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Poppins"/>
      <p:regular r:id="rId35"/>
      <p:bold r:id="rId36"/>
      <p:italic r:id="rId37"/>
      <p:boldItalic r:id="rId38"/>
    </p:embeddedFont>
    <p:embeddedFont>
      <p:font typeface="Poppins Medium"/>
      <p:regular r:id="rId39"/>
      <p:bold r:id="rId40"/>
      <p:italic r:id="rId41"/>
      <p:boldItalic r:id="rId42"/>
    </p:embeddedFont>
    <p:embeddedFont>
      <p:font typeface="Advent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Medium-bold.fntdata"/><Relationship Id="rId20" Type="http://schemas.openxmlformats.org/officeDocument/2006/relationships/slide" Target="slides/slide16.xml"/><Relationship Id="rId42" Type="http://schemas.openxmlformats.org/officeDocument/2006/relationships/font" Target="fonts/PoppinsMedium-boldItalic.fntdata"/><Relationship Id="rId41" Type="http://schemas.openxmlformats.org/officeDocument/2006/relationships/font" Target="fonts/PoppinsMedium-italic.fntdata"/><Relationship Id="rId22" Type="http://schemas.openxmlformats.org/officeDocument/2006/relationships/slide" Target="slides/slide18.xml"/><Relationship Id="rId44" Type="http://schemas.openxmlformats.org/officeDocument/2006/relationships/font" Target="fonts/AdventPro-bold.fntdata"/><Relationship Id="rId21" Type="http://schemas.openxmlformats.org/officeDocument/2006/relationships/slide" Target="slides/slide17.xml"/><Relationship Id="rId43" Type="http://schemas.openxmlformats.org/officeDocument/2006/relationships/font" Target="fonts/AdventPro-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Poppins-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Poppins-italic.fntdata"/><Relationship Id="rId14" Type="http://schemas.openxmlformats.org/officeDocument/2006/relationships/slide" Target="slides/slide10.xml"/><Relationship Id="rId36" Type="http://schemas.openxmlformats.org/officeDocument/2006/relationships/font" Target="fonts/Poppins-bold.fntdata"/><Relationship Id="rId17" Type="http://schemas.openxmlformats.org/officeDocument/2006/relationships/slide" Target="slides/slide13.xml"/><Relationship Id="rId39" Type="http://schemas.openxmlformats.org/officeDocument/2006/relationships/font" Target="fonts/PoppinsMedium-regular.fntdata"/><Relationship Id="rId16" Type="http://schemas.openxmlformats.org/officeDocument/2006/relationships/slide" Target="slides/slide12.xml"/><Relationship Id="rId38" Type="http://schemas.openxmlformats.org/officeDocument/2006/relationships/font" Target="fonts/Poppi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300c1a4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300c1a4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32f9a374e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32f9a374e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33a95b413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33a95b413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33a95b413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33a95b413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33a95b413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33a95b413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322266d6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322266d6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322266d6fe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322266d6fe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32f9a374e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32f9a374e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a:solidFill>
                  <a:schemeClr val="dk1"/>
                </a:solidFill>
                <a:latin typeface="Malgun Gothic"/>
                <a:ea typeface="Malgun Gothic"/>
                <a:cs typeface="Malgun Gothic"/>
                <a:sym typeface="Malgun Gothic"/>
              </a:rPr>
              <a:t>When we doing the 1nf </a:t>
            </a:r>
            <a:r>
              <a:rPr lang="en">
                <a:solidFill>
                  <a:schemeClr val="dk1"/>
                </a:solidFill>
                <a:highlight>
                  <a:srgbClr val="FDFDFD"/>
                </a:highlight>
                <a:latin typeface="Malgun Gothic"/>
                <a:ea typeface="Malgun Gothic"/>
                <a:cs typeface="Malgun Gothic"/>
                <a:sym typeface="Malgun Gothic"/>
              </a:rPr>
              <a:t>It must satisfy the atomic value, which must have only one column value for each row. We solved this problem that we insert the data in our table. So it could be solved automatically.</a:t>
            </a:r>
            <a:endParaRPr>
              <a:solidFill>
                <a:schemeClr val="dk1"/>
              </a:solidFill>
              <a:latin typeface="Malgun Gothic"/>
              <a:ea typeface="Malgun Gothic"/>
              <a:cs typeface="Malgun Gothic"/>
              <a:sym typeface="Malgun Gothic"/>
            </a:endParaRPr>
          </a:p>
          <a:p>
            <a:pPr indent="0" lvl="0" marL="0" rtl="0" algn="l">
              <a:lnSpc>
                <a:spcPct val="107916"/>
              </a:lnSpc>
              <a:spcBef>
                <a:spcPts val="800"/>
              </a:spcBef>
              <a:spcAft>
                <a:spcPts val="0"/>
              </a:spcAft>
              <a:buClr>
                <a:schemeClr val="dk1"/>
              </a:buClr>
              <a:buSzPts val="1100"/>
              <a:buFont typeface="Arial"/>
              <a:buNone/>
            </a:pPr>
            <a:r>
              <a:rPr lang="en">
                <a:solidFill>
                  <a:schemeClr val="dk1"/>
                </a:solidFill>
                <a:latin typeface="Malgun Gothic"/>
                <a:ea typeface="Malgun Gothic"/>
                <a:cs typeface="Malgun Gothic"/>
                <a:sym typeface="Malgun Gothic"/>
              </a:rPr>
              <a:t>2nf is </a:t>
            </a:r>
            <a:r>
              <a:rPr lang="en">
                <a:solidFill>
                  <a:schemeClr val="dk1"/>
                </a:solidFill>
                <a:highlight>
                  <a:srgbClr val="FDFDFD"/>
                </a:highlight>
                <a:latin typeface="Malgun Gothic"/>
                <a:ea typeface="Malgun Gothic"/>
                <a:cs typeface="Malgun Gothic"/>
                <a:sym typeface="Malgun Gothic"/>
              </a:rPr>
              <a:t>two candidate keys violates the function dependency while pointing to the other attribute.These are the target of the 2NF. Before the 2NF, the table has to satisfy the 1NF.</a:t>
            </a:r>
            <a:endParaRPr>
              <a:solidFill>
                <a:schemeClr val="dk1"/>
              </a:solidFill>
              <a:latin typeface="Malgun Gothic"/>
              <a:ea typeface="Malgun Gothic"/>
              <a:cs typeface="Malgun Gothic"/>
              <a:sym typeface="Malgun Gothic"/>
            </a:endParaRPr>
          </a:p>
          <a:p>
            <a:pPr indent="0" lvl="0" marL="0" rtl="0" algn="l">
              <a:spcBef>
                <a:spcPts val="8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33a95b413c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33a95b413c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Transitive functional dependency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33c0e2ef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33c0e2ef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33c1bf526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33c1bf526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300c1a47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300c1a47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3a95b413c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3a95b413c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33a95b413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33a95b413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33cc4633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33cc4633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33a95b413c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33a95b413c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32f9a374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32f9a374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33a95b413c_1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33a95b413c_1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33a95b413c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33a95b413c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3d19b8e8d_0_24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3d19b8e8d_0_24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2ead7c51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2ead7c51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322266d6f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322266d6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22ead7c51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22ead7c51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33a95b413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3a95b413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23d19b8e8d_0_24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23d19b8e8d_0_24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24bee50d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24bee50d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cxnSp>
        <p:nvCxnSpPr>
          <p:cNvPr id="9" name="Google Shape;9;p2"/>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0" name="Google Shape;10;p2"/>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1" name="Google Shape;11;p2"/>
          <p:cNvSpPr txBox="1"/>
          <p:nvPr>
            <p:ph type="ctrTitle"/>
          </p:nvPr>
        </p:nvSpPr>
        <p:spPr>
          <a:xfrm>
            <a:off x="715100" y="690431"/>
            <a:ext cx="4029900" cy="2887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15100" y="3795469"/>
            <a:ext cx="2491200" cy="657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cxnSp>
        <p:nvCxnSpPr>
          <p:cNvPr id="67" name="Google Shape;67;p11"/>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68" name="Google Shape;68;p11"/>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69" name="Google Shape;69;p11"/>
          <p:cNvSpPr txBox="1"/>
          <p:nvPr>
            <p:ph hasCustomPrompt="1" type="title"/>
          </p:nvPr>
        </p:nvSpPr>
        <p:spPr>
          <a:xfrm>
            <a:off x="715100" y="1767450"/>
            <a:ext cx="7713900" cy="12660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idx="1" type="subTitle"/>
          </p:nvPr>
        </p:nvSpPr>
        <p:spPr>
          <a:xfrm>
            <a:off x="715100" y="3033450"/>
            <a:ext cx="6576000" cy="3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2" name="Shape 72"/>
        <p:cNvGrpSpPr/>
        <p:nvPr/>
      </p:nvGrpSpPr>
      <p:grpSpPr>
        <a:xfrm>
          <a:off x="0" y="0"/>
          <a:ext cx="0" cy="0"/>
          <a:chOff x="0" y="0"/>
          <a:chExt cx="0" cy="0"/>
        </a:xfrm>
      </p:grpSpPr>
      <p:grpSp>
        <p:nvGrpSpPr>
          <p:cNvPr id="73" name="Google Shape;73;p13"/>
          <p:cNvGrpSpPr/>
          <p:nvPr/>
        </p:nvGrpSpPr>
        <p:grpSpPr>
          <a:xfrm>
            <a:off x="-562400" y="4060375"/>
            <a:ext cx="2155731" cy="949507"/>
            <a:chOff x="-562400" y="4060375"/>
            <a:chExt cx="2155731" cy="949507"/>
          </a:xfrm>
        </p:grpSpPr>
        <p:sp>
          <p:nvSpPr>
            <p:cNvPr id="74" name="Google Shape;74;p13"/>
            <p:cNvSpPr/>
            <p:nvPr/>
          </p:nvSpPr>
          <p:spPr>
            <a:xfrm>
              <a:off x="575960" y="4060375"/>
              <a:ext cx="731068" cy="731088"/>
            </a:xfrm>
            <a:custGeom>
              <a:rect b="b" l="l" r="r" t="t"/>
              <a:pathLst>
                <a:path extrusionOk="0" h="13601" w="13600">
                  <a:moveTo>
                    <a:pt x="6800" y="0"/>
                  </a:moveTo>
                  <a:cubicBezTo>
                    <a:pt x="3044" y="0"/>
                    <a:pt x="1" y="3045"/>
                    <a:pt x="1" y="6800"/>
                  </a:cubicBezTo>
                  <a:cubicBezTo>
                    <a:pt x="1" y="10556"/>
                    <a:pt x="3044" y="13600"/>
                    <a:pt x="6800" y="13600"/>
                  </a:cubicBezTo>
                  <a:cubicBezTo>
                    <a:pt x="10556" y="13600"/>
                    <a:pt x="13600" y="10556"/>
                    <a:pt x="13600" y="6800"/>
                  </a:cubicBezTo>
                  <a:cubicBezTo>
                    <a:pt x="13600" y="3045"/>
                    <a:pt x="10556" y="0"/>
                    <a:pt x="6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62400" y="4168636"/>
              <a:ext cx="2155731" cy="841246"/>
            </a:xfrm>
            <a:custGeom>
              <a:rect b="b" l="l" r="r" t="t"/>
              <a:pathLst>
                <a:path extrusionOk="0" h="65049" w="166691">
                  <a:moveTo>
                    <a:pt x="125391" y="0"/>
                  </a:moveTo>
                  <a:cubicBezTo>
                    <a:pt x="125338" y="0"/>
                    <a:pt x="125284" y="1"/>
                    <a:pt x="125230" y="2"/>
                  </a:cubicBezTo>
                  <a:cubicBezTo>
                    <a:pt x="118908" y="93"/>
                    <a:pt x="115838" y="8604"/>
                    <a:pt x="111583" y="20398"/>
                  </a:cubicBezTo>
                  <a:cubicBezTo>
                    <a:pt x="110640" y="23042"/>
                    <a:pt x="109607" y="25869"/>
                    <a:pt x="108574" y="28453"/>
                  </a:cubicBezTo>
                  <a:cubicBezTo>
                    <a:pt x="105595" y="36051"/>
                    <a:pt x="102920" y="41127"/>
                    <a:pt x="99850" y="41127"/>
                  </a:cubicBezTo>
                  <a:lnTo>
                    <a:pt x="99759" y="41127"/>
                  </a:lnTo>
                  <a:cubicBezTo>
                    <a:pt x="95078" y="41036"/>
                    <a:pt x="94348" y="34440"/>
                    <a:pt x="94318" y="30580"/>
                  </a:cubicBezTo>
                  <a:cubicBezTo>
                    <a:pt x="94257" y="26173"/>
                    <a:pt x="94227" y="14501"/>
                    <a:pt x="82950" y="13893"/>
                  </a:cubicBezTo>
                  <a:cubicBezTo>
                    <a:pt x="82708" y="13879"/>
                    <a:pt x="82470" y="13872"/>
                    <a:pt x="82237" y="13872"/>
                  </a:cubicBezTo>
                  <a:cubicBezTo>
                    <a:pt x="75479" y="13872"/>
                    <a:pt x="72492" y="19724"/>
                    <a:pt x="69789" y="24866"/>
                  </a:cubicBezTo>
                  <a:cubicBezTo>
                    <a:pt x="68998" y="26386"/>
                    <a:pt x="68147" y="27997"/>
                    <a:pt x="67266" y="29516"/>
                  </a:cubicBezTo>
                  <a:cubicBezTo>
                    <a:pt x="61551" y="38909"/>
                    <a:pt x="56992" y="39912"/>
                    <a:pt x="43436" y="43042"/>
                  </a:cubicBezTo>
                  <a:cubicBezTo>
                    <a:pt x="41186" y="43529"/>
                    <a:pt x="38633" y="44106"/>
                    <a:pt x="35897" y="44775"/>
                  </a:cubicBezTo>
                  <a:cubicBezTo>
                    <a:pt x="17174" y="49395"/>
                    <a:pt x="7933" y="52982"/>
                    <a:pt x="1854" y="58119"/>
                  </a:cubicBezTo>
                  <a:cubicBezTo>
                    <a:pt x="243" y="59517"/>
                    <a:pt x="0" y="61948"/>
                    <a:pt x="1368" y="63620"/>
                  </a:cubicBezTo>
                  <a:cubicBezTo>
                    <a:pt x="2128" y="64532"/>
                    <a:pt x="3222" y="65049"/>
                    <a:pt x="4347" y="65049"/>
                  </a:cubicBezTo>
                  <a:cubicBezTo>
                    <a:pt x="5198" y="65049"/>
                    <a:pt x="6079" y="64745"/>
                    <a:pt x="6748" y="64228"/>
                  </a:cubicBezTo>
                  <a:cubicBezTo>
                    <a:pt x="10943" y="60702"/>
                    <a:pt x="17782" y="57359"/>
                    <a:pt x="37691" y="52495"/>
                  </a:cubicBezTo>
                  <a:cubicBezTo>
                    <a:pt x="40396" y="51827"/>
                    <a:pt x="42888" y="51249"/>
                    <a:pt x="45107" y="50763"/>
                  </a:cubicBezTo>
                  <a:cubicBezTo>
                    <a:pt x="59272" y="47511"/>
                    <a:pt x="66384" y="45900"/>
                    <a:pt x="73770" y="33741"/>
                  </a:cubicBezTo>
                  <a:cubicBezTo>
                    <a:pt x="74834" y="31948"/>
                    <a:pt x="75807" y="30155"/>
                    <a:pt x="76597" y="28605"/>
                  </a:cubicBezTo>
                  <a:cubicBezTo>
                    <a:pt x="79265" y="23386"/>
                    <a:pt x="80434" y="21759"/>
                    <a:pt x="82314" y="21759"/>
                  </a:cubicBezTo>
                  <a:cubicBezTo>
                    <a:pt x="82383" y="21759"/>
                    <a:pt x="82453" y="21761"/>
                    <a:pt x="82524" y="21766"/>
                  </a:cubicBezTo>
                  <a:cubicBezTo>
                    <a:pt x="84409" y="21887"/>
                    <a:pt x="86537" y="21978"/>
                    <a:pt x="86597" y="30702"/>
                  </a:cubicBezTo>
                  <a:cubicBezTo>
                    <a:pt x="86689" y="47359"/>
                    <a:pt x="96537" y="48939"/>
                    <a:pt x="99576" y="49000"/>
                  </a:cubicBezTo>
                  <a:lnTo>
                    <a:pt x="99850" y="49000"/>
                  </a:lnTo>
                  <a:cubicBezTo>
                    <a:pt x="108726" y="49000"/>
                    <a:pt x="112951" y="38453"/>
                    <a:pt x="115717" y="31401"/>
                  </a:cubicBezTo>
                  <a:cubicBezTo>
                    <a:pt x="116841" y="28726"/>
                    <a:pt x="117844" y="25869"/>
                    <a:pt x="118847" y="23133"/>
                  </a:cubicBezTo>
                  <a:cubicBezTo>
                    <a:pt x="120276" y="19151"/>
                    <a:pt x="121644" y="15352"/>
                    <a:pt x="123012" y="12373"/>
                  </a:cubicBezTo>
                  <a:cubicBezTo>
                    <a:pt x="124136" y="9972"/>
                    <a:pt x="124896" y="8817"/>
                    <a:pt x="125382" y="8239"/>
                  </a:cubicBezTo>
                  <a:cubicBezTo>
                    <a:pt x="125899" y="8908"/>
                    <a:pt x="126872" y="10367"/>
                    <a:pt x="128148" y="13468"/>
                  </a:cubicBezTo>
                  <a:cubicBezTo>
                    <a:pt x="133589" y="26659"/>
                    <a:pt x="139851" y="39000"/>
                    <a:pt x="149213" y="40520"/>
                  </a:cubicBezTo>
                  <a:cubicBezTo>
                    <a:pt x="149839" y="40620"/>
                    <a:pt x="150466" y="40670"/>
                    <a:pt x="151095" y="40670"/>
                  </a:cubicBezTo>
                  <a:cubicBezTo>
                    <a:pt x="155805" y="40670"/>
                    <a:pt x="160576" y="37857"/>
                    <a:pt x="165322" y="32252"/>
                  </a:cubicBezTo>
                  <a:cubicBezTo>
                    <a:pt x="166690" y="30611"/>
                    <a:pt x="166477" y="28149"/>
                    <a:pt x="164897" y="26750"/>
                  </a:cubicBezTo>
                  <a:cubicBezTo>
                    <a:pt x="164158" y="26107"/>
                    <a:pt x="163259" y="25797"/>
                    <a:pt x="162369" y="25797"/>
                  </a:cubicBezTo>
                  <a:cubicBezTo>
                    <a:pt x="161282" y="25797"/>
                    <a:pt x="160208" y="26260"/>
                    <a:pt x="159456" y="27146"/>
                  </a:cubicBezTo>
                  <a:cubicBezTo>
                    <a:pt x="156255" y="30926"/>
                    <a:pt x="153455" y="32828"/>
                    <a:pt x="151078" y="32828"/>
                  </a:cubicBezTo>
                  <a:cubicBezTo>
                    <a:pt x="150837" y="32828"/>
                    <a:pt x="150600" y="32808"/>
                    <a:pt x="150368" y="32769"/>
                  </a:cubicBezTo>
                  <a:cubicBezTo>
                    <a:pt x="143985" y="31766"/>
                    <a:pt x="137662" y="16264"/>
                    <a:pt x="135261" y="10428"/>
                  </a:cubicBezTo>
                  <a:cubicBezTo>
                    <a:pt x="133276" y="5556"/>
                    <a:pt x="130339" y="0"/>
                    <a:pt x="125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 name="Google Shape;76;p13"/>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13"/>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78" name="Google Shape;78;p13"/>
          <p:cNvSpPr txBox="1"/>
          <p:nvPr>
            <p:ph hasCustomPrompt="1" type="title"/>
          </p:nvPr>
        </p:nvSpPr>
        <p:spPr>
          <a:xfrm>
            <a:off x="728500" y="1741899"/>
            <a:ext cx="7500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1" type="subTitle"/>
          </p:nvPr>
        </p:nvSpPr>
        <p:spPr>
          <a:xfrm>
            <a:off x="728575" y="2945698"/>
            <a:ext cx="2377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3"/>
          <p:cNvSpPr txBox="1"/>
          <p:nvPr>
            <p:ph hasCustomPrompt="1" idx="2" type="title"/>
          </p:nvPr>
        </p:nvSpPr>
        <p:spPr>
          <a:xfrm>
            <a:off x="3403200" y="1741899"/>
            <a:ext cx="7497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3" type="subTitle"/>
          </p:nvPr>
        </p:nvSpPr>
        <p:spPr>
          <a:xfrm>
            <a:off x="3394237" y="2945699"/>
            <a:ext cx="2377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hasCustomPrompt="1" idx="4" type="title"/>
          </p:nvPr>
        </p:nvSpPr>
        <p:spPr>
          <a:xfrm>
            <a:off x="6065000" y="1741899"/>
            <a:ext cx="7497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idx="5" type="subTitle"/>
          </p:nvPr>
        </p:nvSpPr>
        <p:spPr>
          <a:xfrm>
            <a:off x="6065000" y="2945699"/>
            <a:ext cx="2377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723600" y="2234750"/>
            <a:ext cx="2377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85" name="Google Shape;85;p13"/>
          <p:cNvSpPr txBox="1"/>
          <p:nvPr>
            <p:ph idx="7" type="subTitle"/>
          </p:nvPr>
        </p:nvSpPr>
        <p:spPr>
          <a:xfrm>
            <a:off x="3394200" y="2234745"/>
            <a:ext cx="2377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86" name="Google Shape;86;p13"/>
          <p:cNvSpPr txBox="1"/>
          <p:nvPr>
            <p:ph idx="8" type="subTitle"/>
          </p:nvPr>
        </p:nvSpPr>
        <p:spPr>
          <a:xfrm>
            <a:off x="6069900" y="2234745"/>
            <a:ext cx="23766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None/>
              <a:defRPr sz="2000">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None/>
              <a:defRPr b="1" sz="2400">
                <a:solidFill>
                  <a:schemeClr val="dk1"/>
                </a:solidFill>
              </a:defRPr>
            </a:lvl2pPr>
            <a:lvl3pPr lvl="2" rtl="0">
              <a:lnSpc>
                <a:spcPct val="100000"/>
              </a:lnSpc>
              <a:spcBef>
                <a:spcPts val="0"/>
              </a:spcBef>
              <a:spcAft>
                <a:spcPts val="0"/>
              </a:spcAft>
              <a:buClr>
                <a:schemeClr val="dk1"/>
              </a:buClr>
              <a:buSzPts val="2400"/>
              <a:buNone/>
              <a:defRPr b="1" sz="2400">
                <a:solidFill>
                  <a:schemeClr val="dk1"/>
                </a:solidFill>
              </a:defRPr>
            </a:lvl3pPr>
            <a:lvl4pPr lvl="3" rtl="0">
              <a:lnSpc>
                <a:spcPct val="100000"/>
              </a:lnSpc>
              <a:spcBef>
                <a:spcPts val="0"/>
              </a:spcBef>
              <a:spcAft>
                <a:spcPts val="0"/>
              </a:spcAft>
              <a:buClr>
                <a:schemeClr val="dk1"/>
              </a:buClr>
              <a:buSzPts val="2400"/>
              <a:buNone/>
              <a:defRPr b="1" sz="2400">
                <a:solidFill>
                  <a:schemeClr val="dk1"/>
                </a:solidFill>
              </a:defRPr>
            </a:lvl4pPr>
            <a:lvl5pPr lvl="4" rtl="0">
              <a:lnSpc>
                <a:spcPct val="100000"/>
              </a:lnSpc>
              <a:spcBef>
                <a:spcPts val="0"/>
              </a:spcBef>
              <a:spcAft>
                <a:spcPts val="0"/>
              </a:spcAft>
              <a:buClr>
                <a:schemeClr val="dk1"/>
              </a:buClr>
              <a:buSzPts val="2400"/>
              <a:buNone/>
              <a:defRPr b="1" sz="2400">
                <a:solidFill>
                  <a:schemeClr val="dk1"/>
                </a:solidFill>
              </a:defRPr>
            </a:lvl5pPr>
            <a:lvl6pPr lvl="5" rtl="0">
              <a:lnSpc>
                <a:spcPct val="100000"/>
              </a:lnSpc>
              <a:spcBef>
                <a:spcPts val="0"/>
              </a:spcBef>
              <a:spcAft>
                <a:spcPts val="0"/>
              </a:spcAft>
              <a:buClr>
                <a:schemeClr val="dk1"/>
              </a:buClr>
              <a:buSzPts val="2400"/>
              <a:buNone/>
              <a:defRPr b="1" sz="2400">
                <a:solidFill>
                  <a:schemeClr val="dk1"/>
                </a:solidFill>
              </a:defRPr>
            </a:lvl6pPr>
            <a:lvl7pPr lvl="6" rtl="0">
              <a:lnSpc>
                <a:spcPct val="100000"/>
              </a:lnSpc>
              <a:spcBef>
                <a:spcPts val="0"/>
              </a:spcBef>
              <a:spcAft>
                <a:spcPts val="0"/>
              </a:spcAft>
              <a:buClr>
                <a:schemeClr val="dk1"/>
              </a:buClr>
              <a:buSzPts val="2400"/>
              <a:buNone/>
              <a:defRPr b="1" sz="2400">
                <a:solidFill>
                  <a:schemeClr val="dk1"/>
                </a:solidFill>
              </a:defRPr>
            </a:lvl7pPr>
            <a:lvl8pPr lvl="7" rtl="0">
              <a:lnSpc>
                <a:spcPct val="100000"/>
              </a:lnSpc>
              <a:spcBef>
                <a:spcPts val="0"/>
              </a:spcBef>
              <a:spcAft>
                <a:spcPts val="0"/>
              </a:spcAft>
              <a:buClr>
                <a:schemeClr val="dk1"/>
              </a:buClr>
              <a:buSzPts val="2400"/>
              <a:buNone/>
              <a:defRPr b="1" sz="2400">
                <a:solidFill>
                  <a:schemeClr val="dk1"/>
                </a:solidFill>
              </a:defRPr>
            </a:lvl8pPr>
            <a:lvl9pPr lvl="8" rtl="0">
              <a:lnSpc>
                <a:spcPct val="100000"/>
              </a:lnSpc>
              <a:spcBef>
                <a:spcPts val="0"/>
              </a:spcBef>
              <a:spcAft>
                <a:spcPts val="0"/>
              </a:spcAft>
              <a:buClr>
                <a:schemeClr val="dk1"/>
              </a:buClr>
              <a:buSzPts val="2400"/>
              <a:buNone/>
              <a:defRPr b="1" sz="2400">
                <a:solidFill>
                  <a:schemeClr val="dk1"/>
                </a:solidFill>
              </a:defRPr>
            </a:lvl9pPr>
          </a:lstStyle>
          <a:p/>
        </p:txBody>
      </p:sp>
      <p:sp>
        <p:nvSpPr>
          <p:cNvPr id="87" name="Google Shape;87;p13"/>
          <p:cNvSpPr txBox="1"/>
          <p:nvPr>
            <p:ph idx="9"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8" name="Shape 88"/>
        <p:cNvGrpSpPr/>
        <p:nvPr/>
      </p:nvGrpSpPr>
      <p:grpSpPr>
        <a:xfrm>
          <a:off x="0" y="0"/>
          <a:ext cx="0" cy="0"/>
          <a:chOff x="0" y="0"/>
          <a:chExt cx="0" cy="0"/>
        </a:xfrm>
      </p:grpSpPr>
      <p:cxnSp>
        <p:nvCxnSpPr>
          <p:cNvPr id="89" name="Google Shape;89;p14"/>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4"/>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91" name="Google Shape;91;p14"/>
          <p:cNvSpPr txBox="1"/>
          <p:nvPr>
            <p:ph type="title"/>
          </p:nvPr>
        </p:nvSpPr>
        <p:spPr>
          <a:xfrm>
            <a:off x="3232125" y="2153025"/>
            <a:ext cx="5196900" cy="189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4"/>
          <p:cNvSpPr txBox="1"/>
          <p:nvPr>
            <p:ph hasCustomPrompt="1" idx="2" type="title"/>
          </p:nvPr>
        </p:nvSpPr>
        <p:spPr>
          <a:xfrm>
            <a:off x="6146925" y="775700"/>
            <a:ext cx="2282100" cy="125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3" name="Google Shape;93;p14"/>
          <p:cNvSpPr txBox="1"/>
          <p:nvPr>
            <p:ph idx="1" type="subTitle"/>
          </p:nvPr>
        </p:nvSpPr>
        <p:spPr>
          <a:xfrm>
            <a:off x="3443700" y="4231700"/>
            <a:ext cx="4985100" cy="376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4" name="Shape 94"/>
        <p:cNvGrpSpPr/>
        <p:nvPr/>
      </p:nvGrpSpPr>
      <p:grpSpPr>
        <a:xfrm>
          <a:off x="0" y="0"/>
          <a:ext cx="0" cy="0"/>
          <a:chOff x="0" y="0"/>
          <a:chExt cx="0" cy="0"/>
        </a:xfrm>
      </p:grpSpPr>
      <p:cxnSp>
        <p:nvCxnSpPr>
          <p:cNvPr id="95" name="Google Shape;95;p15"/>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96" name="Google Shape;96;p15"/>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97" name="Google Shape;97;p15"/>
          <p:cNvSpPr txBox="1"/>
          <p:nvPr>
            <p:ph type="title"/>
          </p:nvPr>
        </p:nvSpPr>
        <p:spPr>
          <a:xfrm>
            <a:off x="2120550" y="2027715"/>
            <a:ext cx="4902900" cy="189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5"/>
          <p:cNvSpPr txBox="1"/>
          <p:nvPr>
            <p:ph hasCustomPrompt="1" idx="2" type="title"/>
          </p:nvPr>
        </p:nvSpPr>
        <p:spPr>
          <a:xfrm>
            <a:off x="3382650" y="656115"/>
            <a:ext cx="2378700" cy="12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9" name="Google Shape;99;p15"/>
          <p:cNvSpPr txBox="1"/>
          <p:nvPr>
            <p:ph idx="1" type="subTitle"/>
          </p:nvPr>
        </p:nvSpPr>
        <p:spPr>
          <a:xfrm>
            <a:off x="1978350" y="4112385"/>
            <a:ext cx="51873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0" name="Shape 100"/>
        <p:cNvGrpSpPr/>
        <p:nvPr/>
      </p:nvGrpSpPr>
      <p:grpSpPr>
        <a:xfrm>
          <a:off x="0" y="0"/>
          <a:ext cx="0" cy="0"/>
          <a:chOff x="0" y="0"/>
          <a:chExt cx="0" cy="0"/>
        </a:xfrm>
      </p:grpSpPr>
      <p:cxnSp>
        <p:nvCxnSpPr>
          <p:cNvPr id="101" name="Google Shape;101;p16"/>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02" name="Google Shape;102;p16"/>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03" name="Google Shape;103;p16"/>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_1_1">
    <p:spTree>
      <p:nvGrpSpPr>
        <p:cNvPr id="104" name="Shape 104"/>
        <p:cNvGrpSpPr/>
        <p:nvPr/>
      </p:nvGrpSpPr>
      <p:grpSpPr>
        <a:xfrm>
          <a:off x="0" y="0"/>
          <a:ext cx="0" cy="0"/>
          <a:chOff x="0" y="0"/>
          <a:chExt cx="0" cy="0"/>
        </a:xfrm>
      </p:grpSpPr>
      <p:cxnSp>
        <p:nvCxnSpPr>
          <p:cNvPr id="105" name="Google Shape;105;p17"/>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06" name="Google Shape;106;p17"/>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07" name="Google Shape;107;p17"/>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7"/>
          <p:cNvSpPr/>
          <p:nvPr/>
        </p:nvSpPr>
        <p:spPr>
          <a:xfrm rot="5400000">
            <a:off x="-415900" y="3955950"/>
            <a:ext cx="820200" cy="819900"/>
          </a:xfrm>
          <a:prstGeom prst="blockArc">
            <a:avLst>
              <a:gd fmla="val 10800000" name="adj1"/>
              <a:gd fmla="val 2358" name="adj2"/>
              <a:gd fmla="val 1431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47150" y="4184575"/>
            <a:ext cx="362700" cy="362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_1_1_1_1_1">
    <p:spTree>
      <p:nvGrpSpPr>
        <p:cNvPr id="110" name="Shape 110"/>
        <p:cNvGrpSpPr/>
        <p:nvPr/>
      </p:nvGrpSpPr>
      <p:grpSpPr>
        <a:xfrm>
          <a:off x="0" y="0"/>
          <a:ext cx="0" cy="0"/>
          <a:chOff x="0" y="0"/>
          <a:chExt cx="0" cy="0"/>
        </a:xfrm>
      </p:grpSpPr>
      <p:cxnSp>
        <p:nvCxnSpPr>
          <p:cNvPr id="111" name="Google Shape;111;p18"/>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12" name="Google Shape;112;p18"/>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13" name="Google Shape;113;p18"/>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 name="Google Shape;114;p18"/>
          <p:cNvGrpSpPr/>
          <p:nvPr/>
        </p:nvGrpSpPr>
        <p:grpSpPr>
          <a:xfrm>
            <a:off x="7496464" y="3822894"/>
            <a:ext cx="1660656" cy="1369746"/>
            <a:chOff x="7647321" y="3984003"/>
            <a:chExt cx="1080101" cy="890949"/>
          </a:xfrm>
        </p:grpSpPr>
        <p:grpSp>
          <p:nvGrpSpPr>
            <p:cNvPr id="115" name="Google Shape;115;p18"/>
            <p:cNvGrpSpPr/>
            <p:nvPr/>
          </p:nvGrpSpPr>
          <p:grpSpPr>
            <a:xfrm>
              <a:off x="7879991" y="3984003"/>
              <a:ext cx="847432" cy="690900"/>
              <a:chOff x="7879991" y="3984003"/>
              <a:chExt cx="847432" cy="690900"/>
            </a:xfrm>
          </p:grpSpPr>
          <p:sp>
            <p:nvSpPr>
              <p:cNvPr id="116" name="Google Shape;116;p18"/>
              <p:cNvSpPr/>
              <p:nvPr/>
            </p:nvSpPr>
            <p:spPr>
              <a:xfrm>
                <a:off x="7879991" y="4159223"/>
                <a:ext cx="847432" cy="515680"/>
              </a:xfrm>
              <a:custGeom>
                <a:rect b="b" l="l" r="r" t="t"/>
                <a:pathLst>
                  <a:path extrusionOk="0" h="8072" w="13266">
                    <a:moveTo>
                      <a:pt x="7411" y="1"/>
                    </a:moveTo>
                    <a:cubicBezTo>
                      <a:pt x="6729" y="1"/>
                      <a:pt x="5990" y="97"/>
                      <a:pt x="5253" y="275"/>
                    </a:cubicBezTo>
                    <a:cubicBezTo>
                      <a:pt x="5233" y="279"/>
                      <a:pt x="5213" y="284"/>
                      <a:pt x="5193" y="290"/>
                    </a:cubicBezTo>
                    <a:cubicBezTo>
                      <a:pt x="5150" y="300"/>
                      <a:pt x="5107" y="311"/>
                      <a:pt x="5064" y="323"/>
                    </a:cubicBezTo>
                    <a:cubicBezTo>
                      <a:pt x="5033" y="330"/>
                      <a:pt x="5002" y="338"/>
                      <a:pt x="4971" y="346"/>
                    </a:cubicBezTo>
                    <a:cubicBezTo>
                      <a:pt x="4934" y="357"/>
                      <a:pt x="4898" y="367"/>
                      <a:pt x="4861" y="377"/>
                    </a:cubicBezTo>
                    <a:cubicBezTo>
                      <a:pt x="4821" y="388"/>
                      <a:pt x="4782" y="400"/>
                      <a:pt x="4743" y="411"/>
                    </a:cubicBezTo>
                    <a:cubicBezTo>
                      <a:pt x="4712" y="420"/>
                      <a:pt x="4682" y="428"/>
                      <a:pt x="4652" y="437"/>
                    </a:cubicBezTo>
                    <a:cubicBezTo>
                      <a:pt x="4594" y="455"/>
                      <a:pt x="4536" y="473"/>
                      <a:pt x="4478" y="491"/>
                    </a:cubicBezTo>
                    <a:cubicBezTo>
                      <a:pt x="4466" y="496"/>
                      <a:pt x="4454" y="500"/>
                      <a:pt x="4441" y="503"/>
                    </a:cubicBezTo>
                    <a:cubicBezTo>
                      <a:pt x="4213" y="578"/>
                      <a:pt x="3986" y="659"/>
                      <a:pt x="3764" y="748"/>
                    </a:cubicBezTo>
                    <a:cubicBezTo>
                      <a:pt x="1992" y="1455"/>
                      <a:pt x="472" y="2615"/>
                      <a:pt x="103" y="4009"/>
                    </a:cubicBezTo>
                    <a:cubicBezTo>
                      <a:pt x="28" y="4297"/>
                      <a:pt x="1" y="4595"/>
                      <a:pt x="30" y="4900"/>
                    </a:cubicBezTo>
                    <a:cubicBezTo>
                      <a:pt x="71" y="5318"/>
                      <a:pt x="241" y="5725"/>
                      <a:pt x="518" y="6100"/>
                    </a:cubicBezTo>
                    <a:cubicBezTo>
                      <a:pt x="1355" y="7230"/>
                      <a:pt x="3175" y="8071"/>
                      <a:pt x="5429" y="8071"/>
                    </a:cubicBezTo>
                    <a:cubicBezTo>
                      <a:pt x="5565" y="8071"/>
                      <a:pt x="5703" y="8068"/>
                      <a:pt x="5842" y="8062"/>
                    </a:cubicBezTo>
                    <a:cubicBezTo>
                      <a:pt x="7935" y="7967"/>
                      <a:pt x="11211" y="7036"/>
                      <a:pt x="12178" y="5252"/>
                    </a:cubicBezTo>
                    <a:cubicBezTo>
                      <a:pt x="13265" y="3244"/>
                      <a:pt x="12610" y="1821"/>
                      <a:pt x="11253" y="967"/>
                    </a:cubicBezTo>
                    <a:cubicBezTo>
                      <a:pt x="10835" y="704"/>
                      <a:pt x="10350" y="495"/>
                      <a:pt x="9828" y="340"/>
                    </a:cubicBezTo>
                    <a:cubicBezTo>
                      <a:pt x="9772" y="324"/>
                      <a:pt x="9715" y="307"/>
                      <a:pt x="9660" y="292"/>
                    </a:cubicBezTo>
                    <a:cubicBezTo>
                      <a:pt x="9648" y="289"/>
                      <a:pt x="9637" y="286"/>
                      <a:pt x="9626" y="283"/>
                    </a:cubicBezTo>
                    <a:cubicBezTo>
                      <a:pt x="9568" y="268"/>
                      <a:pt x="9511" y="253"/>
                      <a:pt x="9453" y="239"/>
                    </a:cubicBezTo>
                    <a:cubicBezTo>
                      <a:pt x="9450" y="238"/>
                      <a:pt x="9446" y="237"/>
                      <a:pt x="9442" y="236"/>
                    </a:cubicBezTo>
                    <a:cubicBezTo>
                      <a:pt x="9386" y="223"/>
                      <a:pt x="9328" y="210"/>
                      <a:pt x="9272" y="197"/>
                    </a:cubicBezTo>
                    <a:cubicBezTo>
                      <a:pt x="9264" y="196"/>
                      <a:pt x="9256" y="194"/>
                      <a:pt x="9249" y="192"/>
                    </a:cubicBezTo>
                    <a:cubicBezTo>
                      <a:pt x="9188" y="180"/>
                      <a:pt x="9127" y="167"/>
                      <a:pt x="9065" y="155"/>
                    </a:cubicBezTo>
                    <a:cubicBezTo>
                      <a:pt x="9063" y="155"/>
                      <a:pt x="9060" y="154"/>
                      <a:pt x="9057" y="154"/>
                    </a:cubicBezTo>
                    <a:cubicBezTo>
                      <a:pt x="8995" y="142"/>
                      <a:pt x="8931" y="131"/>
                      <a:pt x="8868" y="120"/>
                    </a:cubicBezTo>
                    <a:lnTo>
                      <a:pt x="8865" y="120"/>
                    </a:lnTo>
                    <a:cubicBezTo>
                      <a:pt x="8799" y="109"/>
                      <a:pt x="8734" y="99"/>
                      <a:pt x="8668" y="90"/>
                    </a:cubicBezTo>
                    <a:cubicBezTo>
                      <a:pt x="8668" y="90"/>
                      <a:pt x="8667" y="90"/>
                      <a:pt x="8666" y="89"/>
                    </a:cubicBezTo>
                    <a:cubicBezTo>
                      <a:pt x="8534" y="70"/>
                      <a:pt x="8401" y="55"/>
                      <a:pt x="8268" y="42"/>
                    </a:cubicBezTo>
                    <a:cubicBezTo>
                      <a:pt x="7982" y="14"/>
                      <a:pt x="7696" y="1"/>
                      <a:pt x="7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8"/>
              <p:cNvGrpSpPr/>
              <p:nvPr/>
            </p:nvGrpSpPr>
            <p:grpSpPr>
              <a:xfrm>
                <a:off x="8161169" y="3984003"/>
                <a:ext cx="348367" cy="348281"/>
                <a:chOff x="1429348" y="676834"/>
                <a:chExt cx="425357" cy="425304"/>
              </a:xfrm>
            </p:grpSpPr>
            <p:sp>
              <p:nvSpPr>
                <p:cNvPr id="118" name="Google Shape;118;p18"/>
                <p:cNvSpPr/>
                <p:nvPr/>
              </p:nvSpPr>
              <p:spPr>
                <a:xfrm>
                  <a:off x="1432984" y="892654"/>
                  <a:ext cx="420059" cy="209484"/>
                </a:xfrm>
                <a:custGeom>
                  <a:rect b="b" l="l" r="r" t="t"/>
                  <a:pathLst>
                    <a:path extrusionOk="0" h="4033" w="8087">
                      <a:moveTo>
                        <a:pt x="5744" y="0"/>
                      </a:moveTo>
                      <a:cubicBezTo>
                        <a:pt x="5711" y="923"/>
                        <a:pt x="4954" y="1660"/>
                        <a:pt x="4024" y="1660"/>
                      </a:cubicBezTo>
                      <a:cubicBezTo>
                        <a:pt x="3137" y="1660"/>
                        <a:pt x="2407" y="989"/>
                        <a:pt x="2314" y="127"/>
                      </a:cubicBezTo>
                      <a:cubicBezTo>
                        <a:pt x="1546" y="255"/>
                        <a:pt x="765" y="445"/>
                        <a:pt x="0" y="693"/>
                      </a:cubicBezTo>
                      <a:cubicBezTo>
                        <a:pt x="354" y="2594"/>
                        <a:pt x="2021" y="4033"/>
                        <a:pt x="4024" y="4033"/>
                      </a:cubicBezTo>
                      <a:cubicBezTo>
                        <a:pt x="6113" y="4033"/>
                        <a:pt x="7836" y="2469"/>
                        <a:pt x="8086" y="448"/>
                      </a:cubicBezTo>
                      <a:cubicBezTo>
                        <a:pt x="7342" y="226"/>
                        <a:pt x="6548" y="77"/>
                        <a:pt x="57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429348" y="676834"/>
                  <a:ext cx="425357" cy="251817"/>
                </a:xfrm>
                <a:custGeom>
                  <a:rect b="b" l="l" r="r" t="t"/>
                  <a:pathLst>
                    <a:path extrusionOk="0" h="4848" w="8189">
                      <a:moveTo>
                        <a:pt x="4094" y="1"/>
                      </a:moveTo>
                      <a:cubicBezTo>
                        <a:pt x="1834" y="1"/>
                        <a:pt x="1" y="1834"/>
                        <a:pt x="1" y="4094"/>
                      </a:cubicBezTo>
                      <a:cubicBezTo>
                        <a:pt x="1" y="4352"/>
                        <a:pt x="25" y="4604"/>
                        <a:pt x="70" y="4848"/>
                      </a:cubicBezTo>
                      <a:cubicBezTo>
                        <a:pt x="835" y="4600"/>
                        <a:pt x="1616" y="4410"/>
                        <a:pt x="2384" y="4282"/>
                      </a:cubicBezTo>
                      <a:cubicBezTo>
                        <a:pt x="2377" y="4221"/>
                        <a:pt x="2373" y="4157"/>
                        <a:pt x="2373" y="4094"/>
                      </a:cubicBezTo>
                      <a:cubicBezTo>
                        <a:pt x="2373" y="3143"/>
                        <a:pt x="3144" y="2373"/>
                        <a:pt x="4094" y="2373"/>
                      </a:cubicBezTo>
                      <a:cubicBezTo>
                        <a:pt x="5045" y="2373"/>
                        <a:pt x="5815" y="3143"/>
                        <a:pt x="5815" y="4094"/>
                      </a:cubicBezTo>
                      <a:cubicBezTo>
                        <a:pt x="5815" y="4115"/>
                        <a:pt x="5814" y="4135"/>
                        <a:pt x="5814" y="4155"/>
                      </a:cubicBezTo>
                      <a:cubicBezTo>
                        <a:pt x="6618" y="4232"/>
                        <a:pt x="7412" y="4381"/>
                        <a:pt x="8156" y="4603"/>
                      </a:cubicBezTo>
                      <a:cubicBezTo>
                        <a:pt x="8178" y="4436"/>
                        <a:pt x="8189" y="4266"/>
                        <a:pt x="8189" y="4094"/>
                      </a:cubicBezTo>
                      <a:cubicBezTo>
                        <a:pt x="8189" y="1834"/>
                        <a:pt x="6355" y="1"/>
                        <a:pt x="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 name="Google Shape;120;p18"/>
            <p:cNvSpPr/>
            <p:nvPr/>
          </p:nvSpPr>
          <p:spPr>
            <a:xfrm rot="8691679">
              <a:off x="7692393" y="4313225"/>
              <a:ext cx="728648" cy="387331"/>
            </a:xfrm>
            <a:custGeom>
              <a:rect b="b" l="l" r="r" t="t"/>
              <a:pathLst>
                <a:path extrusionOk="0" fill="none" h="9529" w="17926">
                  <a:moveTo>
                    <a:pt x="0" y="429"/>
                  </a:moveTo>
                  <a:cubicBezTo>
                    <a:pt x="85" y="852"/>
                    <a:pt x="608" y="2302"/>
                    <a:pt x="2233" y="1464"/>
                  </a:cubicBezTo>
                  <a:cubicBezTo>
                    <a:pt x="4004" y="553"/>
                    <a:pt x="5363" y="1"/>
                    <a:pt x="6123" y="676"/>
                  </a:cubicBezTo>
                  <a:cubicBezTo>
                    <a:pt x="6883" y="1352"/>
                    <a:pt x="5680" y="3526"/>
                    <a:pt x="5490" y="4012"/>
                  </a:cubicBezTo>
                  <a:cubicBezTo>
                    <a:pt x="5300" y="4497"/>
                    <a:pt x="4899" y="5215"/>
                    <a:pt x="5511" y="5553"/>
                  </a:cubicBezTo>
                  <a:cubicBezTo>
                    <a:pt x="6123" y="5891"/>
                    <a:pt x="7580" y="4412"/>
                    <a:pt x="8129" y="4075"/>
                  </a:cubicBezTo>
                  <a:cubicBezTo>
                    <a:pt x="8678" y="3738"/>
                    <a:pt x="9320" y="3621"/>
                    <a:pt x="9603" y="4138"/>
                  </a:cubicBezTo>
                  <a:cubicBezTo>
                    <a:pt x="10030" y="4920"/>
                    <a:pt x="8188" y="6301"/>
                    <a:pt x="8668" y="7052"/>
                  </a:cubicBezTo>
                  <a:cubicBezTo>
                    <a:pt x="9396" y="8192"/>
                    <a:pt x="10852" y="5649"/>
                    <a:pt x="12721" y="6625"/>
                  </a:cubicBezTo>
                  <a:cubicBezTo>
                    <a:pt x="16676" y="8692"/>
                    <a:pt x="17925" y="9528"/>
                    <a:pt x="17925" y="9528"/>
                  </a:cubicBezTo>
                </a:path>
              </a:pathLst>
            </a:custGeom>
            <a:noFill/>
            <a:ln cap="rnd" cmpd="sng" w="195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8"/>
          <p:cNvGrpSpPr/>
          <p:nvPr/>
        </p:nvGrpSpPr>
        <p:grpSpPr>
          <a:xfrm>
            <a:off x="-439949" y="3781163"/>
            <a:ext cx="1928353" cy="1310395"/>
            <a:chOff x="480677" y="4005250"/>
            <a:chExt cx="1083284" cy="736136"/>
          </a:xfrm>
        </p:grpSpPr>
        <p:sp>
          <p:nvSpPr>
            <p:cNvPr id="122" name="Google Shape;122;p18"/>
            <p:cNvSpPr/>
            <p:nvPr/>
          </p:nvSpPr>
          <p:spPr>
            <a:xfrm>
              <a:off x="561352" y="4108429"/>
              <a:ext cx="810341" cy="632956"/>
            </a:xfrm>
            <a:custGeom>
              <a:rect b="b" l="l" r="r" t="t"/>
              <a:pathLst>
                <a:path extrusionOk="0" h="9611" w="12304">
                  <a:moveTo>
                    <a:pt x="6153" y="0"/>
                  </a:moveTo>
                  <a:cubicBezTo>
                    <a:pt x="3749" y="0"/>
                    <a:pt x="1668" y="461"/>
                    <a:pt x="655" y="1825"/>
                  </a:cubicBezTo>
                  <a:cubicBezTo>
                    <a:pt x="237" y="2389"/>
                    <a:pt x="0" y="3108"/>
                    <a:pt x="0" y="4012"/>
                  </a:cubicBezTo>
                  <a:cubicBezTo>
                    <a:pt x="0" y="4835"/>
                    <a:pt x="196" y="5617"/>
                    <a:pt x="547" y="6321"/>
                  </a:cubicBezTo>
                  <a:cubicBezTo>
                    <a:pt x="1514" y="8260"/>
                    <a:pt x="3659" y="9610"/>
                    <a:pt x="6153" y="9610"/>
                  </a:cubicBezTo>
                  <a:cubicBezTo>
                    <a:pt x="6359" y="9610"/>
                    <a:pt x="6563" y="9600"/>
                    <a:pt x="6765" y="9583"/>
                  </a:cubicBezTo>
                  <a:cubicBezTo>
                    <a:pt x="7581" y="9509"/>
                    <a:pt x="8351" y="9290"/>
                    <a:pt x="9041" y="8955"/>
                  </a:cubicBezTo>
                  <a:cubicBezTo>
                    <a:pt x="9771" y="8602"/>
                    <a:pt x="10412" y="8118"/>
                    <a:pt x="10929" y="7539"/>
                  </a:cubicBezTo>
                  <a:cubicBezTo>
                    <a:pt x="11788" y="6576"/>
                    <a:pt x="12304" y="5349"/>
                    <a:pt x="12304" y="4012"/>
                  </a:cubicBezTo>
                  <a:cubicBezTo>
                    <a:pt x="12304" y="3871"/>
                    <a:pt x="12298" y="3735"/>
                    <a:pt x="12287" y="3603"/>
                  </a:cubicBezTo>
                  <a:cubicBezTo>
                    <a:pt x="12186" y="2426"/>
                    <a:pt x="11647" y="1597"/>
                    <a:pt x="10810" y="1034"/>
                  </a:cubicBezTo>
                  <a:cubicBezTo>
                    <a:pt x="9977" y="475"/>
                    <a:pt x="8851" y="178"/>
                    <a:pt x="7569" y="61"/>
                  </a:cubicBezTo>
                  <a:cubicBezTo>
                    <a:pt x="7115" y="19"/>
                    <a:pt x="6640" y="0"/>
                    <a:pt x="6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890126" y="4333176"/>
              <a:ext cx="673835" cy="291013"/>
            </a:xfrm>
            <a:custGeom>
              <a:rect b="b" l="l" r="r" t="t"/>
              <a:pathLst>
                <a:path extrusionOk="0" fill="none" h="6926" w="16037">
                  <a:moveTo>
                    <a:pt x="1" y="6926"/>
                  </a:moveTo>
                  <a:cubicBezTo>
                    <a:pt x="518" y="6497"/>
                    <a:pt x="1345" y="6143"/>
                    <a:pt x="3298" y="5672"/>
                  </a:cubicBezTo>
                  <a:cubicBezTo>
                    <a:pt x="5250" y="5201"/>
                    <a:pt x="5944" y="5222"/>
                    <a:pt x="6718" y="3969"/>
                  </a:cubicBezTo>
                  <a:cubicBezTo>
                    <a:pt x="7143" y="3283"/>
                    <a:pt x="7316" y="2556"/>
                    <a:pt x="7956" y="2590"/>
                  </a:cubicBezTo>
                  <a:cubicBezTo>
                    <a:pt x="8494" y="2618"/>
                    <a:pt x="8733" y="2963"/>
                    <a:pt x="8739" y="3870"/>
                  </a:cubicBezTo>
                  <a:cubicBezTo>
                    <a:pt x="8743" y="4891"/>
                    <a:pt x="9168" y="5302"/>
                    <a:pt x="9674" y="5315"/>
                  </a:cubicBezTo>
                  <a:cubicBezTo>
                    <a:pt x="10252" y="5328"/>
                    <a:pt x="10589" y="4673"/>
                    <a:pt x="10940" y="3801"/>
                  </a:cubicBezTo>
                  <a:cubicBezTo>
                    <a:pt x="11602" y="2159"/>
                    <a:pt x="12092" y="1"/>
                    <a:pt x="12925" y="1999"/>
                  </a:cubicBezTo>
                  <a:cubicBezTo>
                    <a:pt x="13734" y="3941"/>
                    <a:pt x="14633" y="5408"/>
                    <a:pt x="16036" y="3772"/>
                  </a:cubicBezTo>
                </a:path>
              </a:pathLst>
            </a:custGeom>
            <a:noFill/>
            <a:ln cap="rnd" cmpd="sng" w="195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80677" y="4005250"/>
              <a:ext cx="491513" cy="491513"/>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_1_1_1_1_2">
    <p:spTree>
      <p:nvGrpSpPr>
        <p:cNvPr id="125" name="Shape 125"/>
        <p:cNvGrpSpPr/>
        <p:nvPr/>
      </p:nvGrpSpPr>
      <p:grpSpPr>
        <a:xfrm>
          <a:off x="0" y="0"/>
          <a:ext cx="0" cy="0"/>
          <a:chOff x="0" y="0"/>
          <a:chExt cx="0" cy="0"/>
        </a:xfrm>
      </p:grpSpPr>
      <p:cxnSp>
        <p:nvCxnSpPr>
          <p:cNvPr id="126" name="Google Shape;126;p19"/>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9"/>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28" name="Google Shape;128;p19"/>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9" name="Google Shape;129;p19"/>
          <p:cNvGrpSpPr/>
          <p:nvPr/>
        </p:nvGrpSpPr>
        <p:grpSpPr>
          <a:xfrm rot="-571898">
            <a:off x="7748479" y="3550786"/>
            <a:ext cx="1360841" cy="1382150"/>
            <a:chOff x="7909494" y="3851438"/>
            <a:chExt cx="991397" cy="1007078"/>
          </a:xfrm>
        </p:grpSpPr>
        <p:sp>
          <p:nvSpPr>
            <p:cNvPr id="130" name="Google Shape;130;p19"/>
            <p:cNvSpPr/>
            <p:nvPr/>
          </p:nvSpPr>
          <p:spPr>
            <a:xfrm rot="-2700000">
              <a:off x="7969351" y="4097635"/>
              <a:ext cx="871681" cy="530366"/>
            </a:xfrm>
            <a:custGeom>
              <a:rect b="b" l="l" r="r" t="t"/>
              <a:pathLst>
                <a:path extrusionOk="0" h="8072" w="13266">
                  <a:moveTo>
                    <a:pt x="7411" y="1"/>
                  </a:moveTo>
                  <a:cubicBezTo>
                    <a:pt x="6729" y="1"/>
                    <a:pt x="5990" y="97"/>
                    <a:pt x="5253" y="275"/>
                  </a:cubicBezTo>
                  <a:cubicBezTo>
                    <a:pt x="5233" y="279"/>
                    <a:pt x="5213" y="284"/>
                    <a:pt x="5193" y="290"/>
                  </a:cubicBezTo>
                  <a:cubicBezTo>
                    <a:pt x="5150" y="300"/>
                    <a:pt x="5107" y="311"/>
                    <a:pt x="5064" y="323"/>
                  </a:cubicBezTo>
                  <a:cubicBezTo>
                    <a:pt x="5033" y="330"/>
                    <a:pt x="5002" y="338"/>
                    <a:pt x="4971" y="346"/>
                  </a:cubicBezTo>
                  <a:cubicBezTo>
                    <a:pt x="4934" y="357"/>
                    <a:pt x="4898" y="367"/>
                    <a:pt x="4861" y="377"/>
                  </a:cubicBezTo>
                  <a:cubicBezTo>
                    <a:pt x="4821" y="388"/>
                    <a:pt x="4782" y="400"/>
                    <a:pt x="4743" y="411"/>
                  </a:cubicBezTo>
                  <a:cubicBezTo>
                    <a:pt x="4712" y="420"/>
                    <a:pt x="4682" y="428"/>
                    <a:pt x="4652" y="437"/>
                  </a:cubicBezTo>
                  <a:cubicBezTo>
                    <a:pt x="4594" y="455"/>
                    <a:pt x="4536" y="473"/>
                    <a:pt x="4478" y="491"/>
                  </a:cubicBezTo>
                  <a:cubicBezTo>
                    <a:pt x="4466" y="496"/>
                    <a:pt x="4454" y="500"/>
                    <a:pt x="4441" y="503"/>
                  </a:cubicBezTo>
                  <a:cubicBezTo>
                    <a:pt x="4213" y="578"/>
                    <a:pt x="3986" y="659"/>
                    <a:pt x="3764" y="748"/>
                  </a:cubicBezTo>
                  <a:cubicBezTo>
                    <a:pt x="1992" y="1455"/>
                    <a:pt x="472" y="2615"/>
                    <a:pt x="103" y="4009"/>
                  </a:cubicBezTo>
                  <a:cubicBezTo>
                    <a:pt x="28" y="4297"/>
                    <a:pt x="1" y="4595"/>
                    <a:pt x="30" y="4900"/>
                  </a:cubicBezTo>
                  <a:cubicBezTo>
                    <a:pt x="71" y="5318"/>
                    <a:pt x="241" y="5725"/>
                    <a:pt x="518" y="6100"/>
                  </a:cubicBezTo>
                  <a:cubicBezTo>
                    <a:pt x="1355" y="7230"/>
                    <a:pt x="3175" y="8071"/>
                    <a:pt x="5429" y="8071"/>
                  </a:cubicBezTo>
                  <a:cubicBezTo>
                    <a:pt x="5565" y="8071"/>
                    <a:pt x="5703" y="8068"/>
                    <a:pt x="5842" y="8062"/>
                  </a:cubicBezTo>
                  <a:cubicBezTo>
                    <a:pt x="7935" y="7967"/>
                    <a:pt x="11211" y="7036"/>
                    <a:pt x="12178" y="5252"/>
                  </a:cubicBezTo>
                  <a:cubicBezTo>
                    <a:pt x="13265" y="3244"/>
                    <a:pt x="12610" y="1821"/>
                    <a:pt x="11253" y="967"/>
                  </a:cubicBezTo>
                  <a:cubicBezTo>
                    <a:pt x="10835" y="704"/>
                    <a:pt x="10350" y="495"/>
                    <a:pt x="9828" y="340"/>
                  </a:cubicBezTo>
                  <a:cubicBezTo>
                    <a:pt x="9772" y="324"/>
                    <a:pt x="9715" y="307"/>
                    <a:pt x="9660" y="292"/>
                  </a:cubicBezTo>
                  <a:cubicBezTo>
                    <a:pt x="9648" y="289"/>
                    <a:pt x="9637" y="286"/>
                    <a:pt x="9626" y="283"/>
                  </a:cubicBezTo>
                  <a:cubicBezTo>
                    <a:pt x="9568" y="268"/>
                    <a:pt x="9511" y="253"/>
                    <a:pt x="9453" y="239"/>
                  </a:cubicBezTo>
                  <a:cubicBezTo>
                    <a:pt x="9450" y="238"/>
                    <a:pt x="9446" y="237"/>
                    <a:pt x="9442" y="236"/>
                  </a:cubicBezTo>
                  <a:cubicBezTo>
                    <a:pt x="9386" y="223"/>
                    <a:pt x="9328" y="210"/>
                    <a:pt x="9272" y="197"/>
                  </a:cubicBezTo>
                  <a:cubicBezTo>
                    <a:pt x="9264" y="196"/>
                    <a:pt x="9256" y="194"/>
                    <a:pt x="9249" y="192"/>
                  </a:cubicBezTo>
                  <a:cubicBezTo>
                    <a:pt x="9188" y="180"/>
                    <a:pt x="9127" y="167"/>
                    <a:pt x="9065" y="155"/>
                  </a:cubicBezTo>
                  <a:cubicBezTo>
                    <a:pt x="9063" y="155"/>
                    <a:pt x="9060" y="154"/>
                    <a:pt x="9057" y="154"/>
                  </a:cubicBezTo>
                  <a:cubicBezTo>
                    <a:pt x="8995" y="142"/>
                    <a:pt x="8931" y="131"/>
                    <a:pt x="8868" y="120"/>
                  </a:cubicBezTo>
                  <a:lnTo>
                    <a:pt x="8865" y="120"/>
                  </a:lnTo>
                  <a:cubicBezTo>
                    <a:pt x="8799" y="109"/>
                    <a:pt x="8734" y="99"/>
                    <a:pt x="8668" y="90"/>
                  </a:cubicBezTo>
                  <a:cubicBezTo>
                    <a:pt x="8668" y="90"/>
                    <a:pt x="8667" y="90"/>
                    <a:pt x="8666" y="89"/>
                  </a:cubicBezTo>
                  <a:cubicBezTo>
                    <a:pt x="8534" y="70"/>
                    <a:pt x="8401" y="55"/>
                    <a:pt x="8268" y="42"/>
                  </a:cubicBezTo>
                  <a:cubicBezTo>
                    <a:pt x="7982" y="14"/>
                    <a:pt x="7696" y="1"/>
                    <a:pt x="74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8451721" y="3851438"/>
              <a:ext cx="309161" cy="309161"/>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7955417" y="4195184"/>
              <a:ext cx="751906" cy="399694"/>
            </a:xfrm>
            <a:custGeom>
              <a:rect b="b" l="l" r="r" t="t"/>
              <a:pathLst>
                <a:path extrusionOk="0" fill="none" h="9529" w="17926">
                  <a:moveTo>
                    <a:pt x="0" y="429"/>
                  </a:moveTo>
                  <a:cubicBezTo>
                    <a:pt x="85" y="852"/>
                    <a:pt x="608" y="2302"/>
                    <a:pt x="2233" y="1464"/>
                  </a:cubicBezTo>
                  <a:cubicBezTo>
                    <a:pt x="4004" y="553"/>
                    <a:pt x="5363" y="1"/>
                    <a:pt x="6123" y="676"/>
                  </a:cubicBezTo>
                  <a:cubicBezTo>
                    <a:pt x="6883" y="1352"/>
                    <a:pt x="5680" y="3526"/>
                    <a:pt x="5490" y="4012"/>
                  </a:cubicBezTo>
                  <a:cubicBezTo>
                    <a:pt x="5300" y="4497"/>
                    <a:pt x="4899" y="5215"/>
                    <a:pt x="5511" y="5553"/>
                  </a:cubicBezTo>
                  <a:cubicBezTo>
                    <a:pt x="6123" y="5891"/>
                    <a:pt x="7580" y="4412"/>
                    <a:pt x="8129" y="4075"/>
                  </a:cubicBezTo>
                  <a:cubicBezTo>
                    <a:pt x="8678" y="3738"/>
                    <a:pt x="9320" y="3621"/>
                    <a:pt x="9603" y="4138"/>
                  </a:cubicBezTo>
                  <a:cubicBezTo>
                    <a:pt x="10030" y="4920"/>
                    <a:pt x="8188" y="6301"/>
                    <a:pt x="8668" y="7052"/>
                  </a:cubicBezTo>
                  <a:cubicBezTo>
                    <a:pt x="9396" y="8192"/>
                    <a:pt x="10852" y="5649"/>
                    <a:pt x="12721" y="6625"/>
                  </a:cubicBezTo>
                  <a:cubicBezTo>
                    <a:pt x="16676" y="8692"/>
                    <a:pt x="17925" y="9528"/>
                    <a:pt x="17925" y="9528"/>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9"/>
          <p:cNvGrpSpPr/>
          <p:nvPr/>
        </p:nvGrpSpPr>
        <p:grpSpPr>
          <a:xfrm>
            <a:off x="-18561" y="3767052"/>
            <a:ext cx="1252078" cy="1588447"/>
            <a:chOff x="224650" y="4020011"/>
            <a:chExt cx="765610" cy="971289"/>
          </a:xfrm>
        </p:grpSpPr>
        <p:sp>
          <p:nvSpPr>
            <p:cNvPr id="134" name="Google Shape;134;p19"/>
            <p:cNvSpPr/>
            <p:nvPr/>
          </p:nvSpPr>
          <p:spPr>
            <a:xfrm>
              <a:off x="351682" y="4020011"/>
              <a:ext cx="638578" cy="498787"/>
            </a:xfrm>
            <a:custGeom>
              <a:rect b="b" l="l" r="r" t="t"/>
              <a:pathLst>
                <a:path extrusionOk="0" h="9611" w="12304">
                  <a:moveTo>
                    <a:pt x="6153" y="0"/>
                  </a:moveTo>
                  <a:cubicBezTo>
                    <a:pt x="3749" y="0"/>
                    <a:pt x="1668" y="461"/>
                    <a:pt x="655" y="1825"/>
                  </a:cubicBezTo>
                  <a:cubicBezTo>
                    <a:pt x="237" y="2389"/>
                    <a:pt x="0" y="3108"/>
                    <a:pt x="0" y="4012"/>
                  </a:cubicBezTo>
                  <a:cubicBezTo>
                    <a:pt x="0" y="4835"/>
                    <a:pt x="196" y="5617"/>
                    <a:pt x="547" y="6321"/>
                  </a:cubicBezTo>
                  <a:cubicBezTo>
                    <a:pt x="1514" y="8260"/>
                    <a:pt x="3659" y="9610"/>
                    <a:pt x="6153" y="9610"/>
                  </a:cubicBezTo>
                  <a:cubicBezTo>
                    <a:pt x="6359" y="9610"/>
                    <a:pt x="6563" y="9600"/>
                    <a:pt x="6765" y="9583"/>
                  </a:cubicBezTo>
                  <a:cubicBezTo>
                    <a:pt x="7581" y="9509"/>
                    <a:pt x="8351" y="9290"/>
                    <a:pt x="9041" y="8955"/>
                  </a:cubicBezTo>
                  <a:cubicBezTo>
                    <a:pt x="9771" y="8602"/>
                    <a:pt x="10412" y="8118"/>
                    <a:pt x="10929" y="7539"/>
                  </a:cubicBezTo>
                  <a:cubicBezTo>
                    <a:pt x="11788" y="6576"/>
                    <a:pt x="12304" y="5349"/>
                    <a:pt x="12304" y="4012"/>
                  </a:cubicBezTo>
                  <a:cubicBezTo>
                    <a:pt x="12304" y="3871"/>
                    <a:pt x="12298" y="3735"/>
                    <a:pt x="12287" y="3603"/>
                  </a:cubicBezTo>
                  <a:cubicBezTo>
                    <a:pt x="12186" y="2426"/>
                    <a:pt x="11647" y="1597"/>
                    <a:pt x="10810" y="1034"/>
                  </a:cubicBezTo>
                  <a:cubicBezTo>
                    <a:pt x="9977" y="475"/>
                    <a:pt x="8851" y="178"/>
                    <a:pt x="7569" y="61"/>
                  </a:cubicBezTo>
                  <a:cubicBezTo>
                    <a:pt x="7115" y="19"/>
                    <a:pt x="6640" y="0"/>
                    <a:pt x="6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224650" y="4225700"/>
              <a:ext cx="765600" cy="765600"/>
            </a:xfrm>
            <a:prstGeom prst="blockArc">
              <a:avLst>
                <a:gd fmla="val 16218616" name="adj1"/>
                <a:gd fmla="val 25904" name="adj2"/>
                <a:gd fmla="val 10396"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6" name="Shape 136"/>
        <p:cNvGrpSpPr/>
        <p:nvPr/>
      </p:nvGrpSpPr>
      <p:grpSpPr>
        <a:xfrm>
          <a:off x="0" y="0"/>
          <a:ext cx="0" cy="0"/>
          <a:chOff x="0" y="0"/>
          <a:chExt cx="0" cy="0"/>
        </a:xfrm>
      </p:grpSpPr>
      <p:cxnSp>
        <p:nvCxnSpPr>
          <p:cNvPr id="137" name="Google Shape;137;p20"/>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20"/>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39" name="Google Shape;139;p20"/>
          <p:cNvSpPr txBox="1"/>
          <p:nvPr>
            <p:ph type="title"/>
          </p:nvPr>
        </p:nvSpPr>
        <p:spPr>
          <a:xfrm>
            <a:off x="715100" y="2430250"/>
            <a:ext cx="45639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0" name="Google Shape;140;p20"/>
          <p:cNvSpPr txBox="1"/>
          <p:nvPr>
            <p:ph idx="1" type="subTitle"/>
          </p:nvPr>
        </p:nvSpPr>
        <p:spPr>
          <a:xfrm>
            <a:off x="715100" y="622700"/>
            <a:ext cx="49557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cxnSp>
        <p:nvCxnSpPr>
          <p:cNvPr id="14" name="Google Shape;14;p3"/>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3"/>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6" name="Google Shape;16;p3"/>
          <p:cNvSpPr txBox="1"/>
          <p:nvPr>
            <p:ph type="title"/>
          </p:nvPr>
        </p:nvSpPr>
        <p:spPr>
          <a:xfrm>
            <a:off x="734425" y="2148665"/>
            <a:ext cx="6364500" cy="189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34413" y="777065"/>
            <a:ext cx="1452900" cy="1133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734425" y="4233497"/>
            <a:ext cx="4902900" cy="37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1" name="Shape 141"/>
        <p:cNvGrpSpPr/>
        <p:nvPr/>
      </p:nvGrpSpPr>
      <p:grpSpPr>
        <a:xfrm>
          <a:off x="0" y="0"/>
          <a:ext cx="0" cy="0"/>
          <a:chOff x="0" y="0"/>
          <a:chExt cx="0" cy="0"/>
        </a:xfrm>
      </p:grpSpPr>
      <p:cxnSp>
        <p:nvCxnSpPr>
          <p:cNvPr id="142" name="Google Shape;142;p21"/>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43" name="Google Shape;143;p21"/>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44" name="Google Shape;144;p21"/>
          <p:cNvSpPr txBox="1"/>
          <p:nvPr>
            <p:ph idx="1" type="subTitle"/>
          </p:nvPr>
        </p:nvSpPr>
        <p:spPr>
          <a:xfrm>
            <a:off x="720000" y="3024494"/>
            <a:ext cx="4855200" cy="71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1"/>
          <p:cNvSpPr txBox="1"/>
          <p:nvPr>
            <p:ph type="title"/>
          </p:nvPr>
        </p:nvSpPr>
        <p:spPr>
          <a:xfrm>
            <a:off x="720000" y="1405906"/>
            <a:ext cx="4401900" cy="1515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46" name="Shape 146"/>
        <p:cNvGrpSpPr/>
        <p:nvPr/>
      </p:nvGrpSpPr>
      <p:grpSpPr>
        <a:xfrm>
          <a:off x="0" y="0"/>
          <a:ext cx="0" cy="0"/>
          <a:chOff x="0" y="0"/>
          <a:chExt cx="0" cy="0"/>
        </a:xfrm>
      </p:grpSpPr>
      <p:cxnSp>
        <p:nvCxnSpPr>
          <p:cNvPr id="147" name="Google Shape;147;p22"/>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48" name="Google Shape;148;p22"/>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49" name="Google Shape;149;p22"/>
          <p:cNvSpPr txBox="1"/>
          <p:nvPr>
            <p:ph idx="1" type="subTitle"/>
          </p:nvPr>
        </p:nvSpPr>
        <p:spPr>
          <a:xfrm>
            <a:off x="720000" y="2680838"/>
            <a:ext cx="3045300" cy="10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2"/>
          <p:cNvSpPr txBox="1"/>
          <p:nvPr>
            <p:ph type="title"/>
          </p:nvPr>
        </p:nvSpPr>
        <p:spPr>
          <a:xfrm>
            <a:off x="720000" y="1398275"/>
            <a:ext cx="4443600" cy="1249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1" name="Google Shape;151;p22"/>
          <p:cNvGrpSpPr/>
          <p:nvPr/>
        </p:nvGrpSpPr>
        <p:grpSpPr>
          <a:xfrm>
            <a:off x="139471" y="3908406"/>
            <a:ext cx="1669416" cy="1617816"/>
            <a:chOff x="715105" y="4047862"/>
            <a:chExt cx="839915" cy="813955"/>
          </a:xfrm>
        </p:grpSpPr>
        <p:grpSp>
          <p:nvGrpSpPr>
            <p:cNvPr id="152" name="Google Shape;152;p22"/>
            <p:cNvGrpSpPr/>
            <p:nvPr/>
          </p:nvGrpSpPr>
          <p:grpSpPr>
            <a:xfrm>
              <a:off x="721727" y="4209339"/>
              <a:ext cx="403690" cy="403690"/>
              <a:chOff x="3527692" y="3494878"/>
              <a:chExt cx="429641" cy="429594"/>
            </a:xfrm>
          </p:grpSpPr>
          <p:sp>
            <p:nvSpPr>
              <p:cNvPr id="153" name="Google Shape;153;p22"/>
              <p:cNvSpPr/>
              <p:nvPr/>
            </p:nvSpPr>
            <p:spPr>
              <a:xfrm>
                <a:off x="3535468" y="3515105"/>
                <a:ext cx="421864" cy="409367"/>
              </a:xfrm>
              <a:custGeom>
                <a:rect b="b" l="l" r="r" t="t"/>
                <a:pathLst>
                  <a:path extrusionOk="0" h="8844" w="9114">
                    <a:moveTo>
                      <a:pt x="6442" y="1"/>
                    </a:moveTo>
                    <a:cubicBezTo>
                      <a:pt x="5138" y="2212"/>
                      <a:pt x="2799" y="4162"/>
                      <a:pt x="0" y="5440"/>
                    </a:cubicBezTo>
                    <a:cubicBezTo>
                      <a:pt x="541" y="7402"/>
                      <a:pt x="2339" y="8843"/>
                      <a:pt x="4474" y="8843"/>
                    </a:cubicBezTo>
                    <a:cubicBezTo>
                      <a:pt x="7037" y="8843"/>
                      <a:pt x="9114" y="6766"/>
                      <a:pt x="9114" y="4203"/>
                    </a:cubicBezTo>
                    <a:cubicBezTo>
                      <a:pt x="9114" y="2345"/>
                      <a:pt x="8021" y="742"/>
                      <a:pt x="6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527692" y="3494878"/>
                <a:ext cx="306007" cy="272032"/>
              </a:xfrm>
              <a:custGeom>
                <a:rect b="b" l="l" r="r" t="t"/>
                <a:pathLst>
                  <a:path extrusionOk="0" h="5877" w="6611">
                    <a:moveTo>
                      <a:pt x="4642" y="0"/>
                    </a:moveTo>
                    <a:cubicBezTo>
                      <a:pt x="2079" y="0"/>
                      <a:pt x="1" y="2077"/>
                      <a:pt x="1" y="4640"/>
                    </a:cubicBezTo>
                    <a:cubicBezTo>
                      <a:pt x="1" y="5069"/>
                      <a:pt x="60" y="5482"/>
                      <a:pt x="168" y="5877"/>
                    </a:cubicBezTo>
                    <a:cubicBezTo>
                      <a:pt x="2967" y="4599"/>
                      <a:pt x="5306" y="2649"/>
                      <a:pt x="6610" y="438"/>
                    </a:cubicBezTo>
                    <a:cubicBezTo>
                      <a:pt x="6012" y="157"/>
                      <a:pt x="5346" y="0"/>
                      <a:pt x="4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2"/>
            <p:cNvSpPr/>
            <p:nvPr/>
          </p:nvSpPr>
          <p:spPr>
            <a:xfrm flipH="1" rot="8235845">
              <a:off x="726380" y="4278334"/>
              <a:ext cx="817364" cy="353012"/>
            </a:xfrm>
            <a:custGeom>
              <a:rect b="b" l="l" r="r" t="t"/>
              <a:pathLst>
                <a:path extrusionOk="0" fill="none" h="6926" w="16037">
                  <a:moveTo>
                    <a:pt x="1" y="6926"/>
                  </a:moveTo>
                  <a:cubicBezTo>
                    <a:pt x="518" y="6497"/>
                    <a:pt x="1345" y="6143"/>
                    <a:pt x="3298" y="5672"/>
                  </a:cubicBezTo>
                  <a:cubicBezTo>
                    <a:pt x="5250" y="5201"/>
                    <a:pt x="5944" y="5222"/>
                    <a:pt x="6718" y="3969"/>
                  </a:cubicBezTo>
                  <a:cubicBezTo>
                    <a:pt x="7143" y="3283"/>
                    <a:pt x="7316" y="2556"/>
                    <a:pt x="7956" y="2590"/>
                  </a:cubicBezTo>
                  <a:cubicBezTo>
                    <a:pt x="8494" y="2618"/>
                    <a:pt x="8733" y="2963"/>
                    <a:pt x="8739" y="3870"/>
                  </a:cubicBezTo>
                  <a:cubicBezTo>
                    <a:pt x="8743" y="4891"/>
                    <a:pt x="9168" y="5302"/>
                    <a:pt x="9674" y="5315"/>
                  </a:cubicBezTo>
                  <a:cubicBezTo>
                    <a:pt x="10252" y="5328"/>
                    <a:pt x="10589" y="4673"/>
                    <a:pt x="10940" y="3801"/>
                  </a:cubicBezTo>
                  <a:cubicBezTo>
                    <a:pt x="11602" y="2159"/>
                    <a:pt x="12092" y="1"/>
                    <a:pt x="12925" y="1999"/>
                  </a:cubicBezTo>
                  <a:cubicBezTo>
                    <a:pt x="13734" y="3941"/>
                    <a:pt x="14633" y="5408"/>
                    <a:pt x="16036" y="3772"/>
                  </a:cubicBezTo>
                </a:path>
              </a:pathLst>
            </a:custGeom>
            <a:no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56" name="Shape 156"/>
        <p:cNvGrpSpPr/>
        <p:nvPr/>
      </p:nvGrpSpPr>
      <p:grpSpPr>
        <a:xfrm>
          <a:off x="0" y="0"/>
          <a:ext cx="0" cy="0"/>
          <a:chOff x="0" y="0"/>
          <a:chExt cx="0" cy="0"/>
        </a:xfrm>
      </p:grpSpPr>
      <p:cxnSp>
        <p:nvCxnSpPr>
          <p:cNvPr id="157" name="Google Shape;157;p23"/>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3"/>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23"/>
          <p:cNvSpPr txBox="1"/>
          <p:nvPr>
            <p:ph idx="1" type="subTitle"/>
          </p:nvPr>
        </p:nvSpPr>
        <p:spPr>
          <a:xfrm>
            <a:off x="720000" y="1353293"/>
            <a:ext cx="2907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3"/>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61" name="Shape 161"/>
        <p:cNvGrpSpPr/>
        <p:nvPr/>
      </p:nvGrpSpPr>
      <p:grpSpPr>
        <a:xfrm>
          <a:off x="0" y="0"/>
          <a:ext cx="0" cy="0"/>
          <a:chOff x="0" y="0"/>
          <a:chExt cx="0" cy="0"/>
        </a:xfrm>
      </p:grpSpPr>
      <p:cxnSp>
        <p:nvCxnSpPr>
          <p:cNvPr id="162" name="Google Shape;162;p24"/>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24"/>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idx="1" type="subTitle"/>
          </p:nvPr>
        </p:nvSpPr>
        <p:spPr>
          <a:xfrm>
            <a:off x="4784550" y="1684346"/>
            <a:ext cx="2907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4"/>
          <p:cNvSpPr txBox="1"/>
          <p:nvPr>
            <p:ph type="title"/>
          </p:nvPr>
        </p:nvSpPr>
        <p:spPr>
          <a:xfrm>
            <a:off x="4784550" y="1021690"/>
            <a:ext cx="363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166" name="Shape 166"/>
        <p:cNvGrpSpPr/>
        <p:nvPr/>
      </p:nvGrpSpPr>
      <p:grpSpPr>
        <a:xfrm>
          <a:off x="0" y="0"/>
          <a:ext cx="0" cy="0"/>
          <a:chOff x="0" y="0"/>
          <a:chExt cx="0" cy="0"/>
        </a:xfrm>
      </p:grpSpPr>
      <p:cxnSp>
        <p:nvCxnSpPr>
          <p:cNvPr id="167" name="Google Shape;167;p25"/>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25"/>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25"/>
          <p:cNvSpPr txBox="1"/>
          <p:nvPr>
            <p:ph idx="1" type="subTitle"/>
          </p:nvPr>
        </p:nvSpPr>
        <p:spPr>
          <a:xfrm>
            <a:off x="2570150" y="3768450"/>
            <a:ext cx="4003800" cy="85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5"/>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_1">
    <p:spTree>
      <p:nvGrpSpPr>
        <p:cNvPr id="171" name="Shape 171"/>
        <p:cNvGrpSpPr/>
        <p:nvPr/>
      </p:nvGrpSpPr>
      <p:grpSpPr>
        <a:xfrm>
          <a:off x="0" y="0"/>
          <a:ext cx="0" cy="0"/>
          <a:chOff x="0" y="0"/>
          <a:chExt cx="0" cy="0"/>
        </a:xfrm>
      </p:grpSpPr>
      <p:cxnSp>
        <p:nvCxnSpPr>
          <p:cNvPr id="172" name="Google Shape;172;p26"/>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73" name="Google Shape;173;p26"/>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74" name="Google Shape;174;p26"/>
          <p:cNvSpPr txBox="1"/>
          <p:nvPr>
            <p:ph idx="1" type="subTitle"/>
          </p:nvPr>
        </p:nvSpPr>
        <p:spPr>
          <a:xfrm>
            <a:off x="717600" y="4343300"/>
            <a:ext cx="7708800" cy="26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100">
                <a:latin typeface="Poppins Medium"/>
                <a:ea typeface="Poppins Medium"/>
                <a:cs typeface="Poppins Medium"/>
                <a:sym typeface="Poppins Medium"/>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5" name="Google Shape;175;p26"/>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6" name="Shape 176"/>
        <p:cNvGrpSpPr/>
        <p:nvPr/>
      </p:nvGrpSpPr>
      <p:grpSpPr>
        <a:xfrm>
          <a:off x="0" y="0"/>
          <a:ext cx="0" cy="0"/>
          <a:chOff x="0" y="0"/>
          <a:chExt cx="0" cy="0"/>
        </a:xfrm>
      </p:grpSpPr>
      <p:sp>
        <p:nvSpPr>
          <p:cNvPr id="177" name="Google Shape;177;p27"/>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78" name="Google Shape;178;p27"/>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79" name="Google Shape;179;p27"/>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27"/>
          <p:cNvSpPr txBox="1"/>
          <p:nvPr>
            <p:ph idx="1" type="subTitle"/>
          </p:nvPr>
        </p:nvSpPr>
        <p:spPr>
          <a:xfrm>
            <a:off x="3229038" y="2145100"/>
            <a:ext cx="2338200" cy="51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181" name="Google Shape;181;p27"/>
          <p:cNvSpPr txBox="1"/>
          <p:nvPr>
            <p:ph idx="2" type="subTitle"/>
          </p:nvPr>
        </p:nvSpPr>
        <p:spPr>
          <a:xfrm>
            <a:off x="6090525" y="2145100"/>
            <a:ext cx="2338200" cy="51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182" name="Google Shape;182;p27"/>
          <p:cNvSpPr txBox="1"/>
          <p:nvPr>
            <p:ph idx="3" type="subTitle"/>
          </p:nvPr>
        </p:nvSpPr>
        <p:spPr>
          <a:xfrm>
            <a:off x="3229113" y="2582475"/>
            <a:ext cx="2338200" cy="12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27"/>
          <p:cNvSpPr txBox="1"/>
          <p:nvPr>
            <p:ph idx="4" type="subTitle"/>
          </p:nvPr>
        </p:nvSpPr>
        <p:spPr>
          <a:xfrm>
            <a:off x="6090600" y="2582475"/>
            <a:ext cx="2338200" cy="12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84" name="Shape 184"/>
        <p:cNvGrpSpPr/>
        <p:nvPr/>
      </p:nvGrpSpPr>
      <p:grpSpPr>
        <a:xfrm>
          <a:off x="0" y="0"/>
          <a:ext cx="0" cy="0"/>
          <a:chOff x="0" y="0"/>
          <a:chExt cx="0" cy="0"/>
        </a:xfrm>
      </p:grpSpPr>
      <p:cxnSp>
        <p:nvCxnSpPr>
          <p:cNvPr id="185" name="Google Shape;185;p28"/>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28"/>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28"/>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28"/>
          <p:cNvSpPr txBox="1"/>
          <p:nvPr>
            <p:ph idx="1" type="body"/>
          </p:nvPr>
        </p:nvSpPr>
        <p:spPr>
          <a:xfrm>
            <a:off x="720000" y="1174225"/>
            <a:ext cx="3854400" cy="355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2"/>
              </a:buClr>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9" name="Google Shape;189;p28"/>
          <p:cNvSpPr txBox="1"/>
          <p:nvPr>
            <p:ph idx="2" type="body"/>
          </p:nvPr>
        </p:nvSpPr>
        <p:spPr>
          <a:xfrm>
            <a:off x="4574400" y="1174225"/>
            <a:ext cx="3854400" cy="355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2">
    <p:spTree>
      <p:nvGrpSpPr>
        <p:cNvPr id="190" name="Shape 190"/>
        <p:cNvGrpSpPr/>
        <p:nvPr/>
      </p:nvGrpSpPr>
      <p:grpSpPr>
        <a:xfrm>
          <a:off x="0" y="0"/>
          <a:ext cx="0" cy="0"/>
          <a:chOff x="0" y="0"/>
          <a:chExt cx="0" cy="0"/>
        </a:xfrm>
      </p:grpSpPr>
      <p:sp>
        <p:nvSpPr>
          <p:cNvPr id="191" name="Google Shape;191;p29"/>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92" name="Google Shape;192;p29"/>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9"/>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29"/>
          <p:cNvSpPr txBox="1"/>
          <p:nvPr>
            <p:ph idx="1" type="subTitle"/>
          </p:nvPr>
        </p:nvSpPr>
        <p:spPr>
          <a:xfrm>
            <a:off x="1660800" y="3617325"/>
            <a:ext cx="22722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195" name="Google Shape;195;p29"/>
          <p:cNvSpPr txBox="1"/>
          <p:nvPr>
            <p:ph idx="2" type="subTitle"/>
          </p:nvPr>
        </p:nvSpPr>
        <p:spPr>
          <a:xfrm>
            <a:off x="5211000" y="3617325"/>
            <a:ext cx="22722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196" name="Google Shape;196;p29"/>
          <p:cNvSpPr txBox="1"/>
          <p:nvPr>
            <p:ph idx="3" type="subTitle"/>
          </p:nvPr>
        </p:nvSpPr>
        <p:spPr>
          <a:xfrm>
            <a:off x="1660800" y="4054700"/>
            <a:ext cx="227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9"/>
          <p:cNvSpPr txBox="1"/>
          <p:nvPr>
            <p:ph idx="4" type="subTitle"/>
          </p:nvPr>
        </p:nvSpPr>
        <p:spPr>
          <a:xfrm>
            <a:off x="5211000" y="4054700"/>
            <a:ext cx="227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8" name="Google Shape;198;p29"/>
          <p:cNvGrpSpPr/>
          <p:nvPr/>
        </p:nvGrpSpPr>
        <p:grpSpPr>
          <a:xfrm>
            <a:off x="740127" y="4003191"/>
            <a:ext cx="225759" cy="469645"/>
            <a:chOff x="5442272" y="1584861"/>
            <a:chExt cx="138020" cy="287122"/>
          </a:xfrm>
        </p:grpSpPr>
        <p:sp>
          <p:nvSpPr>
            <p:cNvPr id="199" name="Google Shape;199;p29"/>
            <p:cNvSpPr/>
            <p:nvPr/>
          </p:nvSpPr>
          <p:spPr>
            <a:xfrm>
              <a:off x="5442272" y="1584861"/>
              <a:ext cx="25258" cy="287122"/>
            </a:xfrm>
            <a:custGeom>
              <a:rect b="b" l="l" r="r" t="t"/>
              <a:pathLst>
                <a:path extrusionOk="0" h="8446" w="743">
                  <a:moveTo>
                    <a:pt x="1" y="1"/>
                  </a:moveTo>
                  <a:lnTo>
                    <a:pt x="1" y="8445"/>
                  </a:lnTo>
                  <a:lnTo>
                    <a:pt x="743" y="8445"/>
                  </a:lnTo>
                  <a:lnTo>
                    <a:pt x="743" y="1"/>
                  </a:lnTo>
                  <a:close/>
                </a:path>
              </a:pathLst>
            </a:custGeom>
            <a:solidFill>
              <a:srgbClr val="0B0B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5479871" y="1584861"/>
              <a:ext cx="25258" cy="287122"/>
            </a:xfrm>
            <a:custGeom>
              <a:rect b="b" l="l" r="r" t="t"/>
              <a:pathLst>
                <a:path extrusionOk="0" h="8446" w="743">
                  <a:moveTo>
                    <a:pt x="0" y="1"/>
                  </a:moveTo>
                  <a:lnTo>
                    <a:pt x="0" y="8445"/>
                  </a:lnTo>
                  <a:lnTo>
                    <a:pt x="742" y="8445"/>
                  </a:lnTo>
                  <a:lnTo>
                    <a:pt x="742" y="1"/>
                  </a:lnTo>
                  <a:close/>
                </a:path>
              </a:pathLst>
            </a:custGeom>
            <a:solidFill>
              <a:srgbClr val="0B0B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5517469" y="1584861"/>
              <a:ext cx="25258" cy="287122"/>
            </a:xfrm>
            <a:custGeom>
              <a:rect b="b" l="l" r="r" t="t"/>
              <a:pathLst>
                <a:path extrusionOk="0" h="8446" w="743">
                  <a:moveTo>
                    <a:pt x="0" y="1"/>
                  </a:moveTo>
                  <a:lnTo>
                    <a:pt x="0" y="8445"/>
                  </a:lnTo>
                  <a:lnTo>
                    <a:pt x="743" y="8445"/>
                  </a:lnTo>
                  <a:lnTo>
                    <a:pt x="743" y="1"/>
                  </a:lnTo>
                  <a:close/>
                </a:path>
              </a:pathLst>
            </a:custGeom>
            <a:solidFill>
              <a:srgbClr val="0B0B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5555034" y="1584861"/>
              <a:ext cx="25258" cy="287122"/>
            </a:xfrm>
            <a:custGeom>
              <a:rect b="b" l="l" r="r" t="t"/>
              <a:pathLst>
                <a:path extrusionOk="0" h="8446" w="743">
                  <a:moveTo>
                    <a:pt x="1" y="1"/>
                  </a:moveTo>
                  <a:lnTo>
                    <a:pt x="1" y="8445"/>
                  </a:lnTo>
                  <a:lnTo>
                    <a:pt x="743" y="8445"/>
                  </a:lnTo>
                  <a:lnTo>
                    <a:pt x="743" y="1"/>
                  </a:lnTo>
                  <a:close/>
                </a:path>
              </a:pathLst>
            </a:custGeom>
            <a:solidFill>
              <a:srgbClr val="0B0B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9"/>
          <p:cNvSpPr/>
          <p:nvPr/>
        </p:nvSpPr>
        <p:spPr>
          <a:xfrm>
            <a:off x="343446" y="4003227"/>
            <a:ext cx="622442" cy="605288"/>
          </a:xfrm>
          <a:custGeom>
            <a:rect b="b" l="l" r="r" t="t"/>
            <a:pathLst>
              <a:path extrusionOk="0" h="10885" w="11194">
                <a:moveTo>
                  <a:pt x="0" y="1"/>
                </a:moveTo>
                <a:cubicBezTo>
                  <a:pt x="205" y="6023"/>
                  <a:pt x="5132" y="10846"/>
                  <a:pt x="11194" y="10885"/>
                </a:cubicBezTo>
                <a:lnTo>
                  <a:pt x="11194" y="8117"/>
                </a:lnTo>
                <a:cubicBezTo>
                  <a:pt x="6661" y="8078"/>
                  <a:pt x="2973" y="4494"/>
                  <a:pt x="2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204" name="Shape 204"/>
        <p:cNvGrpSpPr/>
        <p:nvPr/>
      </p:nvGrpSpPr>
      <p:grpSpPr>
        <a:xfrm>
          <a:off x="0" y="0"/>
          <a:ext cx="0" cy="0"/>
          <a:chOff x="0" y="0"/>
          <a:chExt cx="0" cy="0"/>
        </a:xfrm>
      </p:grpSpPr>
      <p:cxnSp>
        <p:nvCxnSpPr>
          <p:cNvPr id="205" name="Google Shape;205;p30"/>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30"/>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07" name="Google Shape;207;p30"/>
          <p:cNvSpPr txBox="1"/>
          <p:nvPr>
            <p:ph idx="1" type="subTitle"/>
          </p:nvPr>
        </p:nvSpPr>
        <p:spPr>
          <a:xfrm>
            <a:off x="1067400" y="2125325"/>
            <a:ext cx="2336400" cy="397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08" name="Google Shape;208;p30"/>
          <p:cNvSpPr txBox="1"/>
          <p:nvPr>
            <p:ph idx="2" type="subTitle"/>
          </p:nvPr>
        </p:nvSpPr>
        <p:spPr>
          <a:xfrm>
            <a:off x="1067400" y="2503904"/>
            <a:ext cx="2336400" cy="60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30"/>
          <p:cNvSpPr txBox="1"/>
          <p:nvPr>
            <p:ph idx="3" type="subTitle"/>
          </p:nvPr>
        </p:nvSpPr>
        <p:spPr>
          <a:xfrm>
            <a:off x="3403800" y="3254404"/>
            <a:ext cx="2336400" cy="60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30"/>
          <p:cNvSpPr txBox="1"/>
          <p:nvPr>
            <p:ph idx="4" type="subTitle"/>
          </p:nvPr>
        </p:nvSpPr>
        <p:spPr>
          <a:xfrm>
            <a:off x="5740200" y="4004904"/>
            <a:ext cx="2336400" cy="60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30"/>
          <p:cNvSpPr txBox="1"/>
          <p:nvPr>
            <p:ph idx="5" type="subTitle"/>
          </p:nvPr>
        </p:nvSpPr>
        <p:spPr>
          <a:xfrm>
            <a:off x="3403800" y="2875813"/>
            <a:ext cx="2336400" cy="397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12" name="Google Shape;212;p30"/>
          <p:cNvSpPr txBox="1"/>
          <p:nvPr>
            <p:ph idx="6" type="subTitle"/>
          </p:nvPr>
        </p:nvSpPr>
        <p:spPr>
          <a:xfrm>
            <a:off x="5740200" y="3626300"/>
            <a:ext cx="2336400" cy="397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13" name="Google Shape;213;p30"/>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
          <p:cNvGrpSpPr/>
          <p:nvPr/>
        </p:nvGrpSpPr>
        <p:grpSpPr>
          <a:xfrm rot="-5400000">
            <a:off x="109210" y="4227858"/>
            <a:ext cx="472201" cy="287620"/>
            <a:chOff x="5461412" y="2300422"/>
            <a:chExt cx="537631" cy="327474"/>
          </a:xfrm>
        </p:grpSpPr>
        <p:sp>
          <p:nvSpPr>
            <p:cNvPr id="21" name="Google Shape;21;p4"/>
            <p:cNvSpPr/>
            <p:nvPr/>
          </p:nvSpPr>
          <p:spPr>
            <a:xfrm>
              <a:off x="5461412" y="2300422"/>
              <a:ext cx="537631" cy="67548"/>
            </a:xfrm>
            <a:custGeom>
              <a:rect b="b" l="l" r="r" t="t"/>
              <a:pathLst>
                <a:path extrusionOk="0" h="1987" w="15815">
                  <a:moveTo>
                    <a:pt x="1" y="1"/>
                  </a:moveTo>
                  <a:lnTo>
                    <a:pt x="1" y="1986"/>
                  </a:lnTo>
                  <a:lnTo>
                    <a:pt x="15814" y="1986"/>
                  </a:lnTo>
                  <a:lnTo>
                    <a:pt x="15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5461412" y="2430385"/>
              <a:ext cx="537631" cy="67514"/>
            </a:xfrm>
            <a:custGeom>
              <a:rect b="b" l="l" r="r" t="t"/>
              <a:pathLst>
                <a:path extrusionOk="0" h="1986" w="15815">
                  <a:moveTo>
                    <a:pt x="1" y="0"/>
                  </a:moveTo>
                  <a:lnTo>
                    <a:pt x="1" y="1986"/>
                  </a:lnTo>
                  <a:lnTo>
                    <a:pt x="15814" y="1986"/>
                  </a:lnTo>
                  <a:lnTo>
                    <a:pt x="158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5461412" y="2560348"/>
              <a:ext cx="537631" cy="67548"/>
            </a:xfrm>
            <a:custGeom>
              <a:rect b="b" l="l" r="r" t="t"/>
              <a:pathLst>
                <a:path extrusionOk="0" h="1987" w="15815">
                  <a:moveTo>
                    <a:pt x="1" y="1"/>
                  </a:moveTo>
                  <a:lnTo>
                    <a:pt x="1" y="1986"/>
                  </a:lnTo>
                  <a:lnTo>
                    <a:pt x="15814" y="1986"/>
                  </a:lnTo>
                  <a:lnTo>
                    <a:pt x="158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 name="Google Shape;24;p4"/>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5" name="Google Shape;25;p4"/>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6" name="Google Shape;26;p4"/>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152475"/>
            <a:ext cx="7708800" cy="88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14" name="Shape 214"/>
        <p:cNvGrpSpPr/>
        <p:nvPr/>
      </p:nvGrpSpPr>
      <p:grpSpPr>
        <a:xfrm>
          <a:off x="0" y="0"/>
          <a:ext cx="0" cy="0"/>
          <a:chOff x="0" y="0"/>
          <a:chExt cx="0" cy="0"/>
        </a:xfrm>
      </p:grpSpPr>
      <p:cxnSp>
        <p:nvCxnSpPr>
          <p:cNvPr id="215" name="Google Shape;215;p31"/>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16" name="Google Shape;216;p31"/>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17" name="Google Shape;217;p31"/>
          <p:cNvSpPr txBox="1"/>
          <p:nvPr>
            <p:ph idx="1" type="subTitle"/>
          </p:nvPr>
        </p:nvSpPr>
        <p:spPr>
          <a:xfrm>
            <a:off x="720010" y="1852375"/>
            <a:ext cx="25896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18" name="Google Shape;218;p31"/>
          <p:cNvSpPr txBox="1"/>
          <p:nvPr>
            <p:ph idx="2" type="subTitle"/>
          </p:nvPr>
        </p:nvSpPr>
        <p:spPr>
          <a:xfrm>
            <a:off x="719999" y="2342658"/>
            <a:ext cx="2589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31"/>
          <p:cNvSpPr txBox="1"/>
          <p:nvPr>
            <p:ph idx="3" type="subTitle"/>
          </p:nvPr>
        </p:nvSpPr>
        <p:spPr>
          <a:xfrm>
            <a:off x="3309599" y="2342658"/>
            <a:ext cx="2589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31"/>
          <p:cNvSpPr txBox="1"/>
          <p:nvPr>
            <p:ph idx="4" type="subTitle"/>
          </p:nvPr>
        </p:nvSpPr>
        <p:spPr>
          <a:xfrm>
            <a:off x="719999" y="4036802"/>
            <a:ext cx="2589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31"/>
          <p:cNvSpPr txBox="1"/>
          <p:nvPr>
            <p:ph idx="5" type="subTitle"/>
          </p:nvPr>
        </p:nvSpPr>
        <p:spPr>
          <a:xfrm>
            <a:off x="3309599" y="4036802"/>
            <a:ext cx="2589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31"/>
          <p:cNvSpPr txBox="1"/>
          <p:nvPr>
            <p:ph idx="6" type="subTitle"/>
          </p:nvPr>
        </p:nvSpPr>
        <p:spPr>
          <a:xfrm>
            <a:off x="720010" y="3538721"/>
            <a:ext cx="25896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23" name="Google Shape;223;p31"/>
          <p:cNvSpPr txBox="1"/>
          <p:nvPr>
            <p:ph idx="7" type="subTitle"/>
          </p:nvPr>
        </p:nvSpPr>
        <p:spPr>
          <a:xfrm>
            <a:off x="3309606" y="1852375"/>
            <a:ext cx="25896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24" name="Google Shape;224;p31"/>
          <p:cNvSpPr txBox="1"/>
          <p:nvPr>
            <p:ph idx="8" type="subTitle"/>
          </p:nvPr>
        </p:nvSpPr>
        <p:spPr>
          <a:xfrm>
            <a:off x="3309606" y="3538721"/>
            <a:ext cx="25896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25" name="Google Shape;225;p31"/>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6" name="Shape 226"/>
        <p:cNvGrpSpPr/>
        <p:nvPr/>
      </p:nvGrpSpPr>
      <p:grpSpPr>
        <a:xfrm>
          <a:off x="0" y="0"/>
          <a:ext cx="0" cy="0"/>
          <a:chOff x="0" y="0"/>
          <a:chExt cx="0" cy="0"/>
        </a:xfrm>
      </p:grpSpPr>
      <p:cxnSp>
        <p:nvCxnSpPr>
          <p:cNvPr id="227" name="Google Shape;227;p32"/>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28" name="Google Shape;228;p32"/>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29" name="Google Shape;229;p32"/>
          <p:cNvSpPr txBox="1"/>
          <p:nvPr>
            <p:ph idx="1" type="subTitle"/>
          </p:nvPr>
        </p:nvSpPr>
        <p:spPr>
          <a:xfrm>
            <a:off x="715100" y="2517700"/>
            <a:ext cx="2180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32"/>
          <p:cNvSpPr txBox="1"/>
          <p:nvPr>
            <p:ph idx="2" type="subTitle"/>
          </p:nvPr>
        </p:nvSpPr>
        <p:spPr>
          <a:xfrm>
            <a:off x="3338850" y="2517700"/>
            <a:ext cx="2180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2"/>
          <p:cNvSpPr txBox="1"/>
          <p:nvPr>
            <p:ph idx="3" type="subTitle"/>
          </p:nvPr>
        </p:nvSpPr>
        <p:spPr>
          <a:xfrm>
            <a:off x="5962600" y="2517700"/>
            <a:ext cx="2180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32"/>
          <p:cNvSpPr txBox="1"/>
          <p:nvPr>
            <p:ph idx="4" type="subTitle"/>
          </p:nvPr>
        </p:nvSpPr>
        <p:spPr>
          <a:xfrm>
            <a:off x="715100" y="4123698"/>
            <a:ext cx="2180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2"/>
          <p:cNvSpPr txBox="1"/>
          <p:nvPr>
            <p:ph idx="5" type="subTitle"/>
          </p:nvPr>
        </p:nvSpPr>
        <p:spPr>
          <a:xfrm>
            <a:off x="3338850" y="4123698"/>
            <a:ext cx="2180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32"/>
          <p:cNvSpPr txBox="1"/>
          <p:nvPr>
            <p:ph idx="6" type="subTitle"/>
          </p:nvPr>
        </p:nvSpPr>
        <p:spPr>
          <a:xfrm>
            <a:off x="5962600" y="4123698"/>
            <a:ext cx="2180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2"/>
          <p:cNvSpPr txBox="1"/>
          <p:nvPr>
            <p:ph idx="7" type="subTitle"/>
          </p:nvPr>
        </p:nvSpPr>
        <p:spPr>
          <a:xfrm>
            <a:off x="715100" y="2003775"/>
            <a:ext cx="24663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36" name="Google Shape;236;p32"/>
          <p:cNvSpPr txBox="1"/>
          <p:nvPr>
            <p:ph idx="8" type="subTitle"/>
          </p:nvPr>
        </p:nvSpPr>
        <p:spPr>
          <a:xfrm>
            <a:off x="3338850" y="2003775"/>
            <a:ext cx="24663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37" name="Google Shape;237;p32"/>
          <p:cNvSpPr txBox="1"/>
          <p:nvPr>
            <p:ph idx="9" type="subTitle"/>
          </p:nvPr>
        </p:nvSpPr>
        <p:spPr>
          <a:xfrm>
            <a:off x="5962600" y="2003775"/>
            <a:ext cx="24663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38" name="Google Shape;238;p32"/>
          <p:cNvSpPr txBox="1"/>
          <p:nvPr>
            <p:ph idx="13" type="subTitle"/>
          </p:nvPr>
        </p:nvSpPr>
        <p:spPr>
          <a:xfrm>
            <a:off x="715100" y="3611925"/>
            <a:ext cx="24663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39" name="Google Shape;239;p32"/>
          <p:cNvSpPr txBox="1"/>
          <p:nvPr>
            <p:ph idx="14" type="subTitle"/>
          </p:nvPr>
        </p:nvSpPr>
        <p:spPr>
          <a:xfrm>
            <a:off x="3338850" y="3611925"/>
            <a:ext cx="24663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40" name="Google Shape;240;p32"/>
          <p:cNvSpPr txBox="1"/>
          <p:nvPr>
            <p:ph idx="15" type="subTitle"/>
          </p:nvPr>
        </p:nvSpPr>
        <p:spPr>
          <a:xfrm>
            <a:off x="5962600" y="3611925"/>
            <a:ext cx="2466300" cy="512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241" name="Google Shape;241;p32"/>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42" name="Shape 242"/>
        <p:cNvGrpSpPr/>
        <p:nvPr/>
      </p:nvGrpSpPr>
      <p:grpSpPr>
        <a:xfrm>
          <a:off x="0" y="0"/>
          <a:ext cx="0" cy="0"/>
          <a:chOff x="0" y="0"/>
          <a:chExt cx="0" cy="0"/>
        </a:xfrm>
      </p:grpSpPr>
      <p:cxnSp>
        <p:nvCxnSpPr>
          <p:cNvPr id="243" name="Google Shape;243;p33"/>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44" name="Google Shape;244;p33"/>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45" name="Google Shape;245;p33"/>
          <p:cNvSpPr txBox="1"/>
          <p:nvPr>
            <p:ph hasCustomPrompt="1" type="title"/>
          </p:nvPr>
        </p:nvSpPr>
        <p:spPr>
          <a:xfrm>
            <a:off x="715100" y="521513"/>
            <a:ext cx="52569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6" name="Google Shape;246;p33"/>
          <p:cNvSpPr txBox="1"/>
          <p:nvPr>
            <p:ph idx="1" type="subTitle"/>
          </p:nvPr>
        </p:nvSpPr>
        <p:spPr>
          <a:xfrm>
            <a:off x="715100" y="1393713"/>
            <a:ext cx="5256900" cy="31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3"/>
          <p:cNvSpPr txBox="1"/>
          <p:nvPr>
            <p:ph hasCustomPrompt="1" idx="2" type="title"/>
          </p:nvPr>
        </p:nvSpPr>
        <p:spPr>
          <a:xfrm>
            <a:off x="2433650" y="1977663"/>
            <a:ext cx="4276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8" name="Google Shape;248;p33"/>
          <p:cNvSpPr txBox="1"/>
          <p:nvPr>
            <p:ph idx="3" type="subTitle"/>
          </p:nvPr>
        </p:nvSpPr>
        <p:spPr>
          <a:xfrm>
            <a:off x="2433600" y="2849938"/>
            <a:ext cx="4276800" cy="31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3"/>
          <p:cNvSpPr txBox="1"/>
          <p:nvPr>
            <p:ph hasCustomPrompt="1" idx="4" type="title"/>
          </p:nvPr>
        </p:nvSpPr>
        <p:spPr>
          <a:xfrm>
            <a:off x="3068050" y="3433813"/>
            <a:ext cx="53610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0" name="Google Shape;250;p33"/>
          <p:cNvSpPr txBox="1"/>
          <p:nvPr>
            <p:ph idx="5" type="subTitle"/>
          </p:nvPr>
        </p:nvSpPr>
        <p:spPr>
          <a:xfrm>
            <a:off x="3067900" y="4306088"/>
            <a:ext cx="5361000" cy="31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51" name="Shape 251"/>
        <p:cNvGrpSpPr/>
        <p:nvPr/>
      </p:nvGrpSpPr>
      <p:grpSpPr>
        <a:xfrm>
          <a:off x="0" y="0"/>
          <a:ext cx="0" cy="0"/>
          <a:chOff x="0" y="0"/>
          <a:chExt cx="0" cy="0"/>
        </a:xfrm>
      </p:grpSpPr>
      <p:cxnSp>
        <p:nvCxnSpPr>
          <p:cNvPr id="252" name="Google Shape;252;p34"/>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53" name="Google Shape;253;p34"/>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54" name="Google Shape;254;p34"/>
          <p:cNvSpPr txBox="1"/>
          <p:nvPr>
            <p:ph hasCustomPrompt="1" type="title"/>
          </p:nvPr>
        </p:nvSpPr>
        <p:spPr>
          <a:xfrm>
            <a:off x="1130975" y="2500331"/>
            <a:ext cx="13008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5" name="Google Shape;255;p34"/>
          <p:cNvSpPr txBox="1"/>
          <p:nvPr>
            <p:ph idx="1" type="subTitle"/>
          </p:nvPr>
        </p:nvSpPr>
        <p:spPr>
          <a:xfrm>
            <a:off x="720125" y="3791903"/>
            <a:ext cx="2122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34"/>
          <p:cNvSpPr txBox="1"/>
          <p:nvPr>
            <p:ph hasCustomPrompt="1" idx="2" type="title"/>
          </p:nvPr>
        </p:nvSpPr>
        <p:spPr>
          <a:xfrm>
            <a:off x="3921600" y="2500331"/>
            <a:ext cx="13008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7" name="Google Shape;257;p34"/>
          <p:cNvSpPr txBox="1"/>
          <p:nvPr>
            <p:ph idx="3" type="subTitle"/>
          </p:nvPr>
        </p:nvSpPr>
        <p:spPr>
          <a:xfrm>
            <a:off x="3510750" y="3791903"/>
            <a:ext cx="2122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34"/>
          <p:cNvSpPr txBox="1"/>
          <p:nvPr>
            <p:ph hasCustomPrompt="1" idx="4" type="title"/>
          </p:nvPr>
        </p:nvSpPr>
        <p:spPr>
          <a:xfrm>
            <a:off x="6712025" y="2500331"/>
            <a:ext cx="13008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9" name="Google Shape;259;p34"/>
          <p:cNvSpPr txBox="1"/>
          <p:nvPr>
            <p:ph idx="5" type="subTitle"/>
          </p:nvPr>
        </p:nvSpPr>
        <p:spPr>
          <a:xfrm>
            <a:off x="6301175" y="3791903"/>
            <a:ext cx="2122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34"/>
          <p:cNvSpPr txBox="1"/>
          <p:nvPr>
            <p:ph idx="6"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1" name="Google Shape;261;p34"/>
          <p:cNvSpPr txBox="1"/>
          <p:nvPr>
            <p:ph idx="7" type="subTitle"/>
          </p:nvPr>
        </p:nvSpPr>
        <p:spPr>
          <a:xfrm>
            <a:off x="914075" y="3096875"/>
            <a:ext cx="1734600" cy="64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Font typeface="Poppins Medium"/>
              <a:buNone/>
              <a:defRPr sz="2000">
                <a:latin typeface="Poppins Medium"/>
                <a:ea typeface="Poppins Medium"/>
                <a:cs typeface="Poppins Medium"/>
                <a:sym typeface="Poppins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2" name="Google Shape;262;p34"/>
          <p:cNvSpPr txBox="1"/>
          <p:nvPr>
            <p:ph idx="8" type="subTitle"/>
          </p:nvPr>
        </p:nvSpPr>
        <p:spPr>
          <a:xfrm>
            <a:off x="3704700" y="3096875"/>
            <a:ext cx="1734600" cy="6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Poppins Medium"/>
              <a:buNone/>
              <a:defRPr sz="20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34"/>
          <p:cNvSpPr txBox="1"/>
          <p:nvPr>
            <p:ph idx="9" type="subTitle"/>
          </p:nvPr>
        </p:nvSpPr>
        <p:spPr>
          <a:xfrm>
            <a:off x="6495125" y="3096875"/>
            <a:ext cx="1734600" cy="6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Poppins Medium"/>
              <a:buNone/>
              <a:defRPr sz="2000">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64" name="Shape 264"/>
        <p:cNvGrpSpPr/>
        <p:nvPr/>
      </p:nvGrpSpPr>
      <p:grpSpPr>
        <a:xfrm>
          <a:off x="0" y="0"/>
          <a:ext cx="0" cy="0"/>
          <a:chOff x="0" y="0"/>
          <a:chExt cx="0" cy="0"/>
        </a:xfrm>
      </p:grpSpPr>
      <p:cxnSp>
        <p:nvCxnSpPr>
          <p:cNvPr id="265" name="Google Shape;265;p35"/>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66" name="Google Shape;266;p35"/>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267" name="Google Shape;267;p35"/>
          <p:cNvSpPr txBox="1"/>
          <p:nvPr>
            <p:ph type="ctrTitle"/>
          </p:nvPr>
        </p:nvSpPr>
        <p:spPr>
          <a:xfrm>
            <a:off x="719975" y="66982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8" name="Google Shape;268;p35"/>
          <p:cNvSpPr txBox="1"/>
          <p:nvPr>
            <p:ph idx="1" type="subTitle"/>
          </p:nvPr>
        </p:nvSpPr>
        <p:spPr>
          <a:xfrm>
            <a:off x="715100" y="1667625"/>
            <a:ext cx="4293900" cy="111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9" name="Google Shape;269;p35"/>
          <p:cNvSpPr txBox="1"/>
          <p:nvPr/>
        </p:nvSpPr>
        <p:spPr>
          <a:xfrm>
            <a:off x="719975" y="3666900"/>
            <a:ext cx="482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oppins"/>
                <a:ea typeface="Poppins"/>
                <a:cs typeface="Poppins"/>
                <a:sym typeface="Poppins"/>
              </a:rPr>
              <a:t>CREDITS: This presentation template was created by </a:t>
            </a:r>
            <a:r>
              <a:rPr lang="en" sz="1100">
                <a:solidFill>
                  <a:schemeClr val="hlink"/>
                </a:solidFill>
                <a:uFill>
                  <a:noFill/>
                </a:uFill>
                <a:latin typeface="Poppins Medium"/>
                <a:ea typeface="Poppins Medium"/>
                <a:cs typeface="Poppins Medium"/>
                <a:sym typeface="Poppins Medium"/>
                <a:hlinkClick r:id="rId2"/>
              </a:rPr>
              <a:t>Slidesgo</a:t>
            </a:r>
            <a:r>
              <a:rPr lang="en" sz="1100">
                <a:latin typeface="Poppins"/>
                <a:ea typeface="Poppins"/>
                <a:cs typeface="Poppins"/>
                <a:sym typeface="Poppins"/>
              </a:rPr>
              <a:t>, including icons by </a:t>
            </a:r>
            <a:r>
              <a:rPr lang="en" sz="1100">
                <a:solidFill>
                  <a:schemeClr val="hlink"/>
                </a:solidFill>
                <a:uFill>
                  <a:noFill/>
                </a:uFill>
                <a:latin typeface="Poppins Medium"/>
                <a:ea typeface="Poppins Medium"/>
                <a:cs typeface="Poppins Medium"/>
                <a:sym typeface="Poppins Medium"/>
                <a:hlinkClick r:id="rId3"/>
              </a:rPr>
              <a:t>Flaticon</a:t>
            </a:r>
            <a:r>
              <a:rPr lang="en" sz="1100">
                <a:latin typeface="Poppins"/>
                <a:ea typeface="Poppins"/>
                <a:cs typeface="Poppins"/>
                <a:sym typeface="Poppins"/>
              </a:rPr>
              <a:t> and infographics &amp; images by </a:t>
            </a:r>
            <a:r>
              <a:rPr lang="en" sz="1100">
                <a:solidFill>
                  <a:schemeClr val="hlink"/>
                </a:solidFill>
                <a:uFill>
                  <a:noFill/>
                </a:uFill>
                <a:latin typeface="Poppins Medium"/>
                <a:ea typeface="Poppins Medium"/>
                <a:cs typeface="Poppins Medium"/>
                <a:sym typeface="Poppins Medium"/>
                <a:hlinkClick r:id="rId4"/>
              </a:rPr>
              <a:t>Freepik</a:t>
            </a:r>
            <a:endParaRPr sz="1100">
              <a:latin typeface="Poppins Medium"/>
              <a:ea typeface="Poppins Medium"/>
              <a:cs typeface="Poppins Medium"/>
              <a:sym typeface="Poppins Medium"/>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70" name="Shape 270"/>
        <p:cNvGrpSpPr/>
        <p:nvPr/>
      </p:nvGrpSpPr>
      <p:grpSpPr>
        <a:xfrm>
          <a:off x="0" y="0"/>
          <a:ext cx="0" cy="0"/>
          <a:chOff x="0" y="0"/>
          <a:chExt cx="0" cy="0"/>
        </a:xfrm>
      </p:grpSpPr>
      <p:cxnSp>
        <p:nvCxnSpPr>
          <p:cNvPr id="271" name="Google Shape;271;p36"/>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72" name="Google Shape;272;p36"/>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grpSp>
        <p:nvGrpSpPr>
          <p:cNvPr id="273" name="Google Shape;273;p36"/>
          <p:cNvGrpSpPr/>
          <p:nvPr/>
        </p:nvGrpSpPr>
        <p:grpSpPr>
          <a:xfrm>
            <a:off x="629209" y="3634338"/>
            <a:ext cx="1670964" cy="1164795"/>
            <a:chOff x="629219" y="3932960"/>
            <a:chExt cx="1242815" cy="866341"/>
          </a:xfrm>
        </p:grpSpPr>
        <p:grpSp>
          <p:nvGrpSpPr>
            <p:cNvPr id="274" name="Google Shape;274;p36"/>
            <p:cNvGrpSpPr/>
            <p:nvPr/>
          </p:nvGrpSpPr>
          <p:grpSpPr>
            <a:xfrm>
              <a:off x="629219" y="3932960"/>
              <a:ext cx="1110318" cy="675550"/>
              <a:chOff x="4528713" y="2786115"/>
              <a:chExt cx="807798" cy="491488"/>
            </a:xfrm>
          </p:grpSpPr>
          <p:sp>
            <p:nvSpPr>
              <p:cNvPr id="275" name="Google Shape;275;p36"/>
              <p:cNvSpPr/>
              <p:nvPr/>
            </p:nvSpPr>
            <p:spPr>
              <a:xfrm>
                <a:off x="4528713" y="2844938"/>
                <a:ext cx="807798" cy="432666"/>
              </a:xfrm>
              <a:custGeom>
                <a:rect b="b" l="l" r="r" t="t"/>
                <a:pathLst>
                  <a:path extrusionOk="0" h="8385" w="15655">
                    <a:moveTo>
                      <a:pt x="13280" y="0"/>
                    </a:moveTo>
                    <a:cubicBezTo>
                      <a:pt x="12960" y="3498"/>
                      <a:pt x="9581" y="4560"/>
                      <a:pt x="5459" y="4560"/>
                    </a:cubicBezTo>
                    <a:cubicBezTo>
                      <a:pt x="4541" y="4560"/>
                      <a:pt x="3659" y="4506"/>
                      <a:pt x="2839" y="4385"/>
                    </a:cubicBezTo>
                    <a:cubicBezTo>
                      <a:pt x="1821" y="4236"/>
                      <a:pt x="898" y="3980"/>
                      <a:pt x="122" y="3590"/>
                    </a:cubicBezTo>
                    <a:cubicBezTo>
                      <a:pt x="33" y="3930"/>
                      <a:pt x="0" y="4281"/>
                      <a:pt x="35" y="4642"/>
                    </a:cubicBezTo>
                    <a:cubicBezTo>
                      <a:pt x="84" y="5136"/>
                      <a:pt x="284" y="5615"/>
                      <a:pt x="611" y="6057"/>
                    </a:cubicBezTo>
                    <a:cubicBezTo>
                      <a:pt x="1599" y="7391"/>
                      <a:pt x="3747" y="8385"/>
                      <a:pt x="6405" y="8385"/>
                    </a:cubicBezTo>
                    <a:cubicBezTo>
                      <a:pt x="6566" y="8385"/>
                      <a:pt x="6729" y="8381"/>
                      <a:pt x="6894" y="8373"/>
                    </a:cubicBezTo>
                    <a:cubicBezTo>
                      <a:pt x="9364" y="8262"/>
                      <a:pt x="13231" y="7163"/>
                      <a:pt x="14371" y="5058"/>
                    </a:cubicBezTo>
                    <a:cubicBezTo>
                      <a:pt x="15655" y="2688"/>
                      <a:pt x="14882" y="1008"/>
                      <a:pt x="132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4535008" y="2786115"/>
                <a:ext cx="679004" cy="294120"/>
              </a:xfrm>
              <a:custGeom>
                <a:rect b="b" l="l" r="r" t="t"/>
                <a:pathLst>
                  <a:path extrusionOk="0" h="5700" w="13159">
                    <a:moveTo>
                      <a:pt x="8624" y="0"/>
                    </a:moveTo>
                    <a:cubicBezTo>
                      <a:pt x="7269" y="0"/>
                      <a:pt x="5726" y="321"/>
                      <a:pt x="4319" y="882"/>
                    </a:cubicBezTo>
                    <a:cubicBezTo>
                      <a:pt x="2228" y="1716"/>
                      <a:pt x="435" y="3085"/>
                      <a:pt x="0" y="4730"/>
                    </a:cubicBezTo>
                    <a:cubicBezTo>
                      <a:pt x="776" y="5120"/>
                      <a:pt x="1699" y="5376"/>
                      <a:pt x="2717" y="5525"/>
                    </a:cubicBezTo>
                    <a:cubicBezTo>
                      <a:pt x="3537" y="5646"/>
                      <a:pt x="4419" y="5700"/>
                      <a:pt x="5337" y="5700"/>
                    </a:cubicBezTo>
                    <a:cubicBezTo>
                      <a:pt x="9459" y="5700"/>
                      <a:pt x="12838" y="4638"/>
                      <a:pt x="13158" y="1140"/>
                    </a:cubicBezTo>
                    <a:cubicBezTo>
                      <a:pt x="11945" y="377"/>
                      <a:pt x="10256" y="0"/>
                      <a:pt x="86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4799141" y="2788592"/>
                <a:ext cx="328073" cy="163675"/>
              </a:xfrm>
              <a:custGeom>
                <a:rect b="b" l="l" r="r" t="t"/>
                <a:pathLst>
                  <a:path extrusionOk="0" h="3172" w="6358">
                    <a:moveTo>
                      <a:pt x="4515" y="0"/>
                    </a:moveTo>
                    <a:cubicBezTo>
                      <a:pt x="4491" y="726"/>
                      <a:pt x="3895" y="1306"/>
                      <a:pt x="3164" y="1306"/>
                    </a:cubicBezTo>
                    <a:cubicBezTo>
                      <a:pt x="2466" y="1306"/>
                      <a:pt x="1892" y="778"/>
                      <a:pt x="1819" y="100"/>
                    </a:cubicBezTo>
                    <a:cubicBezTo>
                      <a:pt x="1215" y="201"/>
                      <a:pt x="601" y="350"/>
                      <a:pt x="0" y="545"/>
                    </a:cubicBezTo>
                    <a:cubicBezTo>
                      <a:pt x="278" y="2040"/>
                      <a:pt x="1588" y="3171"/>
                      <a:pt x="3164" y="3171"/>
                    </a:cubicBezTo>
                    <a:cubicBezTo>
                      <a:pt x="4806" y="3171"/>
                      <a:pt x="6160" y="1941"/>
                      <a:pt x="6358" y="352"/>
                    </a:cubicBezTo>
                    <a:cubicBezTo>
                      <a:pt x="5773" y="178"/>
                      <a:pt x="5148" y="61"/>
                      <a:pt x="4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6"/>
            <p:cNvSpPr/>
            <p:nvPr/>
          </p:nvSpPr>
          <p:spPr>
            <a:xfrm>
              <a:off x="1196481" y="4123748"/>
              <a:ext cx="675552" cy="675552"/>
            </a:xfrm>
            <a:custGeom>
              <a:rect b="b" l="l" r="r" t="t"/>
              <a:pathLst>
                <a:path extrusionOk="0" h="6958" w="6958">
                  <a:moveTo>
                    <a:pt x="3278" y="0"/>
                  </a:moveTo>
                  <a:lnTo>
                    <a:pt x="3278" y="2471"/>
                  </a:lnTo>
                  <a:lnTo>
                    <a:pt x="2332" y="188"/>
                  </a:lnTo>
                  <a:lnTo>
                    <a:pt x="1962" y="342"/>
                  </a:lnTo>
                  <a:lnTo>
                    <a:pt x="2907" y="2624"/>
                  </a:lnTo>
                  <a:lnTo>
                    <a:pt x="1161" y="877"/>
                  </a:lnTo>
                  <a:lnTo>
                    <a:pt x="877" y="1161"/>
                  </a:lnTo>
                  <a:lnTo>
                    <a:pt x="2624" y="2907"/>
                  </a:lnTo>
                  <a:lnTo>
                    <a:pt x="342" y="1962"/>
                  </a:lnTo>
                  <a:lnTo>
                    <a:pt x="188" y="2333"/>
                  </a:lnTo>
                  <a:lnTo>
                    <a:pt x="2470" y="3278"/>
                  </a:lnTo>
                  <a:lnTo>
                    <a:pt x="0" y="3278"/>
                  </a:lnTo>
                  <a:lnTo>
                    <a:pt x="0" y="3679"/>
                  </a:lnTo>
                  <a:lnTo>
                    <a:pt x="2470" y="3679"/>
                  </a:lnTo>
                  <a:lnTo>
                    <a:pt x="188" y="4625"/>
                  </a:lnTo>
                  <a:lnTo>
                    <a:pt x="342" y="4995"/>
                  </a:lnTo>
                  <a:lnTo>
                    <a:pt x="2624" y="4050"/>
                  </a:lnTo>
                  <a:lnTo>
                    <a:pt x="877" y="5796"/>
                  </a:lnTo>
                  <a:lnTo>
                    <a:pt x="1161" y="6080"/>
                  </a:lnTo>
                  <a:lnTo>
                    <a:pt x="2907" y="4334"/>
                  </a:lnTo>
                  <a:lnTo>
                    <a:pt x="1962" y="6615"/>
                  </a:lnTo>
                  <a:lnTo>
                    <a:pt x="2332" y="6769"/>
                  </a:lnTo>
                  <a:lnTo>
                    <a:pt x="3278" y="4487"/>
                  </a:lnTo>
                  <a:lnTo>
                    <a:pt x="3278" y="6958"/>
                  </a:lnTo>
                  <a:lnTo>
                    <a:pt x="3679" y="6958"/>
                  </a:lnTo>
                  <a:lnTo>
                    <a:pt x="3679" y="4487"/>
                  </a:lnTo>
                  <a:lnTo>
                    <a:pt x="4624" y="6769"/>
                  </a:lnTo>
                  <a:lnTo>
                    <a:pt x="4994" y="6615"/>
                  </a:lnTo>
                  <a:lnTo>
                    <a:pt x="4050" y="4334"/>
                  </a:lnTo>
                  <a:lnTo>
                    <a:pt x="5796" y="6080"/>
                  </a:lnTo>
                  <a:lnTo>
                    <a:pt x="6080" y="5796"/>
                  </a:lnTo>
                  <a:lnTo>
                    <a:pt x="4333" y="4050"/>
                  </a:lnTo>
                  <a:lnTo>
                    <a:pt x="6615" y="4995"/>
                  </a:lnTo>
                  <a:lnTo>
                    <a:pt x="6769" y="4625"/>
                  </a:lnTo>
                  <a:lnTo>
                    <a:pt x="4486" y="3679"/>
                  </a:lnTo>
                  <a:lnTo>
                    <a:pt x="6957" y="3679"/>
                  </a:lnTo>
                  <a:lnTo>
                    <a:pt x="6957" y="3278"/>
                  </a:lnTo>
                  <a:lnTo>
                    <a:pt x="4486" y="3278"/>
                  </a:lnTo>
                  <a:lnTo>
                    <a:pt x="6769" y="2333"/>
                  </a:lnTo>
                  <a:lnTo>
                    <a:pt x="6615" y="1962"/>
                  </a:lnTo>
                  <a:lnTo>
                    <a:pt x="4333" y="2907"/>
                  </a:lnTo>
                  <a:lnTo>
                    <a:pt x="6080" y="1161"/>
                  </a:lnTo>
                  <a:lnTo>
                    <a:pt x="5796" y="877"/>
                  </a:lnTo>
                  <a:lnTo>
                    <a:pt x="4050" y="2624"/>
                  </a:lnTo>
                  <a:lnTo>
                    <a:pt x="4994" y="342"/>
                  </a:lnTo>
                  <a:lnTo>
                    <a:pt x="4624" y="188"/>
                  </a:lnTo>
                  <a:lnTo>
                    <a:pt x="3679" y="2471"/>
                  </a:lnTo>
                  <a:lnTo>
                    <a:pt x="36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79" name="Shape 279"/>
        <p:cNvGrpSpPr/>
        <p:nvPr/>
      </p:nvGrpSpPr>
      <p:grpSpPr>
        <a:xfrm>
          <a:off x="0" y="0"/>
          <a:ext cx="0" cy="0"/>
          <a:chOff x="0" y="0"/>
          <a:chExt cx="0" cy="0"/>
        </a:xfrm>
      </p:grpSpPr>
      <p:cxnSp>
        <p:nvCxnSpPr>
          <p:cNvPr id="280" name="Google Shape;280;p37"/>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37"/>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grpSp>
        <p:nvGrpSpPr>
          <p:cNvPr id="282" name="Google Shape;282;p37"/>
          <p:cNvGrpSpPr/>
          <p:nvPr/>
        </p:nvGrpSpPr>
        <p:grpSpPr>
          <a:xfrm>
            <a:off x="6926999" y="446762"/>
            <a:ext cx="1714748" cy="1231156"/>
            <a:chOff x="7344328" y="446760"/>
            <a:chExt cx="1297086" cy="931283"/>
          </a:xfrm>
        </p:grpSpPr>
        <p:grpSp>
          <p:nvGrpSpPr>
            <p:cNvPr id="283" name="Google Shape;283;p37"/>
            <p:cNvGrpSpPr/>
            <p:nvPr/>
          </p:nvGrpSpPr>
          <p:grpSpPr>
            <a:xfrm flipH="1" rot="10800000">
              <a:off x="7344328" y="446760"/>
              <a:ext cx="1297086" cy="611456"/>
              <a:chOff x="7580757" y="578169"/>
              <a:chExt cx="794880" cy="374713"/>
            </a:xfrm>
          </p:grpSpPr>
          <p:sp>
            <p:nvSpPr>
              <p:cNvPr id="284" name="Google Shape;284;p37"/>
              <p:cNvSpPr/>
              <p:nvPr/>
            </p:nvSpPr>
            <p:spPr>
              <a:xfrm>
                <a:off x="7580757" y="578169"/>
                <a:ext cx="703566" cy="329053"/>
              </a:xfrm>
              <a:custGeom>
                <a:rect b="b" l="l" r="r" t="t"/>
                <a:pathLst>
                  <a:path extrusionOk="0" h="6377" w="13635">
                    <a:moveTo>
                      <a:pt x="7702" y="1"/>
                    </a:moveTo>
                    <a:cubicBezTo>
                      <a:pt x="3448" y="1"/>
                      <a:pt x="0" y="1894"/>
                      <a:pt x="0" y="4231"/>
                    </a:cubicBezTo>
                    <a:cubicBezTo>
                      <a:pt x="0" y="5212"/>
                      <a:pt x="609" y="5904"/>
                      <a:pt x="1631" y="6377"/>
                    </a:cubicBezTo>
                    <a:cubicBezTo>
                      <a:pt x="2972" y="4568"/>
                      <a:pt x="5731" y="3957"/>
                      <a:pt x="8916" y="3957"/>
                    </a:cubicBezTo>
                    <a:cubicBezTo>
                      <a:pt x="9563" y="3957"/>
                      <a:pt x="10191" y="3983"/>
                      <a:pt x="10794" y="4038"/>
                    </a:cubicBezTo>
                    <a:cubicBezTo>
                      <a:pt x="11521" y="3020"/>
                      <a:pt x="12493" y="2162"/>
                      <a:pt x="13634" y="1533"/>
                    </a:cubicBezTo>
                    <a:cubicBezTo>
                      <a:pt x="12222" y="598"/>
                      <a:pt x="10089" y="1"/>
                      <a:pt x="7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8137710" y="657218"/>
                <a:ext cx="237928" cy="195925"/>
              </a:xfrm>
              <a:custGeom>
                <a:rect b="b" l="l" r="r" t="t"/>
                <a:pathLst>
                  <a:path extrusionOk="0" h="3797" w="4611">
                    <a:moveTo>
                      <a:pt x="2840" y="1"/>
                    </a:moveTo>
                    <a:cubicBezTo>
                      <a:pt x="1699" y="630"/>
                      <a:pt x="727" y="1488"/>
                      <a:pt x="0" y="2506"/>
                    </a:cubicBezTo>
                    <a:cubicBezTo>
                      <a:pt x="1699" y="2661"/>
                      <a:pt x="3193" y="3055"/>
                      <a:pt x="4296" y="3796"/>
                    </a:cubicBezTo>
                    <a:cubicBezTo>
                      <a:pt x="4500" y="3479"/>
                      <a:pt x="4610" y="3115"/>
                      <a:pt x="4610" y="2699"/>
                    </a:cubicBezTo>
                    <a:cubicBezTo>
                      <a:pt x="4610" y="1674"/>
                      <a:pt x="3945" y="734"/>
                      <a:pt x="2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7664863" y="782344"/>
                <a:ext cx="472914" cy="170538"/>
              </a:xfrm>
              <a:custGeom>
                <a:rect b="b" l="l" r="r" t="t"/>
                <a:pathLst>
                  <a:path extrusionOk="0" h="3305" w="9165">
                    <a:moveTo>
                      <a:pt x="7286" y="0"/>
                    </a:moveTo>
                    <a:cubicBezTo>
                      <a:pt x="4101" y="0"/>
                      <a:pt x="1342" y="611"/>
                      <a:pt x="1" y="2420"/>
                    </a:cubicBezTo>
                    <a:cubicBezTo>
                      <a:pt x="1410" y="3071"/>
                      <a:pt x="3606" y="3304"/>
                      <a:pt x="6072" y="3304"/>
                    </a:cubicBezTo>
                    <a:cubicBezTo>
                      <a:pt x="6682" y="3304"/>
                      <a:pt x="7275" y="3291"/>
                      <a:pt x="7844" y="3259"/>
                    </a:cubicBezTo>
                    <a:cubicBezTo>
                      <a:pt x="8033" y="2100"/>
                      <a:pt x="8493" y="1023"/>
                      <a:pt x="9164" y="81"/>
                    </a:cubicBezTo>
                    <a:cubicBezTo>
                      <a:pt x="8561" y="26"/>
                      <a:pt x="7933" y="0"/>
                      <a:pt x="7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8069549" y="786523"/>
                <a:ext cx="289837" cy="163985"/>
              </a:xfrm>
              <a:custGeom>
                <a:rect b="b" l="l" r="r" t="t"/>
                <a:pathLst>
                  <a:path extrusionOk="0" h="3178" w="5617">
                    <a:moveTo>
                      <a:pt x="1321" y="0"/>
                    </a:moveTo>
                    <a:cubicBezTo>
                      <a:pt x="650" y="942"/>
                      <a:pt x="190" y="2019"/>
                      <a:pt x="1" y="3178"/>
                    </a:cubicBezTo>
                    <a:cubicBezTo>
                      <a:pt x="2693" y="3030"/>
                      <a:pt x="4840" y="2499"/>
                      <a:pt x="5617" y="1290"/>
                    </a:cubicBezTo>
                    <a:cubicBezTo>
                      <a:pt x="4514" y="549"/>
                      <a:pt x="3020" y="155"/>
                      <a:pt x="1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37"/>
            <p:cNvGrpSpPr/>
            <p:nvPr/>
          </p:nvGrpSpPr>
          <p:grpSpPr>
            <a:xfrm rot="-5400000">
              <a:off x="7917546" y="1010881"/>
              <a:ext cx="456395" cy="277927"/>
              <a:chOff x="5461412" y="2300422"/>
              <a:chExt cx="537631" cy="327474"/>
            </a:xfrm>
          </p:grpSpPr>
          <p:sp>
            <p:nvSpPr>
              <p:cNvPr id="289" name="Google Shape;289;p37"/>
              <p:cNvSpPr/>
              <p:nvPr/>
            </p:nvSpPr>
            <p:spPr>
              <a:xfrm>
                <a:off x="5461412" y="2300422"/>
                <a:ext cx="537631" cy="67548"/>
              </a:xfrm>
              <a:custGeom>
                <a:rect b="b" l="l" r="r" t="t"/>
                <a:pathLst>
                  <a:path extrusionOk="0" h="1987" w="15815">
                    <a:moveTo>
                      <a:pt x="1" y="1"/>
                    </a:moveTo>
                    <a:lnTo>
                      <a:pt x="1" y="1986"/>
                    </a:lnTo>
                    <a:lnTo>
                      <a:pt x="15814" y="1986"/>
                    </a:lnTo>
                    <a:lnTo>
                      <a:pt x="158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5461412" y="2430385"/>
                <a:ext cx="537631" cy="67514"/>
              </a:xfrm>
              <a:custGeom>
                <a:rect b="b" l="l" r="r" t="t"/>
                <a:pathLst>
                  <a:path extrusionOk="0" h="1986" w="15815">
                    <a:moveTo>
                      <a:pt x="1" y="0"/>
                    </a:moveTo>
                    <a:lnTo>
                      <a:pt x="1" y="1986"/>
                    </a:lnTo>
                    <a:lnTo>
                      <a:pt x="15814" y="1986"/>
                    </a:lnTo>
                    <a:lnTo>
                      <a:pt x="158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5461412" y="2560348"/>
                <a:ext cx="537631" cy="67548"/>
              </a:xfrm>
              <a:custGeom>
                <a:rect b="b" l="l" r="r" t="t"/>
                <a:pathLst>
                  <a:path extrusionOk="0" h="1987" w="15815">
                    <a:moveTo>
                      <a:pt x="1" y="1"/>
                    </a:moveTo>
                    <a:lnTo>
                      <a:pt x="1" y="1986"/>
                    </a:lnTo>
                    <a:lnTo>
                      <a:pt x="15814" y="1986"/>
                    </a:lnTo>
                    <a:lnTo>
                      <a:pt x="158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5"/>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31" name="Google Shape;31;p5"/>
          <p:cNvSpPr txBox="1"/>
          <p:nvPr>
            <p:ph idx="1" type="subTitle"/>
          </p:nvPr>
        </p:nvSpPr>
        <p:spPr>
          <a:xfrm>
            <a:off x="4982863" y="3026950"/>
            <a:ext cx="2382900" cy="463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32" name="Google Shape;32;p5"/>
          <p:cNvSpPr txBox="1"/>
          <p:nvPr>
            <p:ph idx="2" type="subTitle"/>
          </p:nvPr>
        </p:nvSpPr>
        <p:spPr>
          <a:xfrm>
            <a:off x="4982863" y="1231563"/>
            <a:ext cx="2382900" cy="46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2pPr>
            <a:lvl3pPr lvl="2"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3pPr>
            <a:lvl4pPr lvl="3"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4pPr>
            <a:lvl5pPr lvl="4"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5pPr>
            <a:lvl6pPr lvl="5"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6pPr>
            <a:lvl7pPr lvl="6"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7pPr>
            <a:lvl8pPr lvl="7"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8pPr>
            <a:lvl9pPr lvl="8" rtl="0" algn="ctr">
              <a:lnSpc>
                <a:spcPct val="100000"/>
              </a:lnSpc>
              <a:spcBef>
                <a:spcPts val="0"/>
              </a:spcBef>
              <a:spcAft>
                <a:spcPts val="0"/>
              </a:spcAft>
              <a:buClr>
                <a:schemeClr val="dk1"/>
              </a:buClr>
              <a:buSzPts val="2000"/>
              <a:buFont typeface="Poppins Medium"/>
              <a:buNone/>
              <a:defRPr sz="2000">
                <a:solidFill>
                  <a:schemeClr val="dk1"/>
                </a:solidFill>
                <a:latin typeface="Poppins Medium"/>
                <a:ea typeface="Poppins Medium"/>
                <a:cs typeface="Poppins Medium"/>
                <a:sym typeface="Poppins Medium"/>
              </a:defRPr>
            </a:lvl9pPr>
          </a:lstStyle>
          <a:p/>
        </p:txBody>
      </p:sp>
      <p:sp>
        <p:nvSpPr>
          <p:cNvPr id="33" name="Google Shape;33;p5"/>
          <p:cNvSpPr txBox="1"/>
          <p:nvPr>
            <p:ph idx="3" type="subTitle"/>
          </p:nvPr>
        </p:nvSpPr>
        <p:spPr>
          <a:xfrm>
            <a:off x="4982863" y="3515900"/>
            <a:ext cx="2926800" cy="10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5"/>
          <p:cNvSpPr txBox="1"/>
          <p:nvPr>
            <p:ph idx="4" type="subTitle"/>
          </p:nvPr>
        </p:nvSpPr>
        <p:spPr>
          <a:xfrm>
            <a:off x="4982863" y="1720513"/>
            <a:ext cx="2926800" cy="10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5"/>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cxnSp>
        <p:nvCxnSpPr>
          <p:cNvPr id="37" name="Google Shape;37;p6"/>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6"/>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39" name="Google Shape;39;p6"/>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cxnSp>
        <p:nvCxnSpPr>
          <p:cNvPr id="41" name="Google Shape;41;p7"/>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42" name="Google Shape;42;p7"/>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43" name="Google Shape;43;p7"/>
          <p:cNvSpPr txBox="1"/>
          <p:nvPr>
            <p:ph idx="1" type="body"/>
          </p:nvPr>
        </p:nvSpPr>
        <p:spPr>
          <a:xfrm>
            <a:off x="720000" y="1469100"/>
            <a:ext cx="4973100" cy="2205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4" name="Google Shape;44;p7"/>
          <p:cNvSpPr txBox="1"/>
          <p:nvPr>
            <p:ph type="title"/>
          </p:nvPr>
        </p:nvSpPr>
        <p:spPr>
          <a:xfrm>
            <a:off x="720000" y="445025"/>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cxnSp>
        <p:nvCxnSpPr>
          <p:cNvPr id="46" name="Google Shape;46;p8"/>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47" name="Google Shape;47;p8"/>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48" name="Google Shape;48;p8"/>
          <p:cNvSpPr txBox="1"/>
          <p:nvPr>
            <p:ph type="title"/>
          </p:nvPr>
        </p:nvSpPr>
        <p:spPr>
          <a:xfrm>
            <a:off x="1585050" y="1307100"/>
            <a:ext cx="59739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grpSp>
        <p:nvGrpSpPr>
          <p:cNvPr id="50" name="Google Shape;50;p9"/>
          <p:cNvGrpSpPr/>
          <p:nvPr/>
        </p:nvGrpSpPr>
        <p:grpSpPr>
          <a:xfrm>
            <a:off x="7940951" y="4178728"/>
            <a:ext cx="703936" cy="539539"/>
            <a:chOff x="8067946" y="4320865"/>
            <a:chExt cx="518286" cy="397246"/>
          </a:xfrm>
        </p:grpSpPr>
        <p:grpSp>
          <p:nvGrpSpPr>
            <p:cNvPr id="51" name="Google Shape;51;p9"/>
            <p:cNvGrpSpPr/>
            <p:nvPr/>
          </p:nvGrpSpPr>
          <p:grpSpPr>
            <a:xfrm flipH="1">
              <a:off x="8189030" y="4320865"/>
              <a:ext cx="397203" cy="397246"/>
              <a:chOff x="3527692" y="3494878"/>
              <a:chExt cx="429641" cy="429594"/>
            </a:xfrm>
          </p:grpSpPr>
          <p:sp>
            <p:nvSpPr>
              <p:cNvPr id="52" name="Google Shape;52;p9"/>
              <p:cNvSpPr/>
              <p:nvPr/>
            </p:nvSpPr>
            <p:spPr>
              <a:xfrm>
                <a:off x="3535468" y="3515105"/>
                <a:ext cx="421864" cy="409367"/>
              </a:xfrm>
              <a:custGeom>
                <a:rect b="b" l="l" r="r" t="t"/>
                <a:pathLst>
                  <a:path extrusionOk="0" h="8844" w="9114">
                    <a:moveTo>
                      <a:pt x="6442" y="1"/>
                    </a:moveTo>
                    <a:cubicBezTo>
                      <a:pt x="5138" y="2212"/>
                      <a:pt x="2799" y="4162"/>
                      <a:pt x="0" y="5440"/>
                    </a:cubicBezTo>
                    <a:cubicBezTo>
                      <a:pt x="541" y="7402"/>
                      <a:pt x="2339" y="8843"/>
                      <a:pt x="4474" y="8843"/>
                    </a:cubicBezTo>
                    <a:cubicBezTo>
                      <a:pt x="7037" y="8843"/>
                      <a:pt x="9114" y="6766"/>
                      <a:pt x="9114" y="4203"/>
                    </a:cubicBezTo>
                    <a:cubicBezTo>
                      <a:pt x="9114" y="2345"/>
                      <a:pt x="8021" y="742"/>
                      <a:pt x="64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a:off x="3527692" y="3494878"/>
                <a:ext cx="306007" cy="272032"/>
              </a:xfrm>
              <a:custGeom>
                <a:rect b="b" l="l" r="r" t="t"/>
                <a:pathLst>
                  <a:path extrusionOk="0" h="5877" w="6611">
                    <a:moveTo>
                      <a:pt x="4642" y="0"/>
                    </a:moveTo>
                    <a:cubicBezTo>
                      <a:pt x="2079" y="0"/>
                      <a:pt x="1" y="2077"/>
                      <a:pt x="1" y="4640"/>
                    </a:cubicBezTo>
                    <a:cubicBezTo>
                      <a:pt x="1" y="5069"/>
                      <a:pt x="60" y="5482"/>
                      <a:pt x="168" y="5877"/>
                    </a:cubicBezTo>
                    <a:cubicBezTo>
                      <a:pt x="2967" y="4599"/>
                      <a:pt x="5306" y="2649"/>
                      <a:pt x="6610" y="438"/>
                    </a:cubicBezTo>
                    <a:cubicBezTo>
                      <a:pt x="6012" y="157"/>
                      <a:pt x="5346" y="0"/>
                      <a:pt x="4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9"/>
            <p:cNvGrpSpPr/>
            <p:nvPr/>
          </p:nvGrpSpPr>
          <p:grpSpPr>
            <a:xfrm>
              <a:off x="8067946" y="4541069"/>
              <a:ext cx="221396" cy="134854"/>
              <a:chOff x="5461412" y="2300422"/>
              <a:chExt cx="537631" cy="327474"/>
            </a:xfrm>
          </p:grpSpPr>
          <p:sp>
            <p:nvSpPr>
              <p:cNvPr id="55" name="Google Shape;55;p9"/>
              <p:cNvSpPr/>
              <p:nvPr/>
            </p:nvSpPr>
            <p:spPr>
              <a:xfrm>
                <a:off x="5461412" y="2300422"/>
                <a:ext cx="537631" cy="67548"/>
              </a:xfrm>
              <a:custGeom>
                <a:rect b="b" l="l" r="r" t="t"/>
                <a:pathLst>
                  <a:path extrusionOk="0" h="1987" w="15815">
                    <a:moveTo>
                      <a:pt x="1" y="1"/>
                    </a:moveTo>
                    <a:lnTo>
                      <a:pt x="1" y="1986"/>
                    </a:lnTo>
                    <a:lnTo>
                      <a:pt x="15814" y="1986"/>
                    </a:lnTo>
                    <a:lnTo>
                      <a:pt x="158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5461412" y="2430385"/>
                <a:ext cx="537631" cy="67514"/>
              </a:xfrm>
              <a:custGeom>
                <a:rect b="b" l="l" r="r" t="t"/>
                <a:pathLst>
                  <a:path extrusionOk="0" h="1986" w="15815">
                    <a:moveTo>
                      <a:pt x="1" y="0"/>
                    </a:moveTo>
                    <a:lnTo>
                      <a:pt x="1" y="1986"/>
                    </a:lnTo>
                    <a:lnTo>
                      <a:pt x="15814" y="1986"/>
                    </a:lnTo>
                    <a:lnTo>
                      <a:pt x="158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5461412" y="2560348"/>
                <a:ext cx="537631" cy="67548"/>
              </a:xfrm>
              <a:custGeom>
                <a:rect b="b" l="l" r="r" t="t"/>
                <a:pathLst>
                  <a:path extrusionOk="0" h="1987" w="15815">
                    <a:moveTo>
                      <a:pt x="1" y="1"/>
                    </a:moveTo>
                    <a:lnTo>
                      <a:pt x="1" y="1986"/>
                    </a:lnTo>
                    <a:lnTo>
                      <a:pt x="15814" y="1986"/>
                    </a:lnTo>
                    <a:lnTo>
                      <a:pt x="158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8" name="Google Shape;58;p9"/>
          <p:cNvCxnSpPr/>
          <p:nvPr/>
        </p:nvCxnSpPr>
        <p:spPr>
          <a:xfrm>
            <a:off x="-10550" y="203100"/>
            <a:ext cx="91701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9"/>
          <p:cNvCxnSpPr/>
          <p:nvPr/>
        </p:nvCxnSpPr>
        <p:spPr>
          <a:xfrm>
            <a:off x="-10550" y="4940400"/>
            <a:ext cx="9170100" cy="0"/>
          </a:xfrm>
          <a:prstGeom prst="straightConnector1">
            <a:avLst/>
          </a:prstGeom>
          <a:noFill/>
          <a:ln cap="flat" cmpd="sng" w="9525">
            <a:solidFill>
              <a:schemeClr val="dk1"/>
            </a:solidFill>
            <a:prstDash val="solid"/>
            <a:round/>
            <a:headEnd len="med" w="med" type="none"/>
            <a:tailEnd len="med" w="med" type="none"/>
          </a:ln>
        </p:spPr>
      </p:cxnSp>
      <p:sp>
        <p:nvSpPr>
          <p:cNvPr id="60" name="Google Shape;60;p9"/>
          <p:cNvSpPr txBox="1"/>
          <p:nvPr>
            <p:ph type="title"/>
          </p:nvPr>
        </p:nvSpPr>
        <p:spPr>
          <a:xfrm>
            <a:off x="4602075" y="1256300"/>
            <a:ext cx="38268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9"/>
          <p:cNvSpPr txBox="1"/>
          <p:nvPr>
            <p:ph idx="1" type="subTitle"/>
          </p:nvPr>
        </p:nvSpPr>
        <p:spPr>
          <a:xfrm>
            <a:off x="4602075" y="2205400"/>
            <a:ext cx="3826800" cy="16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cxnSp>
        <p:nvCxnSpPr>
          <p:cNvPr id="63" name="Google Shape;63;p10"/>
          <p:cNvCxnSpPr/>
          <p:nvPr/>
        </p:nvCxnSpPr>
        <p:spPr>
          <a:xfrm>
            <a:off x="-10550" y="203100"/>
            <a:ext cx="9170100" cy="0"/>
          </a:xfrm>
          <a:prstGeom prst="straightConnector1">
            <a:avLst/>
          </a:prstGeom>
          <a:noFill/>
          <a:ln cap="flat" cmpd="sng" w="9525">
            <a:solidFill>
              <a:schemeClr val="accent4"/>
            </a:solidFill>
            <a:prstDash val="solid"/>
            <a:round/>
            <a:headEnd len="med" w="med" type="none"/>
            <a:tailEnd len="med" w="med" type="none"/>
          </a:ln>
        </p:spPr>
      </p:cxnSp>
      <p:cxnSp>
        <p:nvCxnSpPr>
          <p:cNvPr id="64" name="Google Shape;64;p10"/>
          <p:cNvCxnSpPr/>
          <p:nvPr/>
        </p:nvCxnSpPr>
        <p:spPr>
          <a:xfrm>
            <a:off x="-10550" y="4940400"/>
            <a:ext cx="9170100" cy="0"/>
          </a:xfrm>
          <a:prstGeom prst="straightConnector1">
            <a:avLst/>
          </a:prstGeom>
          <a:noFill/>
          <a:ln cap="flat" cmpd="sng" w="9525">
            <a:solidFill>
              <a:schemeClr val="accent4"/>
            </a:solidFill>
            <a:prstDash val="solid"/>
            <a:round/>
            <a:headEnd len="med" w="med" type="none"/>
            <a:tailEnd len="med" w="med" type="none"/>
          </a:ln>
        </p:spPr>
      </p:cxnSp>
      <p:sp>
        <p:nvSpPr>
          <p:cNvPr id="65" name="Google Shape;65;p10"/>
          <p:cNvSpPr txBox="1"/>
          <p:nvPr>
            <p:ph type="title"/>
          </p:nvPr>
        </p:nvSpPr>
        <p:spPr>
          <a:xfrm>
            <a:off x="720000" y="535000"/>
            <a:ext cx="4325100" cy="1089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1pPr>
            <a:lvl2pPr lvl="1"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2pPr>
            <a:lvl3pPr lvl="2"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3pPr>
            <a:lvl4pPr lvl="3"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4pPr>
            <a:lvl5pPr lvl="4"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5pPr>
            <a:lvl6pPr lvl="5"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6pPr>
            <a:lvl7pPr lvl="6"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7pPr>
            <a:lvl8pPr lvl="7"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8pPr>
            <a:lvl9pPr lvl="8" rtl="0">
              <a:spcBef>
                <a:spcPts val="0"/>
              </a:spcBef>
              <a:spcAft>
                <a:spcPts val="0"/>
              </a:spcAft>
              <a:buClr>
                <a:schemeClr val="dk1"/>
              </a:buClr>
              <a:buSzPts val="3500"/>
              <a:buFont typeface="Poppins Medium"/>
              <a:buNone/>
              <a:defRPr sz="3500">
                <a:solidFill>
                  <a:schemeClr val="dk1"/>
                </a:solidFill>
                <a:latin typeface="Poppins Medium"/>
                <a:ea typeface="Poppins Medium"/>
                <a:cs typeface="Poppins Medium"/>
                <a:sym typeface="Poppins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opentutorials.org/module/41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ctrTitle"/>
          </p:nvPr>
        </p:nvSpPr>
        <p:spPr>
          <a:xfrm>
            <a:off x="461341" y="531131"/>
            <a:ext cx="4029900" cy="19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Database</a:t>
            </a:r>
            <a:endParaRPr sz="6000"/>
          </a:p>
          <a:p>
            <a:pPr indent="0" lvl="0" marL="0" rtl="0" algn="l">
              <a:spcBef>
                <a:spcPts val="0"/>
              </a:spcBef>
              <a:spcAft>
                <a:spcPts val="0"/>
              </a:spcAft>
              <a:buNone/>
            </a:pPr>
            <a:r>
              <a:rPr lang="en" sz="6000"/>
              <a:t>Final</a:t>
            </a:r>
            <a:endParaRPr sz="6000"/>
          </a:p>
        </p:txBody>
      </p:sp>
      <p:grpSp>
        <p:nvGrpSpPr>
          <p:cNvPr id="297" name="Google Shape;297;p38"/>
          <p:cNvGrpSpPr/>
          <p:nvPr/>
        </p:nvGrpSpPr>
        <p:grpSpPr>
          <a:xfrm>
            <a:off x="4122093" y="209051"/>
            <a:ext cx="5065148" cy="3795451"/>
            <a:chOff x="936525" y="238100"/>
            <a:chExt cx="5319975" cy="3986400"/>
          </a:xfrm>
        </p:grpSpPr>
        <p:sp>
          <p:nvSpPr>
            <p:cNvPr id="298" name="Google Shape;298;p38"/>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8"/>
          <p:cNvGrpSpPr/>
          <p:nvPr/>
        </p:nvGrpSpPr>
        <p:grpSpPr>
          <a:xfrm>
            <a:off x="4945443" y="507466"/>
            <a:ext cx="4111781" cy="4510638"/>
            <a:chOff x="1713850" y="264375"/>
            <a:chExt cx="4954550" cy="5212200"/>
          </a:xfrm>
        </p:grpSpPr>
        <p:sp>
          <p:nvSpPr>
            <p:cNvPr id="304" name="Google Shape;304;p38"/>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8" name="Google Shape;398;p38"/>
          <p:cNvCxnSpPr/>
          <p:nvPr/>
        </p:nvCxnSpPr>
        <p:spPr>
          <a:xfrm>
            <a:off x="572741" y="2281236"/>
            <a:ext cx="3770400" cy="0"/>
          </a:xfrm>
          <a:prstGeom prst="straightConnector1">
            <a:avLst/>
          </a:prstGeom>
          <a:noFill/>
          <a:ln cap="flat" cmpd="sng" w="38100">
            <a:solidFill>
              <a:schemeClr val="dk1"/>
            </a:solidFill>
            <a:prstDash val="solid"/>
            <a:round/>
            <a:headEnd len="med" w="med" type="none"/>
            <a:tailEnd len="med" w="med" type="none"/>
          </a:ln>
        </p:spPr>
      </p:cxnSp>
      <p:sp>
        <p:nvSpPr>
          <p:cNvPr id="399" name="Google Shape;399;p38"/>
          <p:cNvSpPr txBox="1"/>
          <p:nvPr/>
        </p:nvSpPr>
        <p:spPr>
          <a:xfrm>
            <a:off x="715100" y="2832375"/>
            <a:ext cx="7609200" cy="14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300">
                <a:solidFill>
                  <a:srgbClr val="000000"/>
                </a:solidFill>
                <a:latin typeface="Advent Pro"/>
                <a:ea typeface="Advent Pro"/>
                <a:cs typeface="Advent Pro"/>
                <a:sym typeface="Advent Pro"/>
              </a:rPr>
              <a:t>Team </a:t>
            </a:r>
            <a:r>
              <a:rPr b="1" lang="en" sz="4300">
                <a:solidFill>
                  <a:srgbClr val="9900FF"/>
                </a:solidFill>
                <a:latin typeface="Advent Pro"/>
                <a:ea typeface="Advent Pro"/>
                <a:cs typeface="Advent Pro"/>
                <a:sym typeface="Advent Pro"/>
              </a:rPr>
              <a:t>Violet </a:t>
            </a:r>
            <a:endParaRPr b="1" sz="4300">
              <a:solidFill>
                <a:srgbClr val="9900FF"/>
              </a:solidFill>
              <a:latin typeface="Advent Pro"/>
              <a:ea typeface="Advent Pro"/>
              <a:cs typeface="Advent Pro"/>
              <a:sym typeface="Advent Pro"/>
            </a:endParaRPr>
          </a:p>
          <a:p>
            <a:pPr indent="0" lvl="0" marL="0" rtl="0" algn="l">
              <a:spcBef>
                <a:spcPts val="0"/>
              </a:spcBef>
              <a:spcAft>
                <a:spcPts val="0"/>
              </a:spcAft>
              <a:buNone/>
            </a:pPr>
            <a:r>
              <a:rPr b="1" lang="en" sz="4300">
                <a:solidFill>
                  <a:srgbClr val="000000"/>
                </a:solidFill>
                <a:latin typeface="Advent Pro"/>
                <a:ea typeface="Advent Pro"/>
                <a:cs typeface="Advent Pro"/>
                <a:sym typeface="Advent Pro"/>
              </a:rPr>
              <a:t> : </a:t>
            </a:r>
            <a:r>
              <a:rPr b="1" lang="en" sz="2800">
                <a:solidFill>
                  <a:srgbClr val="000000"/>
                </a:solidFill>
                <a:latin typeface="Advent Pro"/>
                <a:ea typeface="Advent Pro"/>
                <a:cs typeface="Advent Pro"/>
                <a:sym typeface="Advent Pro"/>
              </a:rPr>
              <a:t>Riders Management (food delivery)</a:t>
            </a:r>
            <a:r>
              <a:rPr b="1" lang="en" sz="4300">
                <a:solidFill>
                  <a:srgbClr val="000000"/>
                </a:solidFill>
                <a:latin typeface="Advent Pro"/>
                <a:ea typeface="Advent Pro"/>
                <a:cs typeface="Advent Pro"/>
                <a:sym typeface="Advent Pro"/>
              </a:rPr>
              <a:t> </a:t>
            </a:r>
            <a:endParaRPr b="1" sz="4300">
              <a:solidFill>
                <a:srgbClr val="000000"/>
              </a:solidFill>
              <a:latin typeface="Advent Pro"/>
              <a:ea typeface="Advent Pro"/>
              <a:cs typeface="Advent Pro"/>
              <a:sym typeface="Advent Pro"/>
            </a:endParaRPr>
          </a:p>
        </p:txBody>
      </p:sp>
      <p:cxnSp>
        <p:nvCxnSpPr>
          <p:cNvPr id="400" name="Google Shape;400;p38"/>
          <p:cNvCxnSpPr/>
          <p:nvPr/>
        </p:nvCxnSpPr>
        <p:spPr>
          <a:xfrm>
            <a:off x="591091" y="657335"/>
            <a:ext cx="3770400" cy="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47"/>
          <p:cNvPicPr preferRelativeResize="0"/>
          <p:nvPr/>
        </p:nvPicPr>
        <p:blipFill>
          <a:blip r:embed="rId3">
            <a:alphaModFix/>
          </a:blip>
          <a:stretch>
            <a:fillRect/>
          </a:stretch>
        </p:blipFill>
        <p:spPr>
          <a:xfrm>
            <a:off x="809625" y="1047750"/>
            <a:ext cx="752475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8"/>
          <p:cNvSpPr/>
          <p:nvPr/>
        </p:nvSpPr>
        <p:spPr>
          <a:xfrm flipH="1" rot="2986518">
            <a:off x="-1078793" y="3635102"/>
            <a:ext cx="3237195" cy="250863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48"/>
          <p:cNvGrpSpPr/>
          <p:nvPr/>
        </p:nvGrpSpPr>
        <p:grpSpPr>
          <a:xfrm>
            <a:off x="-112256" y="4262041"/>
            <a:ext cx="1685834" cy="1945685"/>
            <a:chOff x="-1104439" y="1590997"/>
            <a:chExt cx="3109822" cy="3508267"/>
          </a:xfrm>
        </p:grpSpPr>
        <p:sp>
          <p:nvSpPr>
            <p:cNvPr id="656" name="Google Shape;656;p48"/>
            <p:cNvSpPr/>
            <p:nvPr/>
          </p:nvSpPr>
          <p:spPr>
            <a:xfrm>
              <a:off x="339283" y="4633511"/>
              <a:ext cx="249707" cy="404389"/>
            </a:xfrm>
            <a:custGeom>
              <a:rect b="b" l="l" r="r" t="t"/>
              <a:pathLst>
                <a:path extrusionOk="0" h="22993" w="14198">
                  <a:moveTo>
                    <a:pt x="11618" y="1"/>
                  </a:moveTo>
                  <a:lnTo>
                    <a:pt x="0" y="21605"/>
                  </a:lnTo>
                  <a:lnTo>
                    <a:pt x="2579"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8"/>
            <p:cNvSpPr/>
            <p:nvPr/>
          </p:nvSpPr>
          <p:spPr>
            <a:xfrm>
              <a:off x="-294095" y="3945154"/>
              <a:ext cx="357976" cy="608229"/>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8"/>
            <p:cNvSpPr/>
            <p:nvPr/>
          </p:nvSpPr>
          <p:spPr>
            <a:xfrm>
              <a:off x="1777677" y="4448438"/>
              <a:ext cx="204279" cy="204279"/>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8"/>
            <p:cNvSpPr/>
            <p:nvPr/>
          </p:nvSpPr>
          <p:spPr>
            <a:xfrm>
              <a:off x="-305949" y="4428969"/>
              <a:ext cx="911771" cy="430278"/>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8"/>
            <p:cNvSpPr/>
            <p:nvPr/>
          </p:nvSpPr>
          <p:spPr>
            <a:xfrm>
              <a:off x="-391108" y="4448438"/>
              <a:ext cx="204279" cy="204279"/>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1460768" y="3534081"/>
              <a:ext cx="469938" cy="1034989"/>
            </a:xfrm>
            <a:custGeom>
              <a:rect b="b" l="l" r="r" t="t"/>
              <a:pathLst>
                <a:path extrusionOk="0" h="58848" w="26720">
                  <a:moveTo>
                    <a:pt x="5773" y="0"/>
                  </a:moveTo>
                  <a:lnTo>
                    <a:pt x="1" y="2132"/>
                  </a:lnTo>
                  <a:lnTo>
                    <a:pt x="20948" y="58848"/>
                  </a:lnTo>
                  <a:lnTo>
                    <a:pt x="26720" y="56716"/>
                  </a:lnTo>
                  <a:lnTo>
                    <a:pt x="577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8"/>
            <p:cNvSpPr/>
            <p:nvPr/>
          </p:nvSpPr>
          <p:spPr>
            <a:xfrm>
              <a:off x="505151" y="4575965"/>
              <a:ext cx="142687" cy="142723"/>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8"/>
            <p:cNvSpPr/>
            <p:nvPr/>
          </p:nvSpPr>
          <p:spPr>
            <a:xfrm>
              <a:off x="680481" y="4238531"/>
              <a:ext cx="189910" cy="95957"/>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8"/>
            <p:cNvSpPr/>
            <p:nvPr/>
          </p:nvSpPr>
          <p:spPr>
            <a:xfrm>
              <a:off x="-963704" y="2930109"/>
              <a:ext cx="785563" cy="798631"/>
            </a:xfrm>
            <a:custGeom>
              <a:rect b="b" l="l" r="r" t="t"/>
              <a:pathLst>
                <a:path extrusionOk="0" h="45409" w="44666">
                  <a:moveTo>
                    <a:pt x="0" y="1"/>
                  </a:moveTo>
                  <a:lnTo>
                    <a:pt x="0" y="45408"/>
                  </a:lnTo>
                  <a:lnTo>
                    <a:pt x="44665" y="45408"/>
                  </a:lnTo>
                  <a:lnTo>
                    <a:pt x="44665"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8"/>
            <p:cNvSpPr/>
            <p:nvPr/>
          </p:nvSpPr>
          <p:spPr>
            <a:xfrm>
              <a:off x="-998387" y="2873495"/>
              <a:ext cx="852642" cy="119208"/>
            </a:xfrm>
            <a:custGeom>
              <a:rect b="b" l="l" r="r" t="t"/>
              <a:pathLst>
                <a:path extrusionOk="0" h="6778" w="48480">
                  <a:moveTo>
                    <a:pt x="0" y="1"/>
                  </a:moveTo>
                  <a:lnTo>
                    <a:pt x="0" y="6777"/>
                  </a:lnTo>
                  <a:lnTo>
                    <a:pt x="48480" y="6777"/>
                  </a:lnTo>
                  <a:lnTo>
                    <a:pt x="48480"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8"/>
            <p:cNvSpPr/>
            <p:nvPr/>
          </p:nvSpPr>
          <p:spPr>
            <a:xfrm>
              <a:off x="-809339"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8"/>
            <p:cNvSpPr/>
            <p:nvPr/>
          </p:nvSpPr>
          <p:spPr>
            <a:xfrm>
              <a:off x="-401274"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8"/>
            <p:cNvSpPr/>
            <p:nvPr/>
          </p:nvSpPr>
          <p:spPr>
            <a:xfrm>
              <a:off x="247195" y="4812095"/>
              <a:ext cx="427288" cy="287169"/>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8"/>
            <p:cNvSpPr/>
            <p:nvPr/>
          </p:nvSpPr>
          <p:spPr>
            <a:xfrm>
              <a:off x="-140785" y="2919856"/>
              <a:ext cx="890420" cy="1969818"/>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8"/>
            <p:cNvSpPr/>
            <p:nvPr/>
          </p:nvSpPr>
          <p:spPr>
            <a:xfrm>
              <a:off x="-53023" y="1972347"/>
              <a:ext cx="533288" cy="217522"/>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8"/>
            <p:cNvSpPr/>
            <p:nvPr/>
          </p:nvSpPr>
          <p:spPr>
            <a:xfrm>
              <a:off x="78127" y="3264729"/>
              <a:ext cx="550893" cy="1395252"/>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p:nvPr/>
          </p:nvSpPr>
          <p:spPr>
            <a:xfrm>
              <a:off x="-1104439" y="3729320"/>
              <a:ext cx="1300068" cy="58918"/>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8"/>
            <p:cNvSpPr/>
            <p:nvPr/>
          </p:nvSpPr>
          <p:spPr>
            <a:xfrm>
              <a:off x="-95919" y="3077774"/>
              <a:ext cx="601281" cy="288822"/>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8"/>
            <p:cNvSpPr/>
            <p:nvPr/>
          </p:nvSpPr>
          <p:spPr>
            <a:xfrm>
              <a:off x="-192316" y="2005622"/>
              <a:ext cx="1019037" cy="62560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8"/>
            <p:cNvSpPr/>
            <p:nvPr/>
          </p:nvSpPr>
          <p:spPr>
            <a:xfrm>
              <a:off x="344208" y="4415092"/>
              <a:ext cx="464398" cy="464433"/>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8"/>
            <p:cNvSpPr/>
            <p:nvPr/>
          </p:nvSpPr>
          <p:spPr>
            <a:xfrm>
              <a:off x="-335232" y="3524901"/>
              <a:ext cx="694689" cy="1053526"/>
            </a:xfrm>
            <a:custGeom>
              <a:rect b="b" l="l" r="r" t="t"/>
              <a:pathLst>
                <a:path extrusionOk="0" h="59902" w="39499">
                  <a:moveTo>
                    <a:pt x="34231" y="1"/>
                  </a:moveTo>
                  <a:lnTo>
                    <a:pt x="1" y="56723"/>
                  </a:lnTo>
                  <a:lnTo>
                    <a:pt x="5269" y="59902"/>
                  </a:lnTo>
                  <a:lnTo>
                    <a:pt x="39499" y="3180"/>
                  </a:lnTo>
                  <a:lnTo>
                    <a:pt x="3423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8"/>
            <p:cNvSpPr/>
            <p:nvPr/>
          </p:nvSpPr>
          <p:spPr>
            <a:xfrm>
              <a:off x="585473" y="3645727"/>
              <a:ext cx="1012161" cy="996121"/>
            </a:xfrm>
            <a:custGeom>
              <a:rect b="b" l="l" r="r" t="t"/>
              <a:pathLst>
                <a:path extrusionOk="0" h="56638" w="57550">
                  <a:moveTo>
                    <a:pt x="53240" y="0"/>
                  </a:moveTo>
                  <a:lnTo>
                    <a:pt x="0" y="52245"/>
                  </a:lnTo>
                  <a:lnTo>
                    <a:pt x="4310" y="56638"/>
                  </a:lnTo>
                  <a:lnTo>
                    <a:pt x="57549" y="4392"/>
                  </a:lnTo>
                  <a:lnTo>
                    <a:pt x="53240"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8"/>
            <p:cNvSpPr/>
            <p:nvPr/>
          </p:nvSpPr>
          <p:spPr>
            <a:xfrm>
              <a:off x="259049" y="3173960"/>
              <a:ext cx="1746333" cy="433198"/>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172443" y="2631051"/>
              <a:ext cx="1535793" cy="1512525"/>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8"/>
            <p:cNvSpPr/>
            <p:nvPr/>
          </p:nvSpPr>
          <p:spPr>
            <a:xfrm>
              <a:off x="1383312" y="1766749"/>
              <a:ext cx="324964" cy="32678"/>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8"/>
            <p:cNvSpPr/>
            <p:nvPr/>
          </p:nvSpPr>
          <p:spPr>
            <a:xfrm>
              <a:off x="937874" y="1707338"/>
              <a:ext cx="606030" cy="381526"/>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8"/>
            <p:cNvSpPr/>
            <p:nvPr/>
          </p:nvSpPr>
          <p:spPr>
            <a:xfrm>
              <a:off x="983039" y="1590997"/>
              <a:ext cx="493189" cy="208570"/>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974298" y="1799549"/>
              <a:ext cx="549609" cy="504691"/>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736989" y="2120134"/>
              <a:ext cx="1036660" cy="1081772"/>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1137738" y="1816838"/>
              <a:ext cx="132874" cy="155614"/>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1197536" y="1799426"/>
              <a:ext cx="403387" cy="102324"/>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1571499" y="3060925"/>
              <a:ext cx="297246" cy="250393"/>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588217" y="4051805"/>
              <a:ext cx="427288" cy="287186"/>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a:off x="541522" y="4287565"/>
              <a:ext cx="249707" cy="404389"/>
            </a:xfrm>
            <a:custGeom>
              <a:rect b="b" l="l" r="r" t="t"/>
              <a:pathLst>
                <a:path extrusionOk="0" h="22993" w="14198">
                  <a:moveTo>
                    <a:pt x="11618" y="1"/>
                  </a:moveTo>
                  <a:lnTo>
                    <a:pt x="0" y="21605"/>
                  </a:lnTo>
                  <a:lnTo>
                    <a:pt x="2580"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
            <p:cNvSpPr/>
            <p:nvPr/>
          </p:nvSpPr>
          <p:spPr>
            <a:xfrm>
              <a:off x="-53023" y="2095406"/>
              <a:ext cx="1225690" cy="796239"/>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p:nvPr/>
          </p:nvSpPr>
          <p:spPr>
            <a:xfrm>
              <a:off x="68418" y="2346872"/>
              <a:ext cx="854454" cy="397917"/>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8"/>
            <p:cNvSpPr/>
            <p:nvPr/>
          </p:nvSpPr>
          <p:spPr>
            <a:xfrm>
              <a:off x="401578" y="2031001"/>
              <a:ext cx="818382" cy="310542"/>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8"/>
            <p:cNvSpPr/>
            <p:nvPr/>
          </p:nvSpPr>
          <p:spPr>
            <a:xfrm>
              <a:off x="-40448" y="2204361"/>
              <a:ext cx="498184" cy="360579"/>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4" name="Google Shape;694;p48"/>
          <p:cNvPicPr preferRelativeResize="0"/>
          <p:nvPr/>
        </p:nvPicPr>
        <p:blipFill>
          <a:blip r:embed="rId3">
            <a:alphaModFix/>
          </a:blip>
          <a:stretch>
            <a:fillRect/>
          </a:stretch>
        </p:blipFill>
        <p:spPr>
          <a:xfrm>
            <a:off x="2689875" y="3553825"/>
            <a:ext cx="6454128" cy="1486200"/>
          </a:xfrm>
          <a:prstGeom prst="rect">
            <a:avLst/>
          </a:prstGeom>
          <a:noFill/>
          <a:ln>
            <a:noFill/>
          </a:ln>
        </p:spPr>
      </p:pic>
      <p:sp>
        <p:nvSpPr>
          <p:cNvPr id="695" name="Google Shape;695;p48"/>
          <p:cNvSpPr txBox="1"/>
          <p:nvPr>
            <p:ph type="title"/>
          </p:nvPr>
        </p:nvSpPr>
        <p:spPr>
          <a:xfrm>
            <a:off x="266100" y="299100"/>
            <a:ext cx="6105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ERD Mapping(logical schema)</a:t>
            </a:r>
            <a:endParaRPr sz="3000"/>
          </a:p>
        </p:txBody>
      </p:sp>
      <p:pic>
        <p:nvPicPr>
          <p:cNvPr id="696" name="Google Shape;696;p48"/>
          <p:cNvPicPr preferRelativeResize="0"/>
          <p:nvPr/>
        </p:nvPicPr>
        <p:blipFill>
          <a:blip r:embed="rId4">
            <a:alphaModFix/>
          </a:blip>
          <a:stretch>
            <a:fillRect/>
          </a:stretch>
        </p:blipFill>
        <p:spPr>
          <a:xfrm>
            <a:off x="315625" y="1062375"/>
            <a:ext cx="6838050" cy="2519750"/>
          </a:xfrm>
          <a:prstGeom prst="rect">
            <a:avLst/>
          </a:prstGeom>
          <a:noFill/>
          <a:ln>
            <a:noFill/>
          </a:ln>
        </p:spPr>
      </p:pic>
      <p:sp>
        <p:nvSpPr>
          <p:cNvPr id="697" name="Google Shape;697;p48"/>
          <p:cNvSpPr/>
          <p:nvPr/>
        </p:nvSpPr>
        <p:spPr>
          <a:xfrm rot="2452615">
            <a:off x="6756954" y="-577849"/>
            <a:ext cx="4317736" cy="3356999"/>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48"/>
          <p:cNvGrpSpPr/>
          <p:nvPr/>
        </p:nvGrpSpPr>
        <p:grpSpPr>
          <a:xfrm flipH="1">
            <a:off x="7519874" y="99521"/>
            <a:ext cx="2524429" cy="2650517"/>
            <a:chOff x="1301275" y="238125"/>
            <a:chExt cx="5016750" cy="5238175"/>
          </a:xfrm>
        </p:grpSpPr>
        <p:sp>
          <p:nvSpPr>
            <p:cNvPr id="699" name="Google Shape;699;p48"/>
            <p:cNvSpPr/>
            <p:nvPr/>
          </p:nvSpPr>
          <p:spPr>
            <a:xfrm>
              <a:off x="1301275" y="5229900"/>
              <a:ext cx="4966425" cy="246400"/>
            </a:xfrm>
            <a:custGeom>
              <a:rect b="b" l="l" r="r" t="t"/>
              <a:pathLst>
                <a:path extrusionOk="0" h="9856" w="198657">
                  <a:moveTo>
                    <a:pt x="99328" y="0"/>
                  </a:moveTo>
                  <a:cubicBezTo>
                    <a:pt x="72985" y="0"/>
                    <a:pt x="47720" y="519"/>
                    <a:pt x="29092" y="1443"/>
                  </a:cubicBezTo>
                  <a:cubicBezTo>
                    <a:pt x="10465" y="2368"/>
                    <a:pt x="0" y="3621"/>
                    <a:pt x="0" y="4928"/>
                  </a:cubicBezTo>
                  <a:cubicBezTo>
                    <a:pt x="0" y="6235"/>
                    <a:pt x="10465" y="7489"/>
                    <a:pt x="29092" y="8413"/>
                  </a:cubicBezTo>
                  <a:cubicBezTo>
                    <a:pt x="47720" y="9337"/>
                    <a:pt x="72985" y="9856"/>
                    <a:pt x="99328" y="9856"/>
                  </a:cubicBezTo>
                  <a:cubicBezTo>
                    <a:pt x="125671" y="9856"/>
                    <a:pt x="150936" y="9337"/>
                    <a:pt x="169564" y="8413"/>
                  </a:cubicBezTo>
                  <a:cubicBezTo>
                    <a:pt x="188191" y="7489"/>
                    <a:pt x="198656" y="6235"/>
                    <a:pt x="198656" y="4928"/>
                  </a:cubicBezTo>
                  <a:cubicBezTo>
                    <a:pt x="198656" y="3621"/>
                    <a:pt x="188191" y="2368"/>
                    <a:pt x="169564" y="1443"/>
                  </a:cubicBezTo>
                  <a:cubicBezTo>
                    <a:pt x="150936" y="519"/>
                    <a:pt x="125671" y="0"/>
                    <a:pt x="99328" y="0"/>
                  </a:cubicBezTo>
                  <a:close/>
                </a:path>
              </a:pathLst>
            </a:custGeom>
            <a:solidFill>
              <a:srgbClr val="F3D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8"/>
            <p:cNvSpPr/>
            <p:nvPr/>
          </p:nvSpPr>
          <p:spPr>
            <a:xfrm>
              <a:off x="3594125" y="620825"/>
              <a:ext cx="688525" cy="924350"/>
            </a:xfrm>
            <a:custGeom>
              <a:rect b="b" l="l" r="r" t="t"/>
              <a:pathLst>
                <a:path extrusionOk="0" h="36974" w="27541">
                  <a:moveTo>
                    <a:pt x="26472" y="1"/>
                  </a:moveTo>
                  <a:lnTo>
                    <a:pt x="26472" y="1"/>
                  </a:lnTo>
                  <a:cubicBezTo>
                    <a:pt x="26472" y="1"/>
                    <a:pt x="24718" y="155"/>
                    <a:pt x="21857" y="1946"/>
                  </a:cubicBezTo>
                  <a:cubicBezTo>
                    <a:pt x="18996" y="3739"/>
                    <a:pt x="1" y="29221"/>
                    <a:pt x="1" y="29221"/>
                  </a:cubicBezTo>
                  <a:lnTo>
                    <a:pt x="992" y="35820"/>
                  </a:lnTo>
                  <a:cubicBezTo>
                    <a:pt x="992" y="35820"/>
                    <a:pt x="3179" y="36973"/>
                    <a:pt x="4816" y="36973"/>
                  </a:cubicBezTo>
                  <a:cubicBezTo>
                    <a:pt x="5939" y="36973"/>
                    <a:pt x="6802" y="36430"/>
                    <a:pt x="6523" y="34599"/>
                  </a:cubicBezTo>
                  <a:cubicBezTo>
                    <a:pt x="5838" y="30098"/>
                    <a:pt x="7934" y="27885"/>
                    <a:pt x="10643" y="24490"/>
                  </a:cubicBezTo>
                  <a:cubicBezTo>
                    <a:pt x="13351" y="21095"/>
                    <a:pt x="20446" y="13962"/>
                    <a:pt x="23459" y="11406"/>
                  </a:cubicBezTo>
                  <a:cubicBezTo>
                    <a:pt x="26472" y="8851"/>
                    <a:pt x="27540" y="3205"/>
                    <a:pt x="2647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8"/>
            <p:cNvSpPr/>
            <p:nvPr/>
          </p:nvSpPr>
          <p:spPr>
            <a:xfrm>
              <a:off x="4367925" y="1773175"/>
              <a:ext cx="469775" cy="241000"/>
            </a:xfrm>
            <a:custGeom>
              <a:rect b="b" l="l" r="r" t="t"/>
              <a:pathLst>
                <a:path extrusionOk="0" h="9640" w="18791">
                  <a:moveTo>
                    <a:pt x="7469" y="1"/>
                  </a:moveTo>
                  <a:cubicBezTo>
                    <a:pt x="5108" y="1"/>
                    <a:pt x="2557" y="436"/>
                    <a:pt x="1" y="1211"/>
                  </a:cubicBezTo>
                  <a:lnTo>
                    <a:pt x="580" y="7512"/>
                  </a:lnTo>
                  <a:cubicBezTo>
                    <a:pt x="580" y="7512"/>
                    <a:pt x="659" y="7517"/>
                    <a:pt x="796" y="7517"/>
                  </a:cubicBezTo>
                  <a:cubicBezTo>
                    <a:pt x="1490" y="7517"/>
                    <a:pt x="3670" y="7390"/>
                    <a:pt x="4622" y="5851"/>
                  </a:cubicBezTo>
                  <a:cubicBezTo>
                    <a:pt x="4551" y="4478"/>
                    <a:pt x="6037" y="3600"/>
                    <a:pt x="6828" y="3600"/>
                  </a:cubicBezTo>
                  <a:cubicBezTo>
                    <a:pt x="6858" y="3600"/>
                    <a:pt x="6887" y="3601"/>
                    <a:pt x="6915" y="3603"/>
                  </a:cubicBezTo>
                  <a:cubicBezTo>
                    <a:pt x="7679" y="3673"/>
                    <a:pt x="8383" y="3962"/>
                    <a:pt x="9574" y="4198"/>
                  </a:cubicBezTo>
                  <a:cubicBezTo>
                    <a:pt x="11152" y="5809"/>
                    <a:pt x="9592" y="7820"/>
                    <a:pt x="8688" y="8188"/>
                  </a:cubicBezTo>
                  <a:cubicBezTo>
                    <a:pt x="8760" y="8526"/>
                    <a:pt x="10023" y="9640"/>
                    <a:pt x="12180" y="9640"/>
                  </a:cubicBezTo>
                  <a:cubicBezTo>
                    <a:pt x="12639" y="9640"/>
                    <a:pt x="13139" y="9589"/>
                    <a:pt x="13677" y="9470"/>
                  </a:cubicBezTo>
                  <a:cubicBezTo>
                    <a:pt x="16739" y="8790"/>
                    <a:pt x="18790" y="4720"/>
                    <a:pt x="14619" y="1896"/>
                  </a:cubicBezTo>
                  <a:cubicBezTo>
                    <a:pt x="12679" y="583"/>
                    <a:pt x="10201" y="1"/>
                    <a:pt x="74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8"/>
            <p:cNvSpPr/>
            <p:nvPr/>
          </p:nvSpPr>
          <p:spPr>
            <a:xfrm>
              <a:off x="3408875" y="1176250"/>
              <a:ext cx="1095200" cy="848500"/>
            </a:xfrm>
            <a:custGeom>
              <a:rect b="b" l="l" r="r" t="t"/>
              <a:pathLst>
                <a:path extrusionOk="0" h="33940" w="43808">
                  <a:moveTo>
                    <a:pt x="5238" y="0"/>
                  </a:moveTo>
                  <a:cubicBezTo>
                    <a:pt x="4901" y="0"/>
                    <a:pt x="4553" y="35"/>
                    <a:pt x="4194" y="106"/>
                  </a:cubicBezTo>
                  <a:cubicBezTo>
                    <a:pt x="1991" y="541"/>
                    <a:pt x="0" y="2843"/>
                    <a:pt x="643" y="7394"/>
                  </a:cubicBezTo>
                  <a:cubicBezTo>
                    <a:pt x="1683" y="14749"/>
                    <a:pt x="8057" y="33939"/>
                    <a:pt x="30832" y="33939"/>
                  </a:cubicBezTo>
                  <a:cubicBezTo>
                    <a:pt x="34673" y="33939"/>
                    <a:pt x="38980" y="33393"/>
                    <a:pt x="43807" y="32153"/>
                  </a:cubicBezTo>
                  <a:lnTo>
                    <a:pt x="40537" y="23838"/>
                  </a:lnTo>
                  <a:cubicBezTo>
                    <a:pt x="40537" y="23838"/>
                    <a:pt x="37712" y="24235"/>
                    <a:pt x="34046" y="24235"/>
                  </a:cubicBezTo>
                  <a:cubicBezTo>
                    <a:pt x="30378" y="24235"/>
                    <a:pt x="25869" y="23837"/>
                    <a:pt x="22505" y="22249"/>
                  </a:cubicBezTo>
                  <a:cubicBezTo>
                    <a:pt x="15264" y="18830"/>
                    <a:pt x="13619" y="12105"/>
                    <a:pt x="11668" y="6834"/>
                  </a:cubicBezTo>
                  <a:cubicBezTo>
                    <a:pt x="10003" y="2340"/>
                    <a:pt x="7983" y="0"/>
                    <a:pt x="523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a:off x="2884075" y="2239725"/>
              <a:ext cx="1500075" cy="947300"/>
            </a:xfrm>
            <a:custGeom>
              <a:rect b="b" l="l" r="r" t="t"/>
              <a:pathLst>
                <a:path extrusionOk="0" h="37892" w="60003">
                  <a:moveTo>
                    <a:pt x="5597" y="0"/>
                  </a:moveTo>
                  <a:cubicBezTo>
                    <a:pt x="5597" y="0"/>
                    <a:pt x="1540" y="4377"/>
                    <a:pt x="826" y="8455"/>
                  </a:cubicBezTo>
                  <a:cubicBezTo>
                    <a:pt x="0" y="13173"/>
                    <a:pt x="1989" y="16911"/>
                    <a:pt x="6294" y="19879"/>
                  </a:cubicBezTo>
                  <a:cubicBezTo>
                    <a:pt x="10599" y="22845"/>
                    <a:pt x="32007" y="31935"/>
                    <a:pt x="42169" y="35787"/>
                  </a:cubicBezTo>
                  <a:cubicBezTo>
                    <a:pt x="46056" y="37261"/>
                    <a:pt x="49203" y="37892"/>
                    <a:pt x="51698" y="37892"/>
                  </a:cubicBezTo>
                  <a:cubicBezTo>
                    <a:pt x="55724" y="37892"/>
                    <a:pt x="58050" y="36248"/>
                    <a:pt x="59046" y="33853"/>
                  </a:cubicBezTo>
                  <a:cubicBezTo>
                    <a:pt x="60003" y="31549"/>
                    <a:pt x="59051" y="28489"/>
                    <a:pt x="56505" y="26590"/>
                  </a:cubicBezTo>
                  <a:cubicBezTo>
                    <a:pt x="53959" y="24692"/>
                    <a:pt x="28197" y="3940"/>
                    <a:pt x="22875" y="587"/>
                  </a:cubicBezTo>
                  <a:lnTo>
                    <a:pt x="559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a:off x="3847650" y="2974125"/>
              <a:ext cx="551125" cy="1063025"/>
            </a:xfrm>
            <a:custGeom>
              <a:rect b="b" l="l" r="r" t="t"/>
              <a:pathLst>
                <a:path extrusionOk="0" h="42521" w="22045">
                  <a:moveTo>
                    <a:pt x="13911" y="0"/>
                  </a:moveTo>
                  <a:cubicBezTo>
                    <a:pt x="11065" y="0"/>
                    <a:pt x="8137" y="851"/>
                    <a:pt x="6648" y="2869"/>
                  </a:cubicBezTo>
                  <a:cubicBezTo>
                    <a:pt x="4376" y="5951"/>
                    <a:pt x="3884" y="13599"/>
                    <a:pt x="3365" y="20098"/>
                  </a:cubicBezTo>
                  <a:cubicBezTo>
                    <a:pt x="2869" y="26299"/>
                    <a:pt x="3400" y="30793"/>
                    <a:pt x="1" y="40180"/>
                  </a:cubicBezTo>
                  <a:cubicBezTo>
                    <a:pt x="1167" y="40993"/>
                    <a:pt x="2905" y="42521"/>
                    <a:pt x="5380" y="42521"/>
                  </a:cubicBezTo>
                  <a:cubicBezTo>
                    <a:pt x="5591" y="42521"/>
                    <a:pt x="5806" y="42510"/>
                    <a:pt x="6027" y="42486"/>
                  </a:cubicBezTo>
                  <a:cubicBezTo>
                    <a:pt x="6033" y="42406"/>
                    <a:pt x="19568" y="8892"/>
                    <a:pt x="21122" y="4448"/>
                  </a:cubicBezTo>
                  <a:cubicBezTo>
                    <a:pt x="22044" y="1812"/>
                    <a:pt x="18065" y="0"/>
                    <a:pt x="13911"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a:off x="1331425" y="3238100"/>
              <a:ext cx="2105900" cy="2105875"/>
            </a:xfrm>
            <a:custGeom>
              <a:rect b="b" l="l" r="r" t="t"/>
              <a:pathLst>
                <a:path extrusionOk="0" h="84235" w="84236">
                  <a:moveTo>
                    <a:pt x="42118" y="4120"/>
                  </a:moveTo>
                  <a:cubicBezTo>
                    <a:pt x="63069" y="4120"/>
                    <a:pt x="80115" y="21165"/>
                    <a:pt x="80115" y="42118"/>
                  </a:cubicBezTo>
                  <a:cubicBezTo>
                    <a:pt x="80115" y="63069"/>
                    <a:pt x="63070" y="80114"/>
                    <a:pt x="42118" y="80114"/>
                  </a:cubicBezTo>
                  <a:cubicBezTo>
                    <a:pt x="21166" y="80114"/>
                    <a:pt x="4121" y="63068"/>
                    <a:pt x="4121" y="42117"/>
                  </a:cubicBezTo>
                  <a:cubicBezTo>
                    <a:pt x="4121" y="21166"/>
                    <a:pt x="21166" y="4120"/>
                    <a:pt x="42118" y="4120"/>
                  </a:cubicBezTo>
                  <a:close/>
                  <a:moveTo>
                    <a:pt x="42118" y="0"/>
                  </a:moveTo>
                  <a:cubicBezTo>
                    <a:pt x="18894" y="0"/>
                    <a:pt x="0" y="18893"/>
                    <a:pt x="0" y="42118"/>
                  </a:cubicBezTo>
                  <a:cubicBezTo>
                    <a:pt x="0" y="65341"/>
                    <a:pt x="18894" y="84235"/>
                    <a:pt x="42118" y="84235"/>
                  </a:cubicBezTo>
                  <a:cubicBezTo>
                    <a:pt x="65341" y="84235"/>
                    <a:pt x="84236" y="65340"/>
                    <a:pt x="84236" y="42118"/>
                  </a:cubicBezTo>
                  <a:cubicBezTo>
                    <a:pt x="84236"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a:off x="1421525" y="3328175"/>
              <a:ext cx="1925700" cy="1925700"/>
            </a:xfrm>
            <a:custGeom>
              <a:rect b="b" l="l" r="r" t="t"/>
              <a:pathLst>
                <a:path extrusionOk="0" h="77028" w="77028">
                  <a:moveTo>
                    <a:pt x="38514" y="2608"/>
                  </a:moveTo>
                  <a:cubicBezTo>
                    <a:pt x="58312" y="2608"/>
                    <a:pt x="74420" y="18715"/>
                    <a:pt x="74420" y="38515"/>
                  </a:cubicBezTo>
                  <a:cubicBezTo>
                    <a:pt x="74420" y="58313"/>
                    <a:pt x="58312" y="74421"/>
                    <a:pt x="38514" y="74421"/>
                  </a:cubicBezTo>
                  <a:cubicBezTo>
                    <a:pt x="18715"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0" y="77028"/>
                    <a:pt x="77027" y="59750"/>
                    <a:pt x="77027" y="38514"/>
                  </a:cubicBezTo>
                  <a:cubicBezTo>
                    <a:pt x="77027" y="17278"/>
                    <a:pt x="59750"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a:off x="4212125" y="3238100"/>
              <a:ext cx="2105900" cy="2105875"/>
            </a:xfrm>
            <a:custGeom>
              <a:rect b="b" l="l" r="r" t="t"/>
              <a:pathLst>
                <a:path extrusionOk="0" h="84235" w="84236">
                  <a:moveTo>
                    <a:pt x="42118" y="4120"/>
                  </a:moveTo>
                  <a:cubicBezTo>
                    <a:pt x="63070" y="4120"/>
                    <a:pt x="80115" y="21165"/>
                    <a:pt x="80115" y="42118"/>
                  </a:cubicBezTo>
                  <a:cubicBezTo>
                    <a:pt x="80115" y="63069"/>
                    <a:pt x="63070" y="80114"/>
                    <a:pt x="42118" y="80114"/>
                  </a:cubicBezTo>
                  <a:cubicBezTo>
                    <a:pt x="21167" y="80114"/>
                    <a:pt x="4121" y="63068"/>
                    <a:pt x="4121" y="42117"/>
                  </a:cubicBezTo>
                  <a:cubicBezTo>
                    <a:pt x="4121" y="21166"/>
                    <a:pt x="21167" y="4120"/>
                    <a:pt x="42118" y="4120"/>
                  </a:cubicBezTo>
                  <a:close/>
                  <a:moveTo>
                    <a:pt x="42118" y="0"/>
                  </a:moveTo>
                  <a:cubicBezTo>
                    <a:pt x="18895" y="0"/>
                    <a:pt x="0" y="18893"/>
                    <a:pt x="0" y="42118"/>
                  </a:cubicBezTo>
                  <a:cubicBezTo>
                    <a:pt x="0" y="65341"/>
                    <a:pt x="18895" y="84235"/>
                    <a:pt x="42118" y="84235"/>
                  </a:cubicBezTo>
                  <a:cubicBezTo>
                    <a:pt x="65342" y="84235"/>
                    <a:pt x="84235" y="65340"/>
                    <a:pt x="84235" y="42118"/>
                  </a:cubicBezTo>
                  <a:cubicBezTo>
                    <a:pt x="84235"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a:off x="4302225" y="3328175"/>
              <a:ext cx="1925700" cy="1925700"/>
            </a:xfrm>
            <a:custGeom>
              <a:rect b="b" l="l" r="r" t="t"/>
              <a:pathLst>
                <a:path extrusionOk="0" h="77028" w="77028">
                  <a:moveTo>
                    <a:pt x="38514" y="2608"/>
                  </a:moveTo>
                  <a:cubicBezTo>
                    <a:pt x="58312" y="2608"/>
                    <a:pt x="74421" y="18715"/>
                    <a:pt x="74421" y="38515"/>
                  </a:cubicBezTo>
                  <a:cubicBezTo>
                    <a:pt x="74421" y="58313"/>
                    <a:pt x="58312" y="74421"/>
                    <a:pt x="38514" y="74421"/>
                  </a:cubicBezTo>
                  <a:cubicBezTo>
                    <a:pt x="18716"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1" y="77028"/>
                    <a:pt x="77027" y="59750"/>
                    <a:pt x="77027" y="38514"/>
                  </a:cubicBezTo>
                  <a:cubicBezTo>
                    <a:pt x="77027" y="17278"/>
                    <a:pt x="59751"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a:off x="1591900" y="1508525"/>
              <a:ext cx="1219875" cy="1503475"/>
            </a:xfrm>
            <a:custGeom>
              <a:rect b="b" l="l" r="r" t="t"/>
              <a:pathLst>
                <a:path extrusionOk="0" h="60139" w="48795">
                  <a:moveTo>
                    <a:pt x="44015" y="0"/>
                  </a:moveTo>
                  <a:cubicBezTo>
                    <a:pt x="44014" y="0"/>
                    <a:pt x="44013" y="0"/>
                    <a:pt x="44012" y="0"/>
                  </a:cubicBezTo>
                  <a:lnTo>
                    <a:pt x="4751" y="23"/>
                  </a:lnTo>
                  <a:cubicBezTo>
                    <a:pt x="2127" y="24"/>
                    <a:pt x="1" y="2153"/>
                    <a:pt x="3" y="4777"/>
                  </a:cubicBezTo>
                  <a:lnTo>
                    <a:pt x="30" y="55389"/>
                  </a:lnTo>
                  <a:cubicBezTo>
                    <a:pt x="31" y="58013"/>
                    <a:pt x="2159" y="60138"/>
                    <a:pt x="4782" y="60138"/>
                  </a:cubicBezTo>
                  <a:cubicBezTo>
                    <a:pt x="4782" y="60138"/>
                    <a:pt x="4783" y="60138"/>
                    <a:pt x="4784" y="60138"/>
                  </a:cubicBezTo>
                  <a:lnTo>
                    <a:pt x="44044" y="60116"/>
                  </a:lnTo>
                  <a:cubicBezTo>
                    <a:pt x="46668" y="60115"/>
                    <a:pt x="48795" y="57987"/>
                    <a:pt x="48793" y="55363"/>
                  </a:cubicBezTo>
                  <a:lnTo>
                    <a:pt x="48766" y="4749"/>
                  </a:lnTo>
                  <a:cubicBezTo>
                    <a:pt x="48765" y="2126"/>
                    <a:pt x="46638" y="0"/>
                    <a:pt x="4401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a:off x="1661775" y="1594625"/>
              <a:ext cx="1080150" cy="1331225"/>
            </a:xfrm>
            <a:custGeom>
              <a:rect b="b" l="l" r="r" t="t"/>
              <a:pathLst>
                <a:path extrusionOk="0" h="53249" w="43206">
                  <a:moveTo>
                    <a:pt x="38429" y="0"/>
                  </a:moveTo>
                  <a:cubicBezTo>
                    <a:pt x="38428" y="0"/>
                    <a:pt x="38427" y="0"/>
                    <a:pt x="38427" y="0"/>
                  </a:cubicBezTo>
                  <a:lnTo>
                    <a:pt x="4751" y="19"/>
                  </a:lnTo>
                  <a:cubicBezTo>
                    <a:pt x="2127" y="20"/>
                    <a:pt x="1" y="2149"/>
                    <a:pt x="2" y="4773"/>
                  </a:cubicBezTo>
                  <a:lnTo>
                    <a:pt x="26" y="48501"/>
                  </a:lnTo>
                  <a:cubicBezTo>
                    <a:pt x="27" y="51123"/>
                    <a:pt x="2154" y="53249"/>
                    <a:pt x="4777" y="53249"/>
                  </a:cubicBezTo>
                  <a:cubicBezTo>
                    <a:pt x="4778" y="53249"/>
                    <a:pt x="4779" y="53249"/>
                    <a:pt x="4779" y="53249"/>
                  </a:cubicBezTo>
                  <a:lnTo>
                    <a:pt x="38455" y="53230"/>
                  </a:lnTo>
                  <a:cubicBezTo>
                    <a:pt x="41079" y="53229"/>
                    <a:pt x="43206" y="51101"/>
                    <a:pt x="43203" y="48477"/>
                  </a:cubicBezTo>
                  <a:lnTo>
                    <a:pt x="43179" y="4750"/>
                  </a:lnTo>
                  <a:cubicBezTo>
                    <a:pt x="43178" y="2126"/>
                    <a:pt x="41051" y="0"/>
                    <a:pt x="3842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p:nvPr/>
          </p:nvSpPr>
          <p:spPr>
            <a:xfrm>
              <a:off x="1522325" y="1448950"/>
              <a:ext cx="1288775" cy="450450"/>
            </a:xfrm>
            <a:custGeom>
              <a:rect b="b" l="l" r="r" t="t"/>
              <a:pathLst>
                <a:path extrusionOk="0" h="18018" w="51551">
                  <a:moveTo>
                    <a:pt x="46799" y="0"/>
                  </a:moveTo>
                  <a:cubicBezTo>
                    <a:pt x="46798" y="0"/>
                    <a:pt x="46797" y="0"/>
                    <a:pt x="46797" y="0"/>
                  </a:cubicBezTo>
                  <a:lnTo>
                    <a:pt x="4751" y="64"/>
                  </a:lnTo>
                  <a:cubicBezTo>
                    <a:pt x="2127" y="66"/>
                    <a:pt x="1" y="2193"/>
                    <a:pt x="2" y="4817"/>
                  </a:cubicBezTo>
                  <a:lnTo>
                    <a:pt x="8" y="15237"/>
                  </a:lnTo>
                  <a:cubicBezTo>
                    <a:pt x="8" y="16773"/>
                    <a:pt x="1255" y="18018"/>
                    <a:pt x="2791" y="18018"/>
                  </a:cubicBezTo>
                  <a:lnTo>
                    <a:pt x="2786" y="7159"/>
                  </a:lnTo>
                  <a:cubicBezTo>
                    <a:pt x="2784" y="4535"/>
                    <a:pt x="4910" y="2406"/>
                    <a:pt x="7534" y="2405"/>
                  </a:cubicBezTo>
                  <a:lnTo>
                    <a:pt x="46795" y="2383"/>
                  </a:lnTo>
                  <a:cubicBezTo>
                    <a:pt x="46796" y="2383"/>
                    <a:pt x="46797" y="2383"/>
                    <a:pt x="46798" y="2383"/>
                  </a:cubicBezTo>
                  <a:cubicBezTo>
                    <a:pt x="49421" y="2383"/>
                    <a:pt x="51548" y="4509"/>
                    <a:pt x="51549" y="7132"/>
                  </a:cubicBezTo>
                  <a:lnTo>
                    <a:pt x="51550" y="4749"/>
                  </a:lnTo>
                  <a:cubicBezTo>
                    <a:pt x="51549" y="2126"/>
                    <a:pt x="49422" y="0"/>
                    <a:pt x="4679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
            <p:cNvSpPr/>
            <p:nvPr/>
          </p:nvSpPr>
          <p:spPr>
            <a:xfrm>
              <a:off x="1979225" y="2262500"/>
              <a:ext cx="454100" cy="437275"/>
            </a:xfrm>
            <a:custGeom>
              <a:rect b="b" l="l" r="r" t="t"/>
              <a:pathLst>
                <a:path extrusionOk="0" h="17491" w="18164">
                  <a:moveTo>
                    <a:pt x="1" y="1"/>
                  </a:moveTo>
                  <a:lnTo>
                    <a:pt x="1" y="17452"/>
                  </a:lnTo>
                  <a:cubicBezTo>
                    <a:pt x="1" y="17473"/>
                    <a:pt x="17" y="17490"/>
                    <a:pt x="39" y="17490"/>
                  </a:cubicBezTo>
                  <a:lnTo>
                    <a:pt x="18125" y="17490"/>
                  </a:lnTo>
                  <a:cubicBezTo>
                    <a:pt x="18146" y="17490"/>
                    <a:pt x="18164" y="17473"/>
                    <a:pt x="18164" y="17452"/>
                  </a:cubicBezTo>
                  <a:lnTo>
                    <a:pt x="1816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8"/>
            <p:cNvSpPr/>
            <p:nvPr/>
          </p:nvSpPr>
          <p:spPr>
            <a:xfrm>
              <a:off x="1950225" y="2262375"/>
              <a:ext cx="511900" cy="94000"/>
            </a:xfrm>
            <a:custGeom>
              <a:rect b="b" l="l" r="r" t="t"/>
              <a:pathLst>
                <a:path extrusionOk="0" h="3760" w="20476">
                  <a:moveTo>
                    <a:pt x="20474" y="0"/>
                  </a:moveTo>
                  <a:lnTo>
                    <a:pt x="0" y="11"/>
                  </a:lnTo>
                  <a:lnTo>
                    <a:pt x="2" y="1454"/>
                  </a:lnTo>
                  <a:cubicBezTo>
                    <a:pt x="2" y="2727"/>
                    <a:pt x="1034" y="3759"/>
                    <a:pt x="2309" y="3759"/>
                  </a:cubicBezTo>
                  <a:lnTo>
                    <a:pt x="18170" y="3750"/>
                  </a:lnTo>
                  <a:cubicBezTo>
                    <a:pt x="19443" y="3749"/>
                    <a:pt x="20475" y="2716"/>
                    <a:pt x="20475" y="1443"/>
                  </a:cubicBezTo>
                  <a:lnTo>
                    <a:pt x="20474"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8"/>
            <p:cNvSpPr/>
            <p:nvPr/>
          </p:nvSpPr>
          <p:spPr>
            <a:xfrm>
              <a:off x="4700725" y="1929075"/>
              <a:ext cx="402925" cy="717900"/>
            </a:xfrm>
            <a:custGeom>
              <a:rect b="b" l="l" r="r" t="t"/>
              <a:pathLst>
                <a:path extrusionOk="0" h="28716" w="16117">
                  <a:moveTo>
                    <a:pt x="2310" y="1"/>
                  </a:moveTo>
                  <a:cubicBezTo>
                    <a:pt x="1368" y="1"/>
                    <a:pt x="591" y="743"/>
                    <a:pt x="532" y="1691"/>
                  </a:cubicBezTo>
                  <a:cubicBezTo>
                    <a:pt x="469" y="2686"/>
                    <a:pt x="1224" y="3541"/>
                    <a:pt x="2217" y="3604"/>
                  </a:cubicBezTo>
                  <a:cubicBezTo>
                    <a:pt x="9328" y="4052"/>
                    <a:pt x="12511" y="6046"/>
                    <a:pt x="12511" y="7824"/>
                  </a:cubicBezTo>
                  <a:cubicBezTo>
                    <a:pt x="12511" y="10370"/>
                    <a:pt x="6692" y="13918"/>
                    <a:pt x="3216" y="16037"/>
                  </a:cubicBezTo>
                  <a:cubicBezTo>
                    <a:pt x="2719" y="16340"/>
                    <a:pt x="2240" y="16632"/>
                    <a:pt x="1788" y="16912"/>
                  </a:cubicBezTo>
                  <a:cubicBezTo>
                    <a:pt x="570" y="17669"/>
                    <a:pt x="1" y="19156"/>
                    <a:pt x="403" y="20529"/>
                  </a:cubicBezTo>
                  <a:cubicBezTo>
                    <a:pt x="1387" y="23884"/>
                    <a:pt x="2702" y="27396"/>
                    <a:pt x="2757" y="27544"/>
                  </a:cubicBezTo>
                  <a:cubicBezTo>
                    <a:pt x="3020" y="28248"/>
                    <a:pt x="3693" y="28714"/>
                    <a:pt x="4445" y="28714"/>
                  </a:cubicBezTo>
                  <a:lnTo>
                    <a:pt x="4445" y="28716"/>
                  </a:lnTo>
                  <a:cubicBezTo>
                    <a:pt x="5036" y="28714"/>
                    <a:pt x="5589" y="28424"/>
                    <a:pt x="5926" y="27938"/>
                  </a:cubicBezTo>
                  <a:cubicBezTo>
                    <a:pt x="6262" y="27452"/>
                    <a:pt x="6340" y="26833"/>
                    <a:pt x="6133" y="26279"/>
                  </a:cubicBezTo>
                  <a:cubicBezTo>
                    <a:pt x="6120" y="26245"/>
                    <a:pt x="4889" y="22956"/>
                    <a:pt x="3952" y="19814"/>
                  </a:cubicBezTo>
                  <a:cubicBezTo>
                    <a:pt x="4317" y="19588"/>
                    <a:pt x="4700" y="19354"/>
                    <a:pt x="5093" y="19115"/>
                  </a:cubicBezTo>
                  <a:cubicBezTo>
                    <a:pt x="10005" y="16122"/>
                    <a:pt x="16117" y="12396"/>
                    <a:pt x="16117" y="7824"/>
                  </a:cubicBezTo>
                  <a:cubicBezTo>
                    <a:pt x="16117" y="5732"/>
                    <a:pt x="14785" y="783"/>
                    <a:pt x="2443" y="6"/>
                  </a:cubicBezTo>
                  <a:cubicBezTo>
                    <a:pt x="2398" y="2"/>
                    <a:pt x="2354" y="1"/>
                    <a:pt x="231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8"/>
            <p:cNvSpPr/>
            <p:nvPr/>
          </p:nvSpPr>
          <p:spPr>
            <a:xfrm>
              <a:off x="2398325" y="4208600"/>
              <a:ext cx="1184475" cy="153175"/>
            </a:xfrm>
            <a:custGeom>
              <a:rect b="b" l="l" r="r" t="t"/>
              <a:pathLst>
                <a:path extrusionOk="0" h="6127" w="47379">
                  <a:moveTo>
                    <a:pt x="146" y="0"/>
                  </a:moveTo>
                  <a:lnTo>
                    <a:pt x="1" y="4634"/>
                  </a:lnTo>
                  <a:lnTo>
                    <a:pt x="47232" y="6127"/>
                  </a:lnTo>
                  <a:lnTo>
                    <a:pt x="47379" y="1493"/>
                  </a:lnTo>
                  <a:lnTo>
                    <a:pt x="14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8"/>
            <p:cNvSpPr/>
            <p:nvPr/>
          </p:nvSpPr>
          <p:spPr>
            <a:xfrm>
              <a:off x="1834325" y="3058050"/>
              <a:ext cx="567450" cy="1227550"/>
            </a:xfrm>
            <a:custGeom>
              <a:rect b="b" l="l" r="r" t="t"/>
              <a:pathLst>
                <a:path extrusionOk="0" h="49102" w="22698">
                  <a:moveTo>
                    <a:pt x="1892" y="0"/>
                  </a:moveTo>
                  <a:lnTo>
                    <a:pt x="0" y="815"/>
                  </a:lnTo>
                  <a:lnTo>
                    <a:pt x="20805" y="49101"/>
                  </a:lnTo>
                  <a:lnTo>
                    <a:pt x="22698" y="48287"/>
                  </a:lnTo>
                  <a:lnTo>
                    <a:pt x="189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8"/>
            <p:cNvSpPr/>
            <p:nvPr/>
          </p:nvSpPr>
          <p:spPr>
            <a:xfrm>
              <a:off x="2352475" y="3061575"/>
              <a:ext cx="51525" cy="1198425"/>
            </a:xfrm>
            <a:custGeom>
              <a:rect b="b" l="l" r="r" t="t"/>
              <a:pathLst>
                <a:path extrusionOk="0" h="47937" w="2061">
                  <a:moveTo>
                    <a:pt x="0" y="1"/>
                  </a:moveTo>
                  <a:lnTo>
                    <a:pt x="0" y="47936"/>
                  </a:lnTo>
                  <a:lnTo>
                    <a:pt x="2060" y="47936"/>
                  </a:lnTo>
                  <a:lnTo>
                    <a:pt x="2060"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1639425" y="3012425"/>
              <a:ext cx="1585150" cy="115900"/>
            </a:xfrm>
            <a:custGeom>
              <a:rect b="b" l="l" r="r" t="t"/>
              <a:pathLst>
                <a:path extrusionOk="0" h="4636" w="63406">
                  <a:moveTo>
                    <a:pt x="2318" y="1"/>
                  </a:moveTo>
                  <a:cubicBezTo>
                    <a:pt x="1039" y="1"/>
                    <a:pt x="1" y="1037"/>
                    <a:pt x="1" y="2318"/>
                  </a:cubicBezTo>
                  <a:cubicBezTo>
                    <a:pt x="1" y="3599"/>
                    <a:pt x="1039" y="4636"/>
                    <a:pt x="2318" y="4636"/>
                  </a:cubicBezTo>
                  <a:cubicBezTo>
                    <a:pt x="2324" y="4636"/>
                    <a:pt x="2331" y="4636"/>
                    <a:pt x="2337" y="4636"/>
                  </a:cubicBezTo>
                  <a:lnTo>
                    <a:pt x="61070" y="4636"/>
                  </a:lnTo>
                  <a:cubicBezTo>
                    <a:pt x="61076" y="4636"/>
                    <a:pt x="61082" y="4636"/>
                    <a:pt x="61088" y="4636"/>
                  </a:cubicBezTo>
                  <a:cubicBezTo>
                    <a:pt x="62367" y="4636"/>
                    <a:pt x="63405" y="3599"/>
                    <a:pt x="63405" y="2318"/>
                  </a:cubicBezTo>
                  <a:cubicBezTo>
                    <a:pt x="63405" y="1037"/>
                    <a:pt x="62367" y="1"/>
                    <a:pt x="61088" y="1"/>
                  </a:cubicBezTo>
                  <a:cubicBezTo>
                    <a:pt x="61082" y="1"/>
                    <a:pt x="61076" y="1"/>
                    <a:pt x="61070" y="1"/>
                  </a:cubicBezTo>
                  <a:lnTo>
                    <a:pt x="2337" y="1"/>
                  </a:lnTo>
                  <a:cubicBezTo>
                    <a:pt x="2331" y="1"/>
                    <a:pt x="2324" y="1"/>
                    <a:pt x="2318"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2364775" y="2928825"/>
              <a:ext cx="924650" cy="1340425"/>
            </a:xfrm>
            <a:custGeom>
              <a:rect b="b" l="l" r="r" t="t"/>
              <a:pathLst>
                <a:path extrusionOk="0" h="53617" w="36986">
                  <a:moveTo>
                    <a:pt x="33095" y="0"/>
                  </a:moveTo>
                  <a:lnTo>
                    <a:pt x="0" y="51097"/>
                  </a:lnTo>
                  <a:lnTo>
                    <a:pt x="3891" y="53617"/>
                  </a:lnTo>
                  <a:lnTo>
                    <a:pt x="36986" y="2519"/>
                  </a:lnTo>
                  <a:lnTo>
                    <a:pt x="33095"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a:off x="3101575" y="2703525"/>
              <a:ext cx="548250" cy="1581025"/>
            </a:xfrm>
            <a:custGeom>
              <a:rect b="b" l="l" r="r" t="t"/>
              <a:pathLst>
                <a:path extrusionOk="0" h="63241" w="21930">
                  <a:moveTo>
                    <a:pt x="4461" y="1"/>
                  </a:moveTo>
                  <a:lnTo>
                    <a:pt x="0" y="1259"/>
                  </a:lnTo>
                  <a:lnTo>
                    <a:pt x="17469" y="63241"/>
                  </a:lnTo>
                  <a:lnTo>
                    <a:pt x="21930" y="61983"/>
                  </a:lnTo>
                  <a:lnTo>
                    <a:pt x="446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8"/>
            <p:cNvSpPr/>
            <p:nvPr/>
          </p:nvSpPr>
          <p:spPr>
            <a:xfrm>
              <a:off x="3577750" y="2947700"/>
              <a:ext cx="1393575" cy="1368975"/>
            </a:xfrm>
            <a:custGeom>
              <a:rect b="b" l="l" r="r" t="t"/>
              <a:pathLst>
                <a:path extrusionOk="0" h="54759" w="55743">
                  <a:moveTo>
                    <a:pt x="52499" y="1"/>
                  </a:moveTo>
                  <a:lnTo>
                    <a:pt x="0" y="51449"/>
                  </a:lnTo>
                  <a:lnTo>
                    <a:pt x="3244" y="54759"/>
                  </a:lnTo>
                  <a:lnTo>
                    <a:pt x="55743" y="3311"/>
                  </a:lnTo>
                  <a:lnTo>
                    <a:pt x="5249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8"/>
            <p:cNvSpPr/>
            <p:nvPr/>
          </p:nvSpPr>
          <p:spPr>
            <a:xfrm>
              <a:off x="3381350" y="2793525"/>
              <a:ext cx="1516550" cy="926300"/>
            </a:xfrm>
            <a:custGeom>
              <a:rect b="b" l="l" r="r" t="t"/>
              <a:pathLst>
                <a:path extrusionOk="0" h="37052" w="60662">
                  <a:moveTo>
                    <a:pt x="58379" y="1"/>
                  </a:moveTo>
                  <a:lnTo>
                    <a:pt x="0" y="33017"/>
                  </a:lnTo>
                  <a:lnTo>
                    <a:pt x="2282" y="37052"/>
                  </a:lnTo>
                  <a:lnTo>
                    <a:pt x="60661" y="4036"/>
                  </a:lnTo>
                  <a:lnTo>
                    <a:pt x="5837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8"/>
            <p:cNvSpPr/>
            <p:nvPr/>
          </p:nvSpPr>
          <p:spPr>
            <a:xfrm>
              <a:off x="4731800" y="2537500"/>
              <a:ext cx="626250" cy="1733025"/>
            </a:xfrm>
            <a:custGeom>
              <a:rect b="b" l="l" r="r" t="t"/>
              <a:pathLst>
                <a:path extrusionOk="0" h="69321" w="25050">
                  <a:moveTo>
                    <a:pt x="4436" y="0"/>
                  </a:moveTo>
                  <a:lnTo>
                    <a:pt x="0" y="1345"/>
                  </a:lnTo>
                  <a:lnTo>
                    <a:pt x="20613" y="69320"/>
                  </a:lnTo>
                  <a:lnTo>
                    <a:pt x="25050" y="67976"/>
                  </a:lnTo>
                  <a:lnTo>
                    <a:pt x="443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8"/>
            <p:cNvSpPr/>
            <p:nvPr/>
          </p:nvSpPr>
          <p:spPr>
            <a:xfrm>
              <a:off x="3321550" y="4018100"/>
              <a:ext cx="563775" cy="563775"/>
            </a:xfrm>
            <a:custGeom>
              <a:rect b="b" l="l" r="r" t="t"/>
              <a:pathLst>
                <a:path extrusionOk="0" h="22551" w="22551">
                  <a:moveTo>
                    <a:pt x="11276" y="0"/>
                  </a:moveTo>
                  <a:cubicBezTo>
                    <a:pt x="8285" y="0"/>
                    <a:pt x="5418" y="1189"/>
                    <a:pt x="3303" y="3303"/>
                  </a:cubicBezTo>
                  <a:cubicBezTo>
                    <a:pt x="1188" y="5417"/>
                    <a:pt x="1" y="8285"/>
                    <a:pt x="1" y="11275"/>
                  </a:cubicBezTo>
                  <a:cubicBezTo>
                    <a:pt x="1" y="14267"/>
                    <a:pt x="1188" y="17134"/>
                    <a:pt x="3303" y="19248"/>
                  </a:cubicBezTo>
                  <a:cubicBezTo>
                    <a:pt x="5418" y="21362"/>
                    <a:pt x="8285" y="22551"/>
                    <a:pt x="11276" y="22551"/>
                  </a:cubicBezTo>
                  <a:cubicBezTo>
                    <a:pt x="14266" y="22551"/>
                    <a:pt x="17133" y="21362"/>
                    <a:pt x="19249" y="19248"/>
                  </a:cubicBezTo>
                  <a:cubicBezTo>
                    <a:pt x="21363" y="17134"/>
                    <a:pt x="22550" y="14267"/>
                    <a:pt x="22550" y="11275"/>
                  </a:cubicBezTo>
                  <a:cubicBezTo>
                    <a:pt x="22550" y="8285"/>
                    <a:pt x="21363" y="5417"/>
                    <a:pt x="19249" y="3303"/>
                  </a:cubicBezTo>
                  <a:cubicBezTo>
                    <a:pt x="17133" y="1189"/>
                    <a:pt x="14266" y="0"/>
                    <a:pt x="1127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p:nvPr/>
          </p:nvSpPr>
          <p:spPr>
            <a:xfrm>
              <a:off x="2873300" y="2644500"/>
              <a:ext cx="607275" cy="149850"/>
            </a:xfrm>
            <a:custGeom>
              <a:rect b="b" l="l" r="r" t="t"/>
              <a:pathLst>
                <a:path extrusionOk="0" h="5994" w="24291">
                  <a:moveTo>
                    <a:pt x="904" y="1"/>
                  </a:moveTo>
                  <a:cubicBezTo>
                    <a:pt x="340" y="1"/>
                    <a:pt x="0" y="625"/>
                    <a:pt x="306" y="1097"/>
                  </a:cubicBezTo>
                  <a:lnTo>
                    <a:pt x="1620" y="3129"/>
                  </a:lnTo>
                  <a:cubicBezTo>
                    <a:pt x="2774" y="4915"/>
                    <a:pt x="4756" y="5992"/>
                    <a:pt x="6881" y="5994"/>
                  </a:cubicBezTo>
                  <a:lnTo>
                    <a:pt x="24291" y="5994"/>
                  </a:lnTo>
                  <a:lnTo>
                    <a:pt x="2429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8"/>
            <p:cNvSpPr/>
            <p:nvPr/>
          </p:nvSpPr>
          <p:spPr>
            <a:xfrm>
              <a:off x="3574550" y="4290025"/>
              <a:ext cx="452550" cy="403000"/>
            </a:xfrm>
            <a:custGeom>
              <a:rect b="b" l="l" r="r" t="t"/>
              <a:pathLst>
                <a:path extrusionOk="0" h="16120" w="18102">
                  <a:moveTo>
                    <a:pt x="2326" y="0"/>
                  </a:moveTo>
                  <a:lnTo>
                    <a:pt x="1" y="1757"/>
                  </a:lnTo>
                  <a:lnTo>
                    <a:pt x="10078" y="15089"/>
                  </a:lnTo>
                  <a:cubicBezTo>
                    <a:pt x="10589" y="15764"/>
                    <a:pt x="11365" y="16120"/>
                    <a:pt x="12151" y="16120"/>
                  </a:cubicBezTo>
                  <a:cubicBezTo>
                    <a:pt x="12696" y="16120"/>
                    <a:pt x="13246" y="15948"/>
                    <a:pt x="13714" y="15594"/>
                  </a:cubicBezTo>
                  <a:lnTo>
                    <a:pt x="13969" y="15402"/>
                  </a:lnTo>
                  <a:lnTo>
                    <a:pt x="18102" y="12278"/>
                  </a:lnTo>
                  <a:lnTo>
                    <a:pt x="16800" y="10554"/>
                  </a:lnTo>
                  <a:lnTo>
                    <a:pt x="13708" y="12892"/>
                  </a:lnTo>
                  <a:cubicBezTo>
                    <a:pt x="13472" y="13070"/>
                    <a:pt x="13195" y="13156"/>
                    <a:pt x="12921" y="13156"/>
                  </a:cubicBezTo>
                  <a:cubicBezTo>
                    <a:pt x="12526" y="13156"/>
                    <a:pt x="12135" y="12977"/>
                    <a:pt x="11879" y="12638"/>
                  </a:cubicBezTo>
                  <a:lnTo>
                    <a:pt x="2326"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8"/>
            <p:cNvSpPr/>
            <p:nvPr/>
          </p:nvSpPr>
          <p:spPr>
            <a:xfrm>
              <a:off x="3507025" y="4203575"/>
              <a:ext cx="192850" cy="192825"/>
            </a:xfrm>
            <a:custGeom>
              <a:rect b="b" l="l" r="r" t="t"/>
              <a:pathLst>
                <a:path extrusionOk="0" h="7713" w="7714">
                  <a:moveTo>
                    <a:pt x="3857" y="1"/>
                  </a:moveTo>
                  <a:cubicBezTo>
                    <a:pt x="1727" y="1"/>
                    <a:pt x="0" y="1727"/>
                    <a:pt x="0" y="3856"/>
                  </a:cubicBezTo>
                  <a:cubicBezTo>
                    <a:pt x="0" y="5987"/>
                    <a:pt x="1727" y="7713"/>
                    <a:pt x="3857" y="7713"/>
                  </a:cubicBezTo>
                  <a:cubicBezTo>
                    <a:pt x="5986" y="7713"/>
                    <a:pt x="7713" y="5987"/>
                    <a:pt x="7713" y="3856"/>
                  </a:cubicBezTo>
                  <a:cubicBezTo>
                    <a:pt x="7713" y="1727"/>
                    <a:pt x="5986" y="1"/>
                    <a:pt x="385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8"/>
            <p:cNvSpPr/>
            <p:nvPr/>
          </p:nvSpPr>
          <p:spPr>
            <a:xfrm>
              <a:off x="2228900" y="4135575"/>
              <a:ext cx="310925" cy="310925"/>
            </a:xfrm>
            <a:custGeom>
              <a:rect b="b" l="l" r="r" t="t"/>
              <a:pathLst>
                <a:path extrusionOk="0" h="12437" w="12437">
                  <a:moveTo>
                    <a:pt x="6219" y="0"/>
                  </a:moveTo>
                  <a:cubicBezTo>
                    <a:pt x="4570" y="0"/>
                    <a:pt x="2988" y="655"/>
                    <a:pt x="1822" y="1822"/>
                  </a:cubicBezTo>
                  <a:cubicBezTo>
                    <a:pt x="656" y="2987"/>
                    <a:pt x="1" y="4569"/>
                    <a:pt x="1" y="6219"/>
                  </a:cubicBezTo>
                  <a:cubicBezTo>
                    <a:pt x="1" y="7867"/>
                    <a:pt x="656" y="9449"/>
                    <a:pt x="1822" y="10615"/>
                  </a:cubicBezTo>
                  <a:cubicBezTo>
                    <a:pt x="2988" y="11781"/>
                    <a:pt x="4570" y="12436"/>
                    <a:pt x="6219" y="12436"/>
                  </a:cubicBezTo>
                  <a:cubicBezTo>
                    <a:pt x="7868" y="12436"/>
                    <a:pt x="9450" y="11781"/>
                    <a:pt x="10615" y="10615"/>
                  </a:cubicBezTo>
                  <a:cubicBezTo>
                    <a:pt x="11782" y="9449"/>
                    <a:pt x="12437" y="7867"/>
                    <a:pt x="12437" y="6219"/>
                  </a:cubicBezTo>
                  <a:cubicBezTo>
                    <a:pt x="12437" y="4569"/>
                    <a:pt x="11782" y="2987"/>
                    <a:pt x="10615" y="1822"/>
                  </a:cubicBezTo>
                  <a:cubicBezTo>
                    <a:pt x="9450" y="655"/>
                    <a:pt x="7868" y="0"/>
                    <a:pt x="6219"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8"/>
            <p:cNvSpPr/>
            <p:nvPr/>
          </p:nvSpPr>
          <p:spPr>
            <a:xfrm>
              <a:off x="3751125" y="4258250"/>
              <a:ext cx="474625" cy="274600"/>
            </a:xfrm>
            <a:custGeom>
              <a:rect b="b" l="l" r="r" t="t"/>
              <a:pathLst>
                <a:path extrusionOk="0" h="10984" w="18985">
                  <a:moveTo>
                    <a:pt x="2628" y="0"/>
                  </a:moveTo>
                  <a:cubicBezTo>
                    <a:pt x="2524" y="248"/>
                    <a:pt x="2203" y="1122"/>
                    <a:pt x="1597" y="2062"/>
                  </a:cubicBezTo>
                  <a:cubicBezTo>
                    <a:pt x="1" y="4534"/>
                    <a:pt x="181" y="5259"/>
                    <a:pt x="2786" y="7213"/>
                  </a:cubicBezTo>
                  <a:cubicBezTo>
                    <a:pt x="5392" y="9167"/>
                    <a:pt x="10024" y="10791"/>
                    <a:pt x="13338" y="10967"/>
                  </a:cubicBezTo>
                  <a:cubicBezTo>
                    <a:pt x="13557" y="10978"/>
                    <a:pt x="13774" y="10984"/>
                    <a:pt x="13989" y="10984"/>
                  </a:cubicBezTo>
                  <a:cubicBezTo>
                    <a:pt x="16659" y="10984"/>
                    <a:pt x="18985" y="10123"/>
                    <a:pt x="18684" y="9038"/>
                  </a:cubicBezTo>
                  <a:cubicBezTo>
                    <a:pt x="18363" y="7887"/>
                    <a:pt x="7083" y="4487"/>
                    <a:pt x="7751" y="303"/>
                  </a:cubicBezTo>
                  <a:lnTo>
                    <a:pt x="7751" y="303"/>
                  </a:lnTo>
                  <a:cubicBezTo>
                    <a:pt x="6624" y="562"/>
                    <a:pt x="5791" y="679"/>
                    <a:pt x="5108" y="679"/>
                  </a:cubicBezTo>
                  <a:cubicBezTo>
                    <a:pt x="4113" y="679"/>
                    <a:pt x="3435" y="430"/>
                    <a:pt x="2628"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8"/>
            <p:cNvSpPr/>
            <p:nvPr/>
          </p:nvSpPr>
          <p:spPr>
            <a:xfrm>
              <a:off x="3788225" y="3207850"/>
              <a:ext cx="456725" cy="1085325"/>
            </a:xfrm>
            <a:custGeom>
              <a:rect b="b" l="l" r="r" t="t"/>
              <a:pathLst>
                <a:path extrusionOk="0" h="43413" w="18269">
                  <a:moveTo>
                    <a:pt x="11762" y="1"/>
                  </a:moveTo>
                  <a:cubicBezTo>
                    <a:pt x="8432" y="1"/>
                    <a:pt x="4679" y="1196"/>
                    <a:pt x="3192" y="3818"/>
                  </a:cubicBezTo>
                  <a:cubicBezTo>
                    <a:pt x="1303" y="7149"/>
                    <a:pt x="1727" y="14802"/>
                    <a:pt x="1988" y="21317"/>
                  </a:cubicBezTo>
                  <a:cubicBezTo>
                    <a:pt x="2236" y="27532"/>
                    <a:pt x="2255" y="32272"/>
                    <a:pt x="0" y="41999"/>
                  </a:cubicBezTo>
                  <a:cubicBezTo>
                    <a:pt x="1084" y="42575"/>
                    <a:pt x="3313" y="43412"/>
                    <a:pt x="5571" y="43412"/>
                  </a:cubicBezTo>
                  <a:cubicBezTo>
                    <a:pt x="6153" y="43412"/>
                    <a:pt x="6737" y="43357"/>
                    <a:pt x="7303" y="43227"/>
                  </a:cubicBezTo>
                  <a:cubicBezTo>
                    <a:pt x="7299" y="43147"/>
                    <a:pt x="16739" y="8256"/>
                    <a:pt x="17751" y="3659"/>
                  </a:cubicBezTo>
                  <a:cubicBezTo>
                    <a:pt x="18269" y="1309"/>
                    <a:pt x="15246" y="1"/>
                    <a:pt x="11762"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8"/>
            <p:cNvSpPr/>
            <p:nvPr/>
          </p:nvSpPr>
          <p:spPr>
            <a:xfrm>
              <a:off x="3930625" y="4532800"/>
              <a:ext cx="292425" cy="67375"/>
            </a:xfrm>
            <a:custGeom>
              <a:rect b="b" l="l" r="r" t="t"/>
              <a:pathLst>
                <a:path extrusionOk="0" h="2695" w="11697">
                  <a:moveTo>
                    <a:pt x="1" y="0"/>
                  </a:moveTo>
                  <a:lnTo>
                    <a:pt x="1" y="2694"/>
                  </a:lnTo>
                  <a:lnTo>
                    <a:pt x="11697" y="2694"/>
                  </a:lnTo>
                  <a:lnTo>
                    <a:pt x="11697"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8"/>
            <p:cNvSpPr/>
            <p:nvPr/>
          </p:nvSpPr>
          <p:spPr>
            <a:xfrm>
              <a:off x="5193325" y="4160300"/>
              <a:ext cx="191750" cy="191750"/>
            </a:xfrm>
            <a:custGeom>
              <a:rect b="b" l="l" r="r" t="t"/>
              <a:pathLst>
                <a:path extrusionOk="0" h="7670" w="7670">
                  <a:moveTo>
                    <a:pt x="3835" y="0"/>
                  </a:moveTo>
                  <a:cubicBezTo>
                    <a:pt x="1718" y="0"/>
                    <a:pt x="1" y="1717"/>
                    <a:pt x="1" y="3835"/>
                  </a:cubicBezTo>
                  <a:cubicBezTo>
                    <a:pt x="1" y="5953"/>
                    <a:pt x="1718" y="7670"/>
                    <a:pt x="3835" y="7670"/>
                  </a:cubicBezTo>
                  <a:cubicBezTo>
                    <a:pt x="5953" y="7670"/>
                    <a:pt x="7670" y="5953"/>
                    <a:pt x="7670" y="3835"/>
                  </a:cubicBezTo>
                  <a:cubicBezTo>
                    <a:pt x="7670" y="1717"/>
                    <a:pt x="5953" y="0"/>
                    <a:pt x="383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8"/>
            <p:cNvSpPr/>
            <p:nvPr/>
          </p:nvSpPr>
          <p:spPr>
            <a:xfrm>
              <a:off x="4481850" y="1893725"/>
              <a:ext cx="285775" cy="118225"/>
            </a:xfrm>
            <a:custGeom>
              <a:rect b="b" l="l" r="r" t="t"/>
              <a:pathLst>
                <a:path extrusionOk="0" h="4729" w="11431">
                  <a:moveTo>
                    <a:pt x="0" y="1"/>
                  </a:moveTo>
                  <a:lnTo>
                    <a:pt x="0" y="4360"/>
                  </a:lnTo>
                  <a:lnTo>
                    <a:pt x="9834" y="4728"/>
                  </a:lnTo>
                  <a:cubicBezTo>
                    <a:pt x="10715" y="4728"/>
                    <a:pt x="11430" y="4013"/>
                    <a:pt x="11430" y="3131"/>
                  </a:cubicBezTo>
                  <a:cubicBezTo>
                    <a:pt x="11430" y="2318"/>
                    <a:pt x="10878" y="1632"/>
                    <a:pt x="10035" y="1524"/>
                  </a:cubicBezTo>
                  <a:cubicBezTo>
                    <a:pt x="9191" y="1415"/>
                    <a:pt x="0" y="1"/>
                    <a:pt x="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8"/>
            <p:cNvSpPr/>
            <p:nvPr/>
          </p:nvSpPr>
          <p:spPr>
            <a:xfrm>
              <a:off x="4297225" y="1800975"/>
              <a:ext cx="475750" cy="231875"/>
            </a:xfrm>
            <a:custGeom>
              <a:rect b="b" l="l" r="r" t="t"/>
              <a:pathLst>
                <a:path extrusionOk="0" h="9275" w="19030">
                  <a:moveTo>
                    <a:pt x="8924" y="0"/>
                  </a:moveTo>
                  <a:cubicBezTo>
                    <a:pt x="6128" y="0"/>
                    <a:pt x="3045" y="721"/>
                    <a:pt x="1" y="1953"/>
                  </a:cubicBezTo>
                  <a:lnTo>
                    <a:pt x="1145" y="8177"/>
                  </a:lnTo>
                  <a:cubicBezTo>
                    <a:pt x="1145" y="8177"/>
                    <a:pt x="4052" y="8096"/>
                    <a:pt x="5020" y="6158"/>
                  </a:cubicBezTo>
                  <a:cubicBezTo>
                    <a:pt x="4818" y="4746"/>
                    <a:pt x="6335" y="3713"/>
                    <a:pt x="7101" y="3713"/>
                  </a:cubicBezTo>
                  <a:cubicBezTo>
                    <a:pt x="7869" y="3713"/>
                    <a:pt x="8596" y="3938"/>
                    <a:pt x="9803" y="4065"/>
                  </a:cubicBezTo>
                  <a:cubicBezTo>
                    <a:pt x="11519" y="5527"/>
                    <a:pt x="10148" y="7670"/>
                    <a:pt x="9281" y="8119"/>
                  </a:cubicBezTo>
                  <a:cubicBezTo>
                    <a:pt x="9375" y="8420"/>
                    <a:pt x="10514" y="9275"/>
                    <a:pt x="12344" y="9275"/>
                  </a:cubicBezTo>
                  <a:cubicBezTo>
                    <a:pt x="12947" y="9275"/>
                    <a:pt x="13625" y="9182"/>
                    <a:pt x="14366" y="8946"/>
                  </a:cubicBezTo>
                  <a:cubicBezTo>
                    <a:pt x="17354" y="7992"/>
                    <a:pt x="19029" y="3754"/>
                    <a:pt x="14620" y="1318"/>
                  </a:cubicBezTo>
                  <a:cubicBezTo>
                    <a:pt x="12977" y="410"/>
                    <a:pt x="11032" y="0"/>
                    <a:pt x="892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8"/>
            <p:cNvSpPr/>
            <p:nvPr/>
          </p:nvSpPr>
          <p:spPr>
            <a:xfrm>
              <a:off x="4421650" y="1893700"/>
              <a:ext cx="113250" cy="109025"/>
            </a:xfrm>
            <a:custGeom>
              <a:rect b="b" l="l" r="r" t="t"/>
              <a:pathLst>
                <a:path extrusionOk="0" h="4361" w="4530">
                  <a:moveTo>
                    <a:pt x="2180" y="1"/>
                  </a:moveTo>
                  <a:cubicBezTo>
                    <a:pt x="976" y="1"/>
                    <a:pt x="0" y="977"/>
                    <a:pt x="0" y="2181"/>
                  </a:cubicBezTo>
                  <a:cubicBezTo>
                    <a:pt x="0" y="3062"/>
                    <a:pt x="531" y="3857"/>
                    <a:pt x="1346" y="4194"/>
                  </a:cubicBezTo>
                  <a:cubicBezTo>
                    <a:pt x="1615" y="4306"/>
                    <a:pt x="1899" y="4360"/>
                    <a:pt x="2179" y="4360"/>
                  </a:cubicBezTo>
                  <a:cubicBezTo>
                    <a:pt x="2746" y="4360"/>
                    <a:pt x="3303" y="4139"/>
                    <a:pt x="3721" y="3721"/>
                  </a:cubicBezTo>
                  <a:cubicBezTo>
                    <a:pt x="4343" y="3098"/>
                    <a:pt x="4530" y="2161"/>
                    <a:pt x="4193" y="1346"/>
                  </a:cubicBezTo>
                  <a:cubicBezTo>
                    <a:pt x="3856" y="533"/>
                    <a:pt x="3061" y="1"/>
                    <a:pt x="218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8"/>
            <p:cNvSpPr/>
            <p:nvPr/>
          </p:nvSpPr>
          <p:spPr>
            <a:xfrm>
              <a:off x="2862375" y="2236600"/>
              <a:ext cx="1402800" cy="1136325"/>
            </a:xfrm>
            <a:custGeom>
              <a:rect b="b" l="l" r="r" t="t"/>
              <a:pathLst>
                <a:path extrusionOk="0" h="45453" w="56112">
                  <a:moveTo>
                    <a:pt x="5391" y="0"/>
                  </a:moveTo>
                  <a:cubicBezTo>
                    <a:pt x="5391" y="0"/>
                    <a:pt x="2981" y="3881"/>
                    <a:pt x="1600" y="7784"/>
                  </a:cubicBezTo>
                  <a:cubicBezTo>
                    <a:pt x="1" y="12299"/>
                    <a:pt x="1341" y="16317"/>
                    <a:pt x="5092" y="19957"/>
                  </a:cubicBezTo>
                  <a:cubicBezTo>
                    <a:pt x="8843" y="23598"/>
                    <a:pt x="28442" y="36123"/>
                    <a:pt x="37822" y="41611"/>
                  </a:cubicBezTo>
                  <a:cubicBezTo>
                    <a:pt x="42477" y="44335"/>
                    <a:pt x="46139" y="45452"/>
                    <a:pt x="48920" y="45452"/>
                  </a:cubicBezTo>
                  <a:cubicBezTo>
                    <a:pt x="51743" y="45452"/>
                    <a:pt x="53659" y="44301"/>
                    <a:pt x="54785" y="42509"/>
                  </a:cubicBezTo>
                  <a:cubicBezTo>
                    <a:pt x="56112" y="40397"/>
                    <a:pt x="55683" y="37220"/>
                    <a:pt x="53488" y="34925"/>
                  </a:cubicBezTo>
                  <a:cubicBezTo>
                    <a:pt x="51293" y="32630"/>
                    <a:pt x="29340" y="7883"/>
                    <a:pt x="24650" y="3692"/>
                  </a:cubicBezTo>
                  <a:lnTo>
                    <a:pt x="5391"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8"/>
            <p:cNvSpPr/>
            <p:nvPr/>
          </p:nvSpPr>
          <p:spPr>
            <a:xfrm>
              <a:off x="2963325" y="1143000"/>
              <a:ext cx="973025" cy="1202950"/>
            </a:xfrm>
            <a:custGeom>
              <a:rect b="b" l="l" r="r" t="t"/>
              <a:pathLst>
                <a:path extrusionOk="0" h="48118" w="38921">
                  <a:moveTo>
                    <a:pt x="21886" y="0"/>
                  </a:moveTo>
                  <a:cubicBezTo>
                    <a:pt x="17946" y="0"/>
                    <a:pt x="13923" y="2485"/>
                    <a:pt x="11892" y="5966"/>
                  </a:cubicBezTo>
                  <a:cubicBezTo>
                    <a:pt x="8410" y="11936"/>
                    <a:pt x="0" y="28263"/>
                    <a:pt x="802" y="43884"/>
                  </a:cubicBezTo>
                  <a:cubicBezTo>
                    <a:pt x="6114" y="46997"/>
                    <a:pt x="12075" y="48117"/>
                    <a:pt x="16300" y="48117"/>
                  </a:cubicBezTo>
                  <a:cubicBezTo>
                    <a:pt x="19004" y="48117"/>
                    <a:pt x="20998" y="47658"/>
                    <a:pt x="21656" y="46970"/>
                  </a:cubicBezTo>
                  <a:cubicBezTo>
                    <a:pt x="22842" y="40900"/>
                    <a:pt x="27906" y="33055"/>
                    <a:pt x="33413" y="27648"/>
                  </a:cubicBezTo>
                  <a:cubicBezTo>
                    <a:pt x="38921" y="22241"/>
                    <a:pt x="36502" y="20665"/>
                    <a:pt x="34483" y="15492"/>
                  </a:cubicBezTo>
                  <a:cubicBezTo>
                    <a:pt x="32306" y="9913"/>
                    <a:pt x="30258" y="3743"/>
                    <a:pt x="26522" y="1339"/>
                  </a:cubicBezTo>
                  <a:cubicBezTo>
                    <a:pt x="25084" y="413"/>
                    <a:pt x="23492" y="0"/>
                    <a:pt x="2188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8"/>
            <p:cNvSpPr/>
            <p:nvPr/>
          </p:nvSpPr>
          <p:spPr>
            <a:xfrm>
              <a:off x="3596025" y="1102200"/>
              <a:ext cx="191450" cy="224250"/>
            </a:xfrm>
            <a:custGeom>
              <a:rect b="b" l="l" r="r" t="t"/>
              <a:pathLst>
                <a:path extrusionOk="0" h="8970" w="7658">
                  <a:moveTo>
                    <a:pt x="3464" y="0"/>
                  </a:moveTo>
                  <a:cubicBezTo>
                    <a:pt x="3464" y="0"/>
                    <a:pt x="1021" y="2771"/>
                    <a:pt x="0" y="4485"/>
                  </a:cubicBezTo>
                  <a:cubicBezTo>
                    <a:pt x="511" y="7657"/>
                    <a:pt x="3866" y="8970"/>
                    <a:pt x="3866" y="8970"/>
                  </a:cubicBezTo>
                  <a:lnTo>
                    <a:pt x="7658" y="3682"/>
                  </a:lnTo>
                  <a:lnTo>
                    <a:pt x="3464"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8"/>
            <p:cNvSpPr/>
            <p:nvPr/>
          </p:nvSpPr>
          <p:spPr>
            <a:xfrm>
              <a:off x="3660650" y="1102200"/>
              <a:ext cx="126825" cy="151175"/>
            </a:xfrm>
            <a:custGeom>
              <a:rect b="b" l="l" r="r" t="t"/>
              <a:pathLst>
                <a:path extrusionOk="0" h="6047" w="5073">
                  <a:moveTo>
                    <a:pt x="879" y="0"/>
                  </a:moveTo>
                  <a:cubicBezTo>
                    <a:pt x="879" y="0"/>
                    <a:pt x="510" y="420"/>
                    <a:pt x="0" y="1031"/>
                  </a:cubicBezTo>
                  <a:cubicBezTo>
                    <a:pt x="574" y="2575"/>
                    <a:pt x="1649" y="4576"/>
                    <a:pt x="3377" y="6046"/>
                  </a:cubicBezTo>
                  <a:lnTo>
                    <a:pt x="5073" y="3682"/>
                  </a:lnTo>
                  <a:lnTo>
                    <a:pt x="879"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8"/>
            <p:cNvSpPr/>
            <p:nvPr/>
          </p:nvSpPr>
          <p:spPr>
            <a:xfrm>
              <a:off x="3295725" y="1229675"/>
              <a:ext cx="1095225" cy="848475"/>
            </a:xfrm>
            <a:custGeom>
              <a:rect b="b" l="l" r="r" t="t"/>
              <a:pathLst>
                <a:path extrusionOk="0" h="33939" w="43809">
                  <a:moveTo>
                    <a:pt x="5240" y="0"/>
                  </a:moveTo>
                  <a:cubicBezTo>
                    <a:pt x="4903" y="0"/>
                    <a:pt x="4554" y="35"/>
                    <a:pt x="4194" y="106"/>
                  </a:cubicBezTo>
                  <a:cubicBezTo>
                    <a:pt x="1992" y="541"/>
                    <a:pt x="1" y="2843"/>
                    <a:pt x="645" y="7394"/>
                  </a:cubicBezTo>
                  <a:cubicBezTo>
                    <a:pt x="1684" y="14749"/>
                    <a:pt x="8059" y="33939"/>
                    <a:pt x="30835" y="33939"/>
                  </a:cubicBezTo>
                  <a:cubicBezTo>
                    <a:pt x="34675" y="33939"/>
                    <a:pt x="38982" y="33393"/>
                    <a:pt x="43809" y="32153"/>
                  </a:cubicBezTo>
                  <a:lnTo>
                    <a:pt x="40538" y="23837"/>
                  </a:lnTo>
                  <a:cubicBezTo>
                    <a:pt x="40538" y="23837"/>
                    <a:pt x="37711" y="24234"/>
                    <a:pt x="34043" y="24234"/>
                  </a:cubicBezTo>
                  <a:cubicBezTo>
                    <a:pt x="30376" y="24234"/>
                    <a:pt x="25869" y="23837"/>
                    <a:pt x="22506" y="22249"/>
                  </a:cubicBezTo>
                  <a:cubicBezTo>
                    <a:pt x="15266" y="18830"/>
                    <a:pt x="13621" y="12105"/>
                    <a:pt x="11669" y="6833"/>
                  </a:cubicBezTo>
                  <a:cubicBezTo>
                    <a:pt x="10005" y="2340"/>
                    <a:pt x="7986" y="0"/>
                    <a:pt x="5240"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8"/>
            <p:cNvSpPr/>
            <p:nvPr/>
          </p:nvSpPr>
          <p:spPr>
            <a:xfrm>
              <a:off x="3324550" y="346375"/>
              <a:ext cx="898500" cy="947250"/>
            </a:xfrm>
            <a:custGeom>
              <a:rect b="b" l="l" r="r" t="t"/>
              <a:pathLst>
                <a:path extrusionOk="0" h="37890" w="35940">
                  <a:moveTo>
                    <a:pt x="23027" y="1"/>
                  </a:moveTo>
                  <a:cubicBezTo>
                    <a:pt x="22655" y="1"/>
                    <a:pt x="22281" y="35"/>
                    <a:pt x="21906" y="107"/>
                  </a:cubicBezTo>
                  <a:cubicBezTo>
                    <a:pt x="15329" y="1362"/>
                    <a:pt x="0" y="7907"/>
                    <a:pt x="12605" y="30018"/>
                  </a:cubicBezTo>
                  <a:cubicBezTo>
                    <a:pt x="12605" y="30018"/>
                    <a:pt x="22005" y="37889"/>
                    <a:pt x="27019" y="37889"/>
                  </a:cubicBezTo>
                  <a:cubicBezTo>
                    <a:pt x="27693" y="37889"/>
                    <a:pt x="28288" y="37747"/>
                    <a:pt x="28770" y="37424"/>
                  </a:cubicBezTo>
                  <a:cubicBezTo>
                    <a:pt x="29384" y="37014"/>
                    <a:pt x="31312" y="32998"/>
                    <a:pt x="32537" y="30052"/>
                  </a:cubicBezTo>
                  <a:cubicBezTo>
                    <a:pt x="34349" y="25702"/>
                    <a:pt x="35940" y="19893"/>
                    <a:pt x="35456" y="15794"/>
                  </a:cubicBezTo>
                  <a:cubicBezTo>
                    <a:pt x="34702" y="9406"/>
                    <a:pt x="29171" y="1"/>
                    <a:pt x="2302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8"/>
            <p:cNvSpPr/>
            <p:nvPr/>
          </p:nvSpPr>
          <p:spPr>
            <a:xfrm>
              <a:off x="3725800" y="652575"/>
              <a:ext cx="159675" cy="226125"/>
            </a:xfrm>
            <a:custGeom>
              <a:rect b="b" l="l" r="r" t="t"/>
              <a:pathLst>
                <a:path extrusionOk="0" h="9045" w="6387">
                  <a:moveTo>
                    <a:pt x="2990" y="1"/>
                  </a:moveTo>
                  <a:cubicBezTo>
                    <a:pt x="2871" y="1"/>
                    <a:pt x="2750" y="14"/>
                    <a:pt x="2625" y="41"/>
                  </a:cubicBezTo>
                  <a:cubicBezTo>
                    <a:pt x="1206" y="354"/>
                    <a:pt x="1" y="2360"/>
                    <a:pt x="353" y="4541"/>
                  </a:cubicBezTo>
                  <a:cubicBezTo>
                    <a:pt x="690" y="6630"/>
                    <a:pt x="2479" y="9044"/>
                    <a:pt x="3889" y="9044"/>
                  </a:cubicBezTo>
                  <a:cubicBezTo>
                    <a:pt x="3952" y="9044"/>
                    <a:pt x="4014" y="9040"/>
                    <a:pt x="4075" y="9030"/>
                  </a:cubicBezTo>
                  <a:cubicBezTo>
                    <a:pt x="5510" y="8798"/>
                    <a:pt x="6387" y="6842"/>
                    <a:pt x="6036" y="4660"/>
                  </a:cubicBezTo>
                  <a:cubicBezTo>
                    <a:pt x="5707" y="2623"/>
                    <a:pt x="4664" y="1"/>
                    <a:pt x="2990" y="1"/>
                  </a:cubicBezTo>
                  <a:close/>
                </a:path>
              </a:pathLst>
            </a:custGeom>
            <a:solidFill>
              <a:srgbClr val="FFC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2681475" y="238125"/>
              <a:ext cx="1640750" cy="1380150"/>
            </a:xfrm>
            <a:custGeom>
              <a:rect b="b" l="l" r="r" t="t"/>
              <a:pathLst>
                <a:path extrusionOk="0" h="55206" w="65630">
                  <a:moveTo>
                    <a:pt x="46142" y="0"/>
                  </a:moveTo>
                  <a:cubicBezTo>
                    <a:pt x="40146" y="0"/>
                    <a:pt x="36085" y="2760"/>
                    <a:pt x="34540" y="6056"/>
                  </a:cubicBezTo>
                  <a:cubicBezTo>
                    <a:pt x="32702" y="9977"/>
                    <a:pt x="33937" y="10547"/>
                    <a:pt x="26392" y="10927"/>
                  </a:cubicBezTo>
                  <a:cubicBezTo>
                    <a:pt x="17948" y="11353"/>
                    <a:pt x="16382" y="12135"/>
                    <a:pt x="15308" y="19127"/>
                  </a:cubicBezTo>
                  <a:cubicBezTo>
                    <a:pt x="14129" y="26811"/>
                    <a:pt x="9321" y="24416"/>
                    <a:pt x="4661" y="31407"/>
                  </a:cubicBezTo>
                  <a:cubicBezTo>
                    <a:pt x="1" y="38399"/>
                    <a:pt x="6168" y="50652"/>
                    <a:pt x="13882" y="53269"/>
                  </a:cubicBezTo>
                  <a:cubicBezTo>
                    <a:pt x="17871" y="54623"/>
                    <a:pt x="21222" y="55205"/>
                    <a:pt x="24052" y="55205"/>
                  </a:cubicBezTo>
                  <a:cubicBezTo>
                    <a:pt x="40793" y="55205"/>
                    <a:pt x="39304" y="34853"/>
                    <a:pt x="43901" y="33707"/>
                  </a:cubicBezTo>
                  <a:cubicBezTo>
                    <a:pt x="49275" y="32367"/>
                    <a:pt x="48471" y="29403"/>
                    <a:pt x="48051" y="23219"/>
                  </a:cubicBezTo>
                  <a:cubicBezTo>
                    <a:pt x="47897" y="20946"/>
                    <a:pt x="48754" y="20352"/>
                    <a:pt x="50071" y="20352"/>
                  </a:cubicBezTo>
                  <a:cubicBezTo>
                    <a:pt x="51513" y="20352"/>
                    <a:pt x="53507" y="21065"/>
                    <a:pt x="55325" y="21065"/>
                  </a:cubicBezTo>
                  <a:cubicBezTo>
                    <a:pt x="55514" y="21065"/>
                    <a:pt x="55700" y="21057"/>
                    <a:pt x="55884" y="21041"/>
                  </a:cubicBezTo>
                  <a:cubicBezTo>
                    <a:pt x="59710" y="20687"/>
                    <a:pt x="62529" y="19630"/>
                    <a:pt x="63754" y="15004"/>
                  </a:cubicBezTo>
                  <a:cubicBezTo>
                    <a:pt x="65630" y="7907"/>
                    <a:pt x="57377" y="1780"/>
                    <a:pt x="50367" y="423"/>
                  </a:cubicBezTo>
                  <a:cubicBezTo>
                    <a:pt x="48869" y="133"/>
                    <a:pt x="47459" y="0"/>
                    <a:pt x="4614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9"/>
          <p:cNvSpPr/>
          <p:nvPr/>
        </p:nvSpPr>
        <p:spPr>
          <a:xfrm>
            <a:off x="5927960" y="3301097"/>
            <a:ext cx="3427107" cy="2137758"/>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 name="Google Shape;749;p49"/>
          <p:cNvGrpSpPr/>
          <p:nvPr/>
        </p:nvGrpSpPr>
        <p:grpSpPr>
          <a:xfrm>
            <a:off x="5741391" y="3748522"/>
            <a:ext cx="3541338" cy="1846037"/>
            <a:chOff x="238125" y="994975"/>
            <a:chExt cx="7142675" cy="3723350"/>
          </a:xfrm>
        </p:grpSpPr>
        <p:sp>
          <p:nvSpPr>
            <p:cNvPr id="750" name="Google Shape;750;p49"/>
            <p:cNvSpPr/>
            <p:nvPr/>
          </p:nvSpPr>
          <p:spPr>
            <a:xfrm>
              <a:off x="238125" y="4269850"/>
              <a:ext cx="7142675" cy="448475"/>
            </a:xfrm>
            <a:custGeom>
              <a:rect b="b" l="l" r="r" t="t"/>
              <a:pathLst>
                <a:path extrusionOk="0" h="17939" w="285707">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9"/>
            <p:cNvSpPr/>
            <p:nvPr/>
          </p:nvSpPr>
          <p:spPr>
            <a:xfrm>
              <a:off x="523100" y="1734800"/>
              <a:ext cx="1194150" cy="1531475"/>
            </a:xfrm>
            <a:custGeom>
              <a:rect b="b" l="l" r="r" t="t"/>
              <a:pathLst>
                <a:path extrusionOk="0" h="61259" w="47766">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9"/>
            <p:cNvSpPr/>
            <p:nvPr/>
          </p:nvSpPr>
          <p:spPr>
            <a:xfrm>
              <a:off x="844475" y="3557300"/>
              <a:ext cx="863350" cy="41825"/>
            </a:xfrm>
            <a:custGeom>
              <a:rect b="b" l="l" r="r" t="t"/>
              <a:pathLst>
                <a:path extrusionOk="0" h="1673" w="34534">
                  <a:moveTo>
                    <a:pt x="0" y="1"/>
                  </a:moveTo>
                  <a:lnTo>
                    <a:pt x="0" y="1673"/>
                  </a:lnTo>
                  <a:lnTo>
                    <a:pt x="34533" y="1673"/>
                  </a:lnTo>
                  <a:lnTo>
                    <a:pt x="34533"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9"/>
            <p:cNvSpPr/>
            <p:nvPr/>
          </p:nvSpPr>
          <p:spPr>
            <a:xfrm>
              <a:off x="844475" y="3741225"/>
              <a:ext cx="863350" cy="41850"/>
            </a:xfrm>
            <a:custGeom>
              <a:rect b="b" l="l" r="r" t="t"/>
              <a:pathLst>
                <a:path extrusionOk="0" h="1674" w="34534">
                  <a:moveTo>
                    <a:pt x="0" y="0"/>
                  </a:moveTo>
                  <a:lnTo>
                    <a:pt x="0" y="1674"/>
                  </a:lnTo>
                  <a:lnTo>
                    <a:pt x="34533" y="1674"/>
                  </a:lnTo>
                  <a:lnTo>
                    <a:pt x="3453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9"/>
            <p:cNvSpPr/>
            <p:nvPr/>
          </p:nvSpPr>
          <p:spPr>
            <a:xfrm>
              <a:off x="65350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9"/>
            <p:cNvSpPr/>
            <p:nvPr/>
          </p:nvSpPr>
          <p:spPr>
            <a:xfrm>
              <a:off x="1600875" y="3181150"/>
              <a:ext cx="297925" cy="1312925"/>
            </a:xfrm>
            <a:custGeom>
              <a:rect b="b" l="l" r="r" t="t"/>
              <a:pathLst>
                <a:path extrusionOk="0" h="52517" w="11917">
                  <a:moveTo>
                    <a:pt x="3635" y="1"/>
                  </a:moveTo>
                  <a:lnTo>
                    <a:pt x="1" y="573"/>
                  </a:lnTo>
                  <a:lnTo>
                    <a:pt x="8191" y="52517"/>
                  </a:lnTo>
                  <a:lnTo>
                    <a:pt x="11916" y="52517"/>
                  </a:lnTo>
                  <a:lnTo>
                    <a:pt x="363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9"/>
            <p:cNvSpPr/>
            <p:nvPr/>
          </p:nvSpPr>
          <p:spPr>
            <a:xfrm>
              <a:off x="2057500" y="2353125"/>
              <a:ext cx="278050" cy="91475"/>
            </a:xfrm>
            <a:custGeom>
              <a:rect b="b" l="l" r="r" t="t"/>
              <a:pathLst>
                <a:path extrusionOk="0" h="3659" w="11122">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9"/>
            <p:cNvSpPr/>
            <p:nvPr/>
          </p:nvSpPr>
          <p:spPr>
            <a:xfrm>
              <a:off x="1290675" y="1911075"/>
              <a:ext cx="819750" cy="533525"/>
            </a:xfrm>
            <a:custGeom>
              <a:rect b="b" l="l" r="r" t="t"/>
              <a:pathLst>
                <a:path extrusionOk="0" h="21341" w="3279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9"/>
            <p:cNvSpPr/>
            <p:nvPr/>
          </p:nvSpPr>
          <p:spPr>
            <a:xfrm>
              <a:off x="991425" y="2786625"/>
              <a:ext cx="1072575" cy="1025550"/>
            </a:xfrm>
            <a:custGeom>
              <a:rect b="b" l="l" r="r" t="t"/>
              <a:pathLst>
                <a:path extrusionOk="0" h="41022" w="42903">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9"/>
            <p:cNvSpPr/>
            <p:nvPr/>
          </p:nvSpPr>
          <p:spPr>
            <a:xfrm>
              <a:off x="1905675" y="3786925"/>
              <a:ext cx="429525" cy="168350"/>
            </a:xfrm>
            <a:custGeom>
              <a:rect b="b" l="l" r="r" t="t"/>
              <a:pathLst>
                <a:path extrusionOk="0" h="6734" w="17181">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9"/>
            <p:cNvSpPr/>
            <p:nvPr/>
          </p:nvSpPr>
          <p:spPr>
            <a:xfrm>
              <a:off x="957900" y="1827900"/>
              <a:ext cx="546850" cy="1003725"/>
            </a:xfrm>
            <a:custGeom>
              <a:rect b="b" l="l" r="r" t="t"/>
              <a:pathLst>
                <a:path extrusionOk="0" h="40149" w="21874">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9"/>
            <p:cNvSpPr/>
            <p:nvPr/>
          </p:nvSpPr>
          <p:spPr>
            <a:xfrm>
              <a:off x="947100" y="2765500"/>
              <a:ext cx="1166150" cy="931025"/>
            </a:xfrm>
            <a:custGeom>
              <a:rect b="b" l="l" r="r" t="t"/>
              <a:pathLst>
                <a:path extrusionOk="0" h="37241" w="46646">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9"/>
            <p:cNvSpPr/>
            <p:nvPr/>
          </p:nvSpPr>
          <p:spPr>
            <a:xfrm>
              <a:off x="1966975" y="3647225"/>
              <a:ext cx="439050" cy="192775"/>
            </a:xfrm>
            <a:custGeom>
              <a:rect b="b" l="l" r="r" t="t"/>
              <a:pathLst>
                <a:path extrusionOk="0" h="7711" w="17562">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9"/>
            <p:cNvSpPr/>
            <p:nvPr/>
          </p:nvSpPr>
          <p:spPr>
            <a:xfrm>
              <a:off x="1290675" y="1685950"/>
              <a:ext cx="171850" cy="198125"/>
            </a:xfrm>
            <a:custGeom>
              <a:rect b="b" l="l" r="r" t="t"/>
              <a:pathLst>
                <a:path extrusionOk="0" h="7925" w="6874">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9"/>
            <p:cNvSpPr/>
            <p:nvPr/>
          </p:nvSpPr>
          <p:spPr>
            <a:xfrm>
              <a:off x="1361625" y="1709250"/>
              <a:ext cx="100900" cy="98150"/>
            </a:xfrm>
            <a:custGeom>
              <a:rect b="b" l="l" r="r" t="t"/>
              <a:pathLst>
                <a:path extrusionOk="0" h="3926" w="4036">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9"/>
            <p:cNvSpPr/>
            <p:nvPr/>
          </p:nvSpPr>
          <p:spPr>
            <a:xfrm>
              <a:off x="1191150" y="1305150"/>
              <a:ext cx="471675" cy="479575"/>
            </a:xfrm>
            <a:custGeom>
              <a:rect b="b" l="l" r="r" t="t"/>
              <a:pathLst>
                <a:path extrusionOk="0" h="19183" w="18867">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9"/>
            <p:cNvSpPr/>
            <p:nvPr/>
          </p:nvSpPr>
          <p:spPr>
            <a:xfrm>
              <a:off x="1150875" y="1200175"/>
              <a:ext cx="608500" cy="543700"/>
            </a:xfrm>
            <a:custGeom>
              <a:rect b="b" l="l" r="r" t="t"/>
              <a:pathLst>
                <a:path extrusionOk="0" h="21748" w="2434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9"/>
            <p:cNvSpPr/>
            <p:nvPr/>
          </p:nvSpPr>
          <p:spPr>
            <a:xfrm>
              <a:off x="1632250" y="1511125"/>
              <a:ext cx="54525" cy="115300"/>
            </a:xfrm>
            <a:custGeom>
              <a:rect b="b" l="l" r="r" t="t"/>
              <a:pathLst>
                <a:path extrusionOk="0" h="4612" w="2181">
                  <a:moveTo>
                    <a:pt x="0" y="1"/>
                  </a:moveTo>
                  <a:lnTo>
                    <a:pt x="0" y="4612"/>
                  </a:lnTo>
                  <a:lnTo>
                    <a:pt x="1275" y="4508"/>
                  </a:lnTo>
                  <a:cubicBezTo>
                    <a:pt x="1849" y="4461"/>
                    <a:pt x="2181" y="3833"/>
                    <a:pt x="1897" y="3333"/>
                  </a:cubicBez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9"/>
            <p:cNvSpPr/>
            <p:nvPr/>
          </p:nvSpPr>
          <p:spPr>
            <a:xfrm>
              <a:off x="1858200" y="2228200"/>
              <a:ext cx="433275" cy="216650"/>
            </a:xfrm>
            <a:custGeom>
              <a:rect b="b" l="l" r="r" t="t"/>
              <a:pathLst>
                <a:path extrusionOk="0" h="8666" w="17331">
                  <a:moveTo>
                    <a:pt x="0" y="1"/>
                  </a:moveTo>
                  <a:cubicBezTo>
                    <a:pt x="0" y="4787"/>
                    <a:pt x="3880" y="8665"/>
                    <a:pt x="8665" y="8665"/>
                  </a:cubicBezTo>
                  <a:cubicBezTo>
                    <a:pt x="13451" y="8665"/>
                    <a:pt x="17331" y="4787"/>
                    <a:pt x="17331"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9"/>
            <p:cNvSpPr/>
            <p:nvPr/>
          </p:nvSpPr>
          <p:spPr>
            <a:xfrm>
              <a:off x="1975300" y="2353125"/>
              <a:ext cx="274075" cy="91475"/>
            </a:xfrm>
            <a:custGeom>
              <a:rect b="b" l="l" r="r" t="t"/>
              <a:pathLst>
                <a:path extrusionOk="0" h="3659" w="10963">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9"/>
            <p:cNvSpPr/>
            <p:nvPr/>
          </p:nvSpPr>
          <p:spPr>
            <a:xfrm>
              <a:off x="1219425" y="1911075"/>
              <a:ext cx="808050" cy="533525"/>
            </a:xfrm>
            <a:custGeom>
              <a:rect b="b" l="l" r="r" t="t"/>
              <a:pathLst>
                <a:path extrusionOk="0" h="21341" w="32322">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9"/>
            <p:cNvSpPr/>
            <p:nvPr/>
          </p:nvSpPr>
          <p:spPr>
            <a:xfrm>
              <a:off x="5659650" y="1929850"/>
              <a:ext cx="775850" cy="514750"/>
            </a:xfrm>
            <a:custGeom>
              <a:rect b="b" l="l" r="r" t="t"/>
              <a:pathLst>
                <a:path extrusionOk="0" h="20590" w="31034">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9"/>
            <p:cNvSpPr/>
            <p:nvPr/>
          </p:nvSpPr>
          <p:spPr>
            <a:xfrm>
              <a:off x="5436600" y="2353125"/>
              <a:ext cx="297025" cy="91475"/>
            </a:xfrm>
            <a:custGeom>
              <a:rect b="b" l="l" r="r" t="t"/>
              <a:pathLst>
                <a:path extrusionOk="0" h="3659" w="11881">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9"/>
            <p:cNvSpPr/>
            <p:nvPr/>
          </p:nvSpPr>
          <p:spPr>
            <a:xfrm>
              <a:off x="5421250" y="2228200"/>
              <a:ext cx="433300" cy="216650"/>
            </a:xfrm>
            <a:custGeom>
              <a:rect b="b" l="l" r="r" t="t"/>
              <a:pathLst>
                <a:path extrusionOk="0" h="8666" w="17332">
                  <a:moveTo>
                    <a:pt x="1" y="1"/>
                  </a:moveTo>
                  <a:cubicBezTo>
                    <a:pt x="1" y="4787"/>
                    <a:pt x="3881" y="8665"/>
                    <a:pt x="8665" y="8665"/>
                  </a:cubicBezTo>
                  <a:cubicBezTo>
                    <a:pt x="13451" y="8665"/>
                    <a:pt x="17332" y="4787"/>
                    <a:pt x="1733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9"/>
            <p:cNvSpPr/>
            <p:nvPr/>
          </p:nvSpPr>
          <p:spPr>
            <a:xfrm>
              <a:off x="6052450" y="1242550"/>
              <a:ext cx="703975" cy="993975"/>
            </a:xfrm>
            <a:custGeom>
              <a:rect b="b" l="l" r="r" t="t"/>
              <a:pathLst>
                <a:path extrusionOk="0" h="39759" w="28159">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9"/>
            <p:cNvSpPr/>
            <p:nvPr/>
          </p:nvSpPr>
          <p:spPr>
            <a:xfrm>
              <a:off x="5652950" y="2786625"/>
              <a:ext cx="1072600" cy="1025550"/>
            </a:xfrm>
            <a:custGeom>
              <a:rect b="b" l="l" r="r" t="t"/>
              <a:pathLst>
                <a:path extrusionOk="0" h="41022" w="42904">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9"/>
            <p:cNvSpPr/>
            <p:nvPr/>
          </p:nvSpPr>
          <p:spPr>
            <a:xfrm>
              <a:off x="5381750" y="3786925"/>
              <a:ext cx="429550" cy="168350"/>
            </a:xfrm>
            <a:custGeom>
              <a:rect b="b" l="l" r="r" t="t"/>
              <a:pathLst>
                <a:path extrusionOk="0" h="6734" w="17182">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9"/>
            <p:cNvSpPr/>
            <p:nvPr/>
          </p:nvSpPr>
          <p:spPr>
            <a:xfrm>
              <a:off x="6212250" y="1827900"/>
              <a:ext cx="546800" cy="1003725"/>
            </a:xfrm>
            <a:custGeom>
              <a:rect b="b" l="l" r="r" t="t"/>
              <a:pathLst>
                <a:path extrusionOk="0" h="40149" w="21872">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9"/>
            <p:cNvSpPr/>
            <p:nvPr/>
          </p:nvSpPr>
          <p:spPr>
            <a:xfrm>
              <a:off x="5603750" y="2765500"/>
              <a:ext cx="1166125" cy="931025"/>
            </a:xfrm>
            <a:custGeom>
              <a:rect b="b" l="l" r="r" t="t"/>
              <a:pathLst>
                <a:path extrusionOk="0" h="37241" w="46645">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9"/>
            <p:cNvSpPr/>
            <p:nvPr/>
          </p:nvSpPr>
          <p:spPr>
            <a:xfrm>
              <a:off x="5310925" y="3647225"/>
              <a:ext cx="439100" cy="192775"/>
            </a:xfrm>
            <a:custGeom>
              <a:rect b="b" l="l" r="r" t="t"/>
              <a:pathLst>
                <a:path extrusionOk="0" h="7711" w="17564">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9"/>
            <p:cNvSpPr/>
            <p:nvPr/>
          </p:nvSpPr>
          <p:spPr>
            <a:xfrm>
              <a:off x="6331225" y="1656500"/>
              <a:ext cx="50" cy="175"/>
            </a:xfrm>
            <a:custGeom>
              <a:rect b="b" l="l" r="r" t="t"/>
              <a:pathLst>
                <a:path extrusionOk="0" h="7" w="2">
                  <a:moveTo>
                    <a:pt x="0" y="1"/>
                  </a:moveTo>
                  <a:cubicBezTo>
                    <a:pt x="0" y="2"/>
                    <a:pt x="0" y="5"/>
                    <a:pt x="2" y="7"/>
                  </a:cubicBezTo>
                  <a:lnTo>
                    <a:pt x="2" y="1"/>
                  </a:lnTo>
                  <a:close/>
                </a:path>
              </a:pathLst>
            </a:custGeom>
            <a:solidFill>
              <a:srgbClr val="13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9"/>
            <p:cNvSpPr/>
            <p:nvPr/>
          </p:nvSpPr>
          <p:spPr>
            <a:xfrm>
              <a:off x="5721675" y="1929850"/>
              <a:ext cx="775850" cy="514750"/>
            </a:xfrm>
            <a:custGeom>
              <a:rect b="b" l="l" r="r" t="t"/>
              <a:pathLst>
                <a:path extrusionOk="0" h="20590" w="31034">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9"/>
            <p:cNvSpPr/>
            <p:nvPr/>
          </p:nvSpPr>
          <p:spPr>
            <a:xfrm>
              <a:off x="5498650" y="2353125"/>
              <a:ext cx="297025" cy="91475"/>
            </a:xfrm>
            <a:custGeom>
              <a:rect b="b" l="l" r="r" t="t"/>
              <a:pathLst>
                <a:path extrusionOk="0" h="3659" w="11881">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9"/>
            <p:cNvSpPr/>
            <p:nvPr/>
          </p:nvSpPr>
          <p:spPr>
            <a:xfrm>
              <a:off x="6039250" y="1292650"/>
              <a:ext cx="515525" cy="426100"/>
            </a:xfrm>
            <a:custGeom>
              <a:rect b="b" l="l" r="r" t="t"/>
              <a:pathLst>
                <a:path extrusionOk="0" h="17044" w="20621">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9"/>
            <p:cNvSpPr/>
            <p:nvPr/>
          </p:nvSpPr>
          <p:spPr>
            <a:xfrm>
              <a:off x="6261725" y="1678475"/>
              <a:ext cx="152150" cy="223425"/>
            </a:xfrm>
            <a:custGeom>
              <a:rect b="b" l="l" r="r" t="t"/>
              <a:pathLst>
                <a:path extrusionOk="0" h="8937" w="6086">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9"/>
            <p:cNvSpPr/>
            <p:nvPr/>
          </p:nvSpPr>
          <p:spPr>
            <a:xfrm>
              <a:off x="6261725" y="1702800"/>
              <a:ext cx="103600" cy="149425"/>
            </a:xfrm>
            <a:custGeom>
              <a:rect b="b" l="l" r="r" t="t"/>
              <a:pathLst>
                <a:path extrusionOk="0" h="5977" w="4144">
                  <a:moveTo>
                    <a:pt x="4144" y="1"/>
                  </a:moveTo>
                  <a:lnTo>
                    <a:pt x="1102" y="1346"/>
                  </a:lnTo>
                  <a:cubicBezTo>
                    <a:pt x="388" y="2413"/>
                    <a:pt x="1" y="3446"/>
                    <a:pt x="1" y="3446"/>
                  </a:cubicBezTo>
                  <a:lnTo>
                    <a:pt x="687" y="5977"/>
                  </a:lnTo>
                  <a:cubicBezTo>
                    <a:pt x="3592" y="4389"/>
                    <a:pt x="4144" y="1"/>
                    <a:pt x="414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9"/>
            <p:cNvSpPr/>
            <p:nvPr/>
          </p:nvSpPr>
          <p:spPr>
            <a:xfrm>
              <a:off x="6071675" y="1382275"/>
              <a:ext cx="378675" cy="438850"/>
            </a:xfrm>
            <a:custGeom>
              <a:rect b="b" l="l" r="r" t="t"/>
              <a:pathLst>
                <a:path extrusionOk="0" h="17554" w="15147">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9"/>
            <p:cNvSpPr/>
            <p:nvPr/>
          </p:nvSpPr>
          <p:spPr>
            <a:xfrm>
              <a:off x="6050075" y="1567500"/>
              <a:ext cx="54675" cy="105550"/>
            </a:xfrm>
            <a:custGeom>
              <a:rect b="b" l="l" r="r" t="t"/>
              <a:pathLst>
                <a:path extrusionOk="0" h="4222" w="2187">
                  <a:moveTo>
                    <a:pt x="1980" y="0"/>
                  </a:moveTo>
                  <a:lnTo>
                    <a:pt x="105" y="3702"/>
                  </a:lnTo>
                  <a:cubicBezTo>
                    <a:pt x="0" y="3909"/>
                    <a:pt x="146" y="4157"/>
                    <a:pt x="380" y="4164"/>
                  </a:cubicBezTo>
                  <a:lnTo>
                    <a:pt x="2187" y="4221"/>
                  </a:lnTo>
                  <a:lnTo>
                    <a:pt x="1980"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9"/>
            <p:cNvSpPr/>
            <p:nvPr/>
          </p:nvSpPr>
          <p:spPr>
            <a:xfrm>
              <a:off x="6083400" y="1376250"/>
              <a:ext cx="655200" cy="843500"/>
            </a:xfrm>
            <a:custGeom>
              <a:rect b="b" l="l" r="r" t="t"/>
              <a:pathLst>
                <a:path extrusionOk="0" h="33740" w="26208">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9"/>
            <p:cNvSpPr/>
            <p:nvPr/>
          </p:nvSpPr>
          <p:spPr>
            <a:xfrm>
              <a:off x="6025575" y="1734800"/>
              <a:ext cx="1194175" cy="1531475"/>
            </a:xfrm>
            <a:custGeom>
              <a:rect b="b" l="l" r="r" t="t"/>
              <a:pathLst>
                <a:path extrusionOk="0" h="61259" w="47767">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9"/>
            <p:cNvSpPr/>
            <p:nvPr/>
          </p:nvSpPr>
          <p:spPr>
            <a:xfrm>
              <a:off x="6035025" y="3557300"/>
              <a:ext cx="863350" cy="41825"/>
            </a:xfrm>
            <a:custGeom>
              <a:rect b="b" l="l" r="r" t="t"/>
              <a:pathLst>
                <a:path extrusionOk="0" h="1673" w="34534">
                  <a:moveTo>
                    <a:pt x="0" y="1"/>
                  </a:moveTo>
                  <a:lnTo>
                    <a:pt x="0" y="1673"/>
                  </a:lnTo>
                  <a:lnTo>
                    <a:pt x="34533" y="1673"/>
                  </a:lnTo>
                  <a:lnTo>
                    <a:pt x="34533"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9"/>
            <p:cNvSpPr/>
            <p:nvPr/>
          </p:nvSpPr>
          <p:spPr>
            <a:xfrm>
              <a:off x="6035025" y="3741225"/>
              <a:ext cx="863350" cy="41850"/>
            </a:xfrm>
            <a:custGeom>
              <a:rect b="b" l="l" r="r" t="t"/>
              <a:pathLst>
                <a:path extrusionOk="0" h="1674" w="34534">
                  <a:moveTo>
                    <a:pt x="0" y="0"/>
                  </a:moveTo>
                  <a:lnTo>
                    <a:pt x="0" y="1674"/>
                  </a:lnTo>
                  <a:lnTo>
                    <a:pt x="34533" y="1674"/>
                  </a:lnTo>
                  <a:lnTo>
                    <a:pt x="3453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9"/>
            <p:cNvSpPr/>
            <p:nvPr/>
          </p:nvSpPr>
          <p:spPr>
            <a:xfrm>
              <a:off x="6791425" y="3181150"/>
              <a:ext cx="297925" cy="1312925"/>
            </a:xfrm>
            <a:custGeom>
              <a:rect b="b" l="l" r="r" t="t"/>
              <a:pathLst>
                <a:path extrusionOk="0" h="52517" w="11917">
                  <a:moveTo>
                    <a:pt x="3637" y="1"/>
                  </a:moveTo>
                  <a:lnTo>
                    <a:pt x="1" y="573"/>
                  </a:lnTo>
                  <a:lnTo>
                    <a:pt x="8191" y="52517"/>
                  </a:lnTo>
                  <a:lnTo>
                    <a:pt x="11916" y="52517"/>
                  </a:lnTo>
                  <a:lnTo>
                    <a:pt x="363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9"/>
            <p:cNvSpPr/>
            <p:nvPr/>
          </p:nvSpPr>
          <p:spPr>
            <a:xfrm>
              <a:off x="584405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9"/>
            <p:cNvSpPr/>
            <p:nvPr/>
          </p:nvSpPr>
          <p:spPr>
            <a:xfrm>
              <a:off x="2557675" y="1844600"/>
              <a:ext cx="975400" cy="1370175"/>
            </a:xfrm>
            <a:custGeom>
              <a:rect b="b" l="l" r="r" t="t"/>
              <a:pathLst>
                <a:path extrusionOk="0" h="54807" w="39016">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9"/>
            <p:cNvSpPr/>
            <p:nvPr/>
          </p:nvSpPr>
          <p:spPr>
            <a:xfrm>
              <a:off x="2604775" y="3530850"/>
              <a:ext cx="866000" cy="41975"/>
            </a:xfrm>
            <a:custGeom>
              <a:rect b="b" l="l" r="r" t="t"/>
              <a:pathLst>
                <a:path extrusionOk="0" h="1679" w="34640">
                  <a:moveTo>
                    <a:pt x="1" y="1"/>
                  </a:moveTo>
                  <a:lnTo>
                    <a:pt x="1" y="1679"/>
                  </a:lnTo>
                  <a:lnTo>
                    <a:pt x="34639" y="1679"/>
                  </a:lnTo>
                  <a:lnTo>
                    <a:pt x="3463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9"/>
            <p:cNvSpPr/>
            <p:nvPr/>
          </p:nvSpPr>
          <p:spPr>
            <a:xfrm>
              <a:off x="2604775" y="3715350"/>
              <a:ext cx="866000" cy="41975"/>
            </a:xfrm>
            <a:custGeom>
              <a:rect b="b" l="l" r="r" t="t"/>
              <a:pathLst>
                <a:path extrusionOk="0" h="1679" w="34640">
                  <a:moveTo>
                    <a:pt x="1" y="0"/>
                  </a:moveTo>
                  <a:lnTo>
                    <a:pt x="1" y="1678"/>
                  </a:lnTo>
                  <a:lnTo>
                    <a:pt x="34639" y="1678"/>
                  </a:lnTo>
                  <a:lnTo>
                    <a:pt x="34639"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9"/>
            <p:cNvSpPr/>
            <p:nvPr/>
          </p:nvSpPr>
          <p:spPr>
            <a:xfrm>
              <a:off x="2413225" y="3153550"/>
              <a:ext cx="298825" cy="1316950"/>
            </a:xfrm>
            <a:custGeom>
              <a:rect b="b" l="l" r="r" t="t"/>
              <a:pathLst>
                <a:path extrusionOk="0" h="52678" w="11953">
                  <a:moveTo>
                    <a:pt x="8306" y="1"/>
                  </a:moveTo>
                  <a:lnTo>
                    <a:pt x="1" y="52678"/>
                  </a:lnTo>
                  <a:lnTo>
                    <a:pt x="3738" y="52678"/>
                  </a:lnTo>
                  <a:lnTo>
                    <a:pt x="11953" y="576"/>
                  </a:lnTo>
                  <a:lnTo>
                    <a:pt x="8306"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9"/>
            <p:cNvSpPr/>
            <p:nvPr/>
          </p:nvSpPr>
          <p:spPr>
            <a:xfrm>
              <a:off x="3363500" y="3153550"/>
              <a:ext cx="298825" cy="1316950"/>
            </a:xfrm>
            <a:custGeom>
              <a:rect b="b" l="l" r="r" t="t"/>
              <a:pathLst>
                <a:path extrusionOk="0" h="52678" w="11953">
                  <a:moveTo>
                    <a:pt x="3647" y="1"/>
                  </a:moveTo>
                  <a:lnTo>
                    <a:pt x="0" y="576"/>
                  </a:lnTo>
                  <a:lnTo>
                    <a:pt x="8215" y="52678"/>
                  </a:lnTo>
                  <a:lnTo>
                    <a:pt x="11952" y="52678"/>
                  </a:lnTo>
                  <a:lnTo>
                    <a:pt x="364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9"/>
            <p:cNvSpPr/>
            <p:nvPr/>
          </p:nvSpPr>
          <p:spPr>
            <a:xfrm>
              <a:off x="2699050" y="2738600"/>
              <a:ext cx="664475" cy="363575"/>
            </a:xfrm>
            <a:custGeom>
              <a:rect b="b" l="l" r="r" t="t"/>
              <a:pathLst>
                <a:path extrusionOk="0" h="14543" w="26579">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9"/>
            <p:cNvSpPr/>
            <p:nvPr/>
          </p:nvSpPr>
          <p:spPr>
            <a:xfrm>
              <a:off x="2708950" y="1756625"/>
              <a:ext cx="683850" cy="1153100"/>
            </a:xfrm>
            <a:custGeom>
              <a:rect b="b" l="l" r="r" t="t"/>
              <a:pathLst>
                <a:path extrusionOk="0" h="46124" w="27354">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9"/>
            <p:cNvSpPr/>
            <p:nvPr/>
          </p:nvSpPr>
          <p:spPr>
            <a:xfrm>
              <a:off x="2473100" y="1836150"/>
              <a:ext cx="527500" cy="608450"/>
            </a:xfrm>
            <a:custGeom>
              <a:rect b="b" l="l" r="r" t="t"/>
              <a:pathLst>
                <a:path extrusionOk="0" h="24338" w="2110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9"/>
            <p:cNvSpPr/>
            <p:nvPr/>
          </p:nvSpPr>
          <p:spPr>
            <a:xfrm>
              <a:off x="2957500" y="2345600"/>
              <a:ext cx="287475" cy="99250"/>
            </a:xfrm>
            <a:custGeom>
              <a:rect b="b" l="l" r="r" t="t"/>
              <a:pathLst>
                <a:path extrusionOk="0" h="3970" w="11499">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9"/>
            <p:cNvSpPr/>
            <p:nvPr/>
          </p:nvSpPr>
          <p:spPr>
            <a:xfrm>
              <a:off x="3101150" y="1826375"/>
              <a:ext cx="527500" cy="618225"/>
            </a:xfrm>
            <a:custGeom>
              <a:rect b="b" l="l" r="r" t="t"/>
              <a:pathLst>
                <a:path extrusionOk="0" h="24729" w="2110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9"/>
            <p:cNvSpPr/>
            <p:nvPr/>
          </p:nvSpPr>
          <p:spPr>
            <a:xfrm>
              <a:off x="2856775" y="2345600"/>
              <a:ext cx="287475" cy="99250"/>
            </a:xfrm>
            <a:custGeom>
              <a:rect b="b" l="l" r="r" t="t"/>
              <a:pathLst>
                <a:path extrusionOk="0" h="3970" w="11499">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9"/>
            <p:cNvSpPr/>
            <p:nvPr/>
          </p:nvSpPr>
          <p:spPr>
            <a:xfrm>
              <a:off x="3246750" y="1246950"/>
              <a:ext cx="114775" cy="206975"/>
            </a:xfrm>
            <a:custGeom>
              <a:rect b="b" l="l" r="r" t="t"/>
              <a:pathLst>
                <a:path extrusionOk="0" h="8279" w="4591">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9"/>
            <p:cNvSpPr/>
            <p:nvPr/>
          </p:nvSpPr>
          <p:spPr>
            <a:xfrm>
              <a:off x="2965200" y="1611550"/>
              <a:ext cx="176675" cy="206200"/>
            </a:xfrm>
            <a:custGeom>
              <a:rect b="b" l="l" r="r" t="t"/>
              <a:pathLst>
                <a:path extrusionOk="0" h="8248" w="7067">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9"/>
            <p:cNvSpPr/>
            <p:nvPr/>
          </p:nvSpPr>
          <p:spPr>
            <a:xfrm>
              <a:off x="3004850" y="1637000"/>
              <a:ext cx="137025" cy="142550"/>
            </a:xfrm>
            <a:custGeom>
              <a:rect b="b" l="l" r="r" t="t"/>
              <a:pathLst>
                <a:path extrusionOk="0" h="5702" w="5481">
                  <a:moveTo>
                    <a:pt x="0" y="1"/>
                  </a:moveTo>
                  <a:cubicBezTo>
                    <a:pt x="0" y="1"/>
                    <a:pt x="1642" y="5148"/>
                    <a:pt x="5149" y="5702"/>
                  </a:cubicBezTo>
                  <a:lnTo>
                    <a:pt x="5480" y="435"/>
                  </a:lnTo>
                  <a:cubicBezTo>
                    <a:pt x="5480" y="435"/>
                    <a:pt x="4917" y="237"/>
                    <a:pt x="4098" y="2"/>
                  </a:cubicBez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9"/>
            <p:cNvSpPr/>
            <p:nvPr/>
          </p:nvSpPr>
          <p:spPr>
            <a:xfrm>
              <a:off x="2897350" y="1199175"/>
              <a:ext cx="440100" cy="511750"/>
            </a:xfrm>
            <a:custGeom>
              <a:rect b="b" l="l" r="r" t="t"/>
              <a:pathLst>
                <a:path extrusionOk="0" h="20470" w="17604">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9"/>
            <p:cNvSpPr/>
            <p:nvPr/>
          </p:nvSpPr>
          <p:spPr>
            <a:xfrm>
              <a:off x="2909225" y="1518300"/>
              <a:ext cx="60375" cy="125650"/>
            </a:xfrm>
            <a:custGeom>
              <a:rect b="b" l="l" r="r" t="t"/>
              <a:pathLst>
                <a:path extrusionOk="0" h="5026" w="2415">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9"/>
            <p:cNvSpPr/>
            <p:nvPr/>
          </p:nvSpPr>
          <p:spPr>
            <a:xfrm>
              <a:off x="2870025" y="1146150"/>
              <a:ext cx="527750" cy="296800"/>
            </a:xfrm>
            <a:custGeom>
              <a:rect b="b" l="l" r="r" t="t"/>
              <a:pathLst>
                <a:path extrusionOk="0" h="11872" w="2111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9"/>
            <p:cNvSpPr/>
            <p:nvPr/>
          </p:nvSpPr>
          <p:spPr>
            <a:xfrm>
              <a:off x="2859225" y="1411650"/>
              <a:ext cx="122350" cy="158000"/>
            </a:xfrm>
            <a:custGeom>
              <a:rect b="b" l="l" r="r" t="t"/>
              <a:pathLst>
                <a:path extrusionOk="0" h="6320" w="4894">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9"/>
            <p:cNvSpPr/>
            <p:nvPr/>
          </p:nvSpPr>
          <p:spPr>
            <a:xfrm>
              <a:off x="3152600" y="1125475"/>
              <a:ext cx="272175" cy="158150"/>
            </a:xfrm>
            <a:custGeom>
              <a:rect b="b" l="l" r="r" t="t"/>
              <a:pathLst>
                <a:path extrusionOk="0" h="6326" w="10887">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9"/>
            <p:cNvSpPr/>
            <p:nvPr/>
          </p:nvSpPr>
          <p:spPr>
            <a:xfrm>
              <a:off x="2981500" y="1442225"/>
              <a:ext cx="350925" cy="307375"/>
            </a:xfrm>
            <a:custGeom>
              <a:rect b="b" l="l" r="r" t="t"/>
              <a:pathLst>
                <a:path extrusionOk="0" h="12295" w="14037">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9"/>
            <p:cNvSpPr/>
            <p:nvPr/>
          </p:nvSpPr>
          <p:spPr>
            <a:xfrm>
              <a:off x="2564700" y="2800825"/>
              <a:ext cx="399850" cy="1589175"/>
            </a:xfrm>
            <a:custGeom>
              <a:rect b="b" l="l" r="r" t="t"/>
              <a:pathLst>
                <a:path extrusionOk="0" h="63567" w="15994">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9"/>
            <p:cNvSpPr/>
            <p:nvPr/>
          </p:nvSpPr>
          <p:spPr>
            <a:xfrm>
              <a:off x="2670525" y="4346825"/>
              <a:ext cx="273075" cy="225300"/>
            </a:xfrm>
            <a:custGeom>
              <a:rect b="b" l="l" r="r" t="t"/>
              <a:pathLst>
                <a:path extrusionOk="0" h="9012" w="10923">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9"/>
            <p:cNvSpPr/>
            <p:nvPr/>
          </p:nvSpPr>
          <p:spPr>
            <a:xfrm>
              <a:off x="3109950" y="2800825"/>
              <a:ext cx="399825" cy="1598725"/>
            </a:xfrm>
            <a:custGeom>
              <a:rect b="b" l="l" r="r" t="t"/>
              <a:pathLst>
                <a:path extrusionOk="0" h="63949" w="15993">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9"/>
            <p:cNvSpPr/>
            <p:nvPr/>
          </p:nvSpPr>
          <p:spPr>
            <a:xfrm>
              <a:off x="3142425" y="4346825"/>
              <a:ext cx="273075" cy="225300"/>
            </a:xfrm>
            <a:custGeom>
              <a:rect b="b" l="l" r="r" t="t"/>
              <a:pathLst>
                <a:path extrusionOk="0" h="9012" w="10923">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9"/>
            <p:cNvSpPr/>
            <p:nvPr/>
          </p:nvSpPr>
          <p:spPr>
            <a:xfrm>
              <a:off x="2825700" y="2228200"/>
              <a:ext cx="433300" cy="216650"/>
            </a:xfrm>
            <a:custGeom>
              <a:rect b="b" l="l" r="r" t="t"/>
              <a:pathLst>
                <a:path extrusionOk="0" h="8666" w="17332">
                  <a:moveTo>
                    <a:pt x="0" y="1"/>
                  </a:moveTo>
                  <a:cubicBezTo>
                    <a:pt x="0" y="4787"/>
                    <a:pt x="3880" y="8665"/>
                    <a:pt x="8666" y="8665"/>
                  </a:cubicBezTo>
                  <a:cubicBezTo>
                    <a:pt x="13451" y="8665"/>
                    <a:pt x="17331" y="4787"/>
                    <a:pt x="17331"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9"/>
            <p:cNvSpPr/>
            <p:nvPr/>
          </p:nvSpPr>
          <p:spPr>
            <a:xfrm>
              <a:off x="4172675" y="1876150"/>
              <a:ext cx="972450" cy="1366025"/>
            </a:xfrm>
            <a:custGeom>
              <a:rect b="b" l="l" r="r" t="t"/>
              <a:pathLst>
                <a:path extrusionOk="0" h="54641" w="38898">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9"/>
            <p:cNvSpPr/>
            <p:nvPr/>
          </p:nvSpPr>
          <p:spPr>
            <a:xfrm>
              <a:off x="4219675" y="3557300"/>
              <a:ext cx="863350" cy="41825"/>
            </a:xfrm>
            <a:custGeom>
              <a:rect b="b" l="l" r="r" t="t"/>
              <a:pathLst>
                <a:path extrusionOk="0" h="1673" w="34534">
                  <a:moveTo>
                    <a:pt x="0" y="1"/>
                  </a:moveTo>
                  <a:lnTo>
                    <a:pt x="0" y="1673"/>
                  </a:lnTo>
                  <a:lnTo>
                    <a:pt x="34533" y="1673"/>
                  </a:lnTo>
                  <a:lnTo>
                    <a:pt x="34533"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9"/>
            <p:cNvSpPr/>
            <p:nvPr/>
          </p:nvSpPr>
          <p:spPr>
            <a:xfrm>
              <a:off x="4219675" y="3741225"/>
              <a:ext cx="863350" cy="41850"/>
            </a:xfrm>
            <a:custGeom>
              <a:rect b="b" l="l" r="r" t="t"/>
              <a:pathLst>
                <a:path extrusionOk="0" h="1674" w="34534">
                  <a:moveTo>
                    <a:pt x="0" y="0"/>
                  </a:moveTo>
                  <a:lnTo>
                    <a:pt x="0" y="1674"/>
                  </a:lnTo>
                  <a:lnTo>
                    <a:pt x="34533" y="1674"/>
                  </a:lnTo>
                  <a:lnTo>
                    <a:pt x="3453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9"/>
            <p:cNvSpPr/>
            <p:nvPr/>
          </p:nvSpPr>
          <p:spPr>
            <a:xfrm>
              <a:off x="4028700" y="3181150"/>
              <a:ext cx="297900" cy="1312925"/>
            </a:xfrm>
            <a:custGeom>
              <a:rect b="b" l="l" r="r" t="t"/>
              <a:pathLst>
                <a:path extrusionOk="0" h="52517" w="11916">
                  <a:moveTo>
                    <a:pt x="8281" y="1"/>
                  </a:moveTo>
                  <a:lnTo>
                    <a:pt x="0" y="52517"/>
                  </a:lnTo>
                  <a:lnTo>
                    <a:pt x="3725" y="52517"/>
                  </a:lnTo>
                  <a:lnTo>
                    <a:pt x="11916"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9"/>
            <p:cNvSpPr/>
            <p:nvPr/>
          </p:nvSpPr>
          <p:spPr>
            <a:xfrm>
              <a:off x="4976050" y="3181150"/>
              <a:ext cx="297950" cy="1312925"/>
            </a:xfrm>
            <a:custGeom>
              <a:rect b="b" l="l" r="r" t="t"/>
              <a:pathLst>
                <a:path extrusionOk="0" h="52517" w="11918">
                  <a:moveTo>
                    <a:pt x="3636" y="1"/>
                  </a:moveTo>
                  <a:lnTo>
                    <a:pt x="0" y="573"/>
                  </a:lnTo>
                  <a:lnTo>
                    <a:pt x="8191" y="52517"/>
                  </a:lnTo>
                  <a:lnTo>
                    <a:pt x="11917" y="52517"/>
                  </a:lnTo>
                  <a:lnTo>
                    <a:pt x="3636"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9"/>
            <p:cNvSpPr/>
            <p:nvPr/>
          </p:nvSpPr>
          <p:spPr>
            <a:xfrm>
              <a:off x="4306425" y="1755225"/>
              <a:ext cx="722300" cy="1101825"/>
            </a:xfrm>
            <a:custGeom>
              <a:rect b="b" l="l" r="r" t="t"/>
              <a:pathLst>
                <a:path extrusionOk="0" h="44073" w="28892">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9"/>
            <p:cNvSpPr/>
            <p:nvPr/>
          </p:nvSpPr>
          <p:spPr>
            <a:xfrm>
              <a:off x="4564375" y="1755250"/>
              <a:ext cx="261600" cy="124225"/>
            </a:xfrm>
            <a:custGeom>
              <a:rect b="b" l="l" r="r" t="t"/>
              <a:pathLst>
                <a:path extrusionOk="0" h="4969" w="10464">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9"/>
            <p:cNvSpPr/>
            <p:nvPr/>
          </p:nvSpPr>
          <p:spPr>
            <a:xfrm>
              <a:off x="4675525" y="4250800"/>
              <a:ext cx="123775" cy="101625"/>
            </a:xfrm>
            <a:custGeom>
              <a:rect b="b" l="l" r="r" t="t"/>
              <a:pathLst>
                <a:path extrusionOk="0" h="4065" w="4951">
                  <a:moveTo>
                    <a:pt x="0" y="0"/>
                  </a:moveTo>
                  <a:lnTo>
                    <a:pt x="416" y="3752"/>
                  </a:lnTo>
                  <a:lnTo>
                    <a:pt x="4950" y="4065"/>
                  </a:lnTo>
                  <a:lnTo>
                    <a:pt x="4950" y="4065"/>
                  </a:lnTo>
                  <a:lnTo>
                    <a:pt x="4742" y="730"/>
                  </a:lnTo>
                  <a:lnTo>
                    <a:pt x="0" y="0"/>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9"/>
            <p:cNvSpPr/>
            <p:nvPr/>
          </p:nvSpPr>
          <p:spPr>
            <a:xfrm>
              <a:off x="4636825" y="4334550"/>
              <a:ext cx="246275" cy="207750"/>
            </a:xfrm>
            <a:custGeom>
              <a:rect b="b" l="l" r="r" t="t"/>
              <a:pathLst>
                <a:path extrusionOk="0" h="8310" w="9851">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9"/>
            <p:cNvSpPr/>
            <p:nvPr/>
          </p:nvSpPr>
          <p:spPr>
            <a:xfrm>
              <a:off x="4221900" y="2694000"/>
              <a:ext cx="689950" cy="1600200"/>
            </a:xfrm>
            <a:custGeom>
              <a:rect b="b" l="l" r="r" t="t"/>
              <a:pathLst>
                <a:path extrusionOk="0" h="64008" w="27598">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9"/>
            <p:cNvSpPr/>
            <p:nvPr/>
          </p:nvSpPr>
          <p:spPr>
            <a:xfrm>
              <a:off x="4209075" y="3918550"/>
              <a:ext cx="148575" cy="130325"/>
            </a:xfrm>
            <a:custGeom>
              <a:rect b="b" l="l" r="r" t="t"/>
              <a:pathLst>
                <a:path extrusionOk="0" h="5213" w="5943">
                  <a:moveTo>
                    <a:pt x="1043" y="1"/>
                  </a:moveTo>
                  <a:lnTo>
                    <a:pt x="1" y="4379"/>
                  </a:lnTo>
                  <a:lnTo>
                    <a:pt x="4222" y="5212"/>
                  </a:lnTo>
                  <a:lnTo>
                    <a:pt x="5943" y="1305"/>
                  </a:lnTo>
                  <a:lnTo>
                    <a:pt x="1043" y="1"/>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p:nvPr/>
          </p:nvSpPr>
          <p:spPr>
            <a:xfrm>
              <a:off x="4201825" y="2665025"/>
              <a:ext cx="900700" cy="1326850"/>
            </a:xfrm>
            <a:custGeom>
              <a:rect b="b" l="l" r="r" t="t"/>
              <a:pathLst>
                <a:path extrusionOk="0" h="53074" w="36028">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9"/>
            <p:cNvSpPr/>
            <p:nvPr/>
          </p:nvSpPr>
          <p:spPr>
            <a:xfrm>
              <a:off x="3971100" y="3989500"/>
              <a:ext cx="361925" cy="404975"/>
            </a:xfrm>
            <a:custGeom>
              <a:rect b="b" l="l" r="r" t="t"/>
              <a:pathLst>
                <a:path extrusionOk="0" h="16199" w="14477">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p:nvPr/>
          </p:nvSpPr>
          <p:spPr>
            <a:xfrm>
              <a:off x="4675025" y="994975"/>
              <a:ext cx="284575" cy="272700"/>
            </a:xfrm>
            <a:custGeom>
              <a:rect b="b" l="l" r="r" t="t"/>
              <a:pathLst>
                <a:path extrusionOk="0" h="10908" w="11383">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9"/>
            <p:cNvSpPr/>
            <p:nvPr/>
          </p:nvSpPr>
          <p:spPr>
            <a:xfrm>
              <a:off x="4675025" y="1102075"/>
              <a:ext cx="198325" cy="165625"/>
            </a:xfrm>
            <a:custGeom>
              <a:rect b="b" l="l" r="r" t="t"/>
              <a:pathLst>
                <a:path extrusionOk="0" h="6625" w="7933">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9"/>
            <p:cNvSpPr/>
            <p:nvPr/>
          </p:nvSpPr>
          <p:spPr>
            <a:xfrm>
              <a:off x="4370150" y="1433600"/>
              <a:ext cx="119225" cy="319200"/>
            </a:xfrm>
            <a:custGeom>
              <a:rect b="b" l="l" r="r" t="t"/>
              <a:pathLst>
                <a:path extrusionOk="0" h="12768" w="4769">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9"/>
            <p:cNvSpPr/>
            <p:nvPr/>
          </p:nvSpPr>
          <p:spPr>
            <a:xfrm>
              <a:off x="4361500" y="1112650"/>
              <a:ext cx="540500" cy="493975"/>
            </a:xfrm>
            <a:custGeom>
              <a:rect b="b" l="l" r="r" t="t"/>
              <a:pathLst>
                <a:path extrusionOk="0" h="19759" w="2162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9"/>
            <p:cNvSpPr/>
            <p:nvPr/>
          </p:nvSpPr>
          <p:spPr>
            <a:xfrm>
              <a:off x="4612625" y="1615425"/>
              <a:ext cx="167300" cy="200150"/>
            </a:xfrm>
            <a:custGeom>
              <a:rect b="b" l="l" r="r" t="t"/>
              <a:pathLst>
                <a:path extrusionOk="0" h="8006" w="6692">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9"/>
            <p:cNvSpPr/>
            <p:nvPr/>
          </p:nvSpPr>
          <p:spPr>
            <a:xfrm>
              <a:off x="4612675" y="1643650"/>
              <a:ext cx="122975" cy="118800"/>
            </a:xfrm>
            <a:custGeom>
              <a:rect b="b" l="l" r="r" t="t"/>
              <a:pathLst>
                <a:path extrusionOk="0" h="4752" w="4919">
                  <a:moveTo>
                    <a:pt x="4919" y="0"/>
                  </a:moveTo>
                  <a:lnTo>
                    <a:pt x="1207" y="423"/>
                  </a:lnTo>
                  <a:cubicBezTo>
                    <a:pt x="490" y="719"/>
                    <a:pt x="1" y="955"/>
                    <a:pt x="1" y="955"/>
                  </a:cubicBezTo>
                  <a:lnTo>
                    <a:pt x="675" y="4751"/>
                  </a:lnTo>
                  <a:cubicBezTo>
                    <a:pt x="3187" y="3842"/>
                    <a:pt x="4919" y="0"/>
                    <a:pt x="491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9"/>
            <p:cNvSpPr/>
            <p:nvPr/>
          </p:nvSpPr>
          <p:spPr>
            <a:xfrm>
              <a:off x="4390300" y="1298250"/>
              <a:ext cx="422125" cy="419175"/>
            </a:xfrm>
            <a:custGeom>
              <a:rect b="b" l="l" r="r" t="t"/>
              <a:pathLst>
                <a:path extrusionOk="0" h="16767" w="16885">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9"/>
            <p:cNvSpPr/>
            <p:nvPr/>
          </p:nvSpPr>
          <p:spPr>
            <a:xfrm>
              <a:off x="4752775" y="1417700"/>
              <a:ext cx="116675" cy="164600"/>
            </a:xfrm>
            <a:custGeom>
              <a:rect b="b" l="l" r="r" t="t"/>
              <a:pathLst>
                <a:path extrusionOk="0" h="6584" w="4667">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9"/>
            <p:cNvSpPr/>
            <p:nvPr/>
          </p:nvSpPr>
          <p:spPr>
            <a:xfrm>
              <a:off x="4382250" y="1293625"/>
              <a:ext cx="430050" cy="191725"/>
            </a:xfrm>
            <a:custGeom>
              <a:rect b="b" l="l" r="r" t="t"/>
              <a:pathLst>
                <a:path extrusionOk="0" h="7669" w="17202">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9"/>
            <p:cNvSpPr/>
            <p:nvPr/>
          </p:nvSpPr>
          <p:spPr>
            <a:xfrm>
              <a:off x="4676925" y="1383775"/>
              <a:ext cx="118150" cy="312650"/>
            </a:xfrm>
            <a:custGeom>
              <a:rect b="b" l="l" r="r" t="t"/>
              <a:pathLst>
                <a:path extrusionOk="0" h="12506" w="4726">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9"/>
            <p:cNvSpPr/>
            <p:nvPr/>
          </p:nvSpPr>
          <p:spPr>
            <a:xfrm>
              <a:off x="4751600" y="1821075"/>
              <a:ext cx="525875" cy="623525"/>
            </a:xfrm>
            <a:custGeom>
              <a:rect b="b" l="l" r="r" t="t"/>
              <a:pathLst>
                <a:path extrusionOk="0" h="24941" w="21035">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9"/>
            <p:cNvSpPr/>
            <p:nvPr/>
          </p:nvSpPr>
          <p:spPr>
            <a:xfrm>
              <a:off x="4507950" y="2345925"/>
              <a:ext cx="286625" cy="98925"/>
            </a:xfrm>
            <a:custGeom>
              <a:rect b="b" l="l" r="r" t="t"/>
              <a:pathLst>
                <a:path extrusionOk="0" h="3957" w="11465">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9"/>
            <p:cNvSpPr/>
            <p:nvPr/>
          </p:nvSpPr>
          <p:spPr>
            <a:xfrm>
              <a:off x="3977800" y="1762425"/>
              <a:ext cx="476525" cy="607125"/>
            </a:xfrm>
            <a:custGeom>
              <a:rect b="b" l="l" r="r" t="t"/>
              <a:pathLst>
                <a:path extrusionOk="0" h="24285" w="19061">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9"/>
            <p:cNvSpPr/>
            <p:nvPr/>
          </p:nvSpPr>
          <p:spPr>
            <a:xfrm>
              <a:off x="3907925" y="1520925"/>
              <a:ext cx="192700" cy="265900"/>
            </a:xfrm>
            <a:custGeom>
              <a:rect b="b" l="l" r="r" t="t"/>
              <a:pathLst>
                <a:path extrusionOk="0" h="10636" w="7708">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9"/>
            <p:cNvSpPr/>
            <p:nvPr/>
          </p:nvSpPr>
          <p:spPr>
            <a:xfrm>
              <a:off x="4458900" y="2228200"/>
              <a:ext cx="433250" cy="216650"/>
            </a:xfrm>
            <a:custGeom>
              <a:rect b="b" l="l" r="r" t="t"/>
              <a:pathLst>
                <a:path extrusionOk="0" h="8666" w="17330">
                  <a:moveTo>
                    <a:pt x="0" y="1"/>
                  </a:moveTo>
                  <a:cubicBezTo>
                    <a:pt x="0" y="4787"/>
                    <a:pt x="3879" y="8665"/>
                    <a:pt x="8665" y="8665"/>
                  </a:cubicBezTo>
                  <a:cubicBezTo>
                    <a:pt x="13450" y="8665"/>
                    <a:pt x="17330" y="4787"/>
                    <a:pt x="1733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9"/>
            <p:cNvSpPr/>
            <p:nvPr/>
          </p:nvSpPr>
          <p:spPr>
            <a:xfrm>
              <a:off x="1444675" y="2578875"/>
              <a:ext cx="4937650" cy="415500"/>
            </a:xfrm>
            <a:custGeom>
              <a:rect b="b" l="l" r="r" t="t"/>
              <a:pathLst>
                <a:path extrusionOk="0" h="16620" w="197506">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9"/>
            <p:cNvSpPr/>
            <p:nvPr/>
          </p:nvSpPr>
          <p:spPr>
            <a:xfrm>
              <a:off x="1297425" y="2444575"/>
              <a:ext cx="5232150" cy="241725"/>
            </a:xfrm>
            <a:custGeom>
              <a:rect b="b" l="l" r="r" t="t"/>
              <a:pathLst>
                <a:path extrusionOk="0" h="9669" w="209286">
                  <a:moveTo>
                    <a:pt x="1" y="1"/>
                  </a:moveTo>
                  <a:lnTo>
                    <a:pt x="1" y="9668"/>
                  </a:lnTo>
                  <a:lnTo>
                    <a:pt x="209286" y="9668"/>
                  </a:lnTo>
                  <a:lnTo>
                    <a:pt x="209286"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9"/>
            <p:cNvSpPr/>
            <p:nvPr/>
          </p:nvSpPr>
          <p:spPr>
            <a:xfrm>
              <a:off x="1340475" y="2686225"/>
              <a:ext cx="223550" cy="870950"/>
            </a:xfrm>
            <a:custGeom>
              <a:rect b="b" l="l" r="r" t="t"/>
              <a:pathLst>
                <a:path extrusionOk="0" h="34838" w="8942">
                  <a:moveTo>
                    <a:pt x="0" y="1"/>
                  </a:moveTo>
                  <a:lnTo>
                    <a:pt x="0" y="34838"/>
                  </a:lnTo>
                  <a:lnTo>
                    <a:pt x="8941" y="34838"/>
                  </a:lnTo>
                  <a:lnTo>
                    <a:pt x="8941"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9"/>
            <p:cNvSpPr/>
            <p:nvPr/>
          </p:nvSpPr>
          <p:spPr>
            <a:xfrm>
              <a:off x="1340475" y="3711400"/>
              <a:ext cx="223550" cy="870900"/>
            </a:xfrm>
            <a:custGeom>
              <a:rect b="b" l="l" r="r" t="t"/>
              <a:pathLst>
                <a:path extrusionOk="0" h="34836" w="8942">
                  <a:moveTo>
                    <a:pt x="0" y="0"/>
                  </a:moveTo>
                  <a:lnTo>
                    <a:pt x="2075" y="34835"/>
                  </a:lnTo>
                  <a:lnTo>
                    <a:pt x="6867" y="34835"/>
                  </a:lnTo>
                  <a:lnTo>
                    <a:pt x="8941" y="0"/>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9"/>
            <p:cNvSpPr/>
            <p:nvPr/>
          </p:nvSpPr>
          <p:spPr>
            <a:xfrm>
              <a:off x="1345925"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9"/>
            <p:cNvSpPr/>
            <p:nvPr/>
          </p:nvSpPr>
          <p:spPr>
            <a:xfrm>
              <a:off x="6254450" y="2686225"/>
              <a:ext cx="223550" cy="870950"/>
            </a:xfrm>
            <a:custGeom>
              <a:rect b="b" l="l" r="r" t="t"/>
              <a:pathLst>
                <a:path extrusionOk="0" h="34838" w="8942">
                  <a:moveTo>
                    <a:pt x="0" y="1"/>
                  </a:moveTo>
                  <a:lnTo>
                    <a:pt x="0" y="34838"/>
                  </a:lnTo>
                  <a:lnTo>
                    <a:pt x="8941" y="34838"/>
                  </a:lnTo>
                  <a:lnTo>
                    <a:pt x="8941"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9"/>
            <p:cNvSpPr/>
            <p:nvPr/>
          </p:nvSpPr>
          <p:spPr>
            <a:xfrm>
              <a:off x="6254450" y="3711400"/>
              <a:ext cx="223550" cy="870900"/>
            </a:xfrm>
            <a:custGeom>
              <a:rect b="b" l="l" r="r" t="t"/>
              <a:pathLst>
                <a:path extrusionOk="0" h="34836" w="8942">
                  <a:moveTo>
                    <a:pt x="0" y="0"/>
                  </a:moveTo>
                  <a:lnTo>
                    <a:pt x="2075" y="34835"/>
                  </a:lnTo>
                  <a:lnTo>
                    <a:pt x="6867" y="34835"/>
                  </a:lnTo>
                  <a:lnTo>
                    <a:pt x="8941" y="0"/>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9"/>
            <p:cNvSpPr/>
            <p:nvPr/>
          </p:nvSpPr>
          <p:spPr>
            <a:xfrm>
              <a:off x="6259900"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9"/>
            <p:cNvSpPr/>
            <p:nvPr/>
          </p:nvSpPr>
          <p:spPr>
            <a:xfrm>
              <a:off x="5217575" y="2177825"/>
              <a:ext cx="219050" cy="266775"/>
            </a:xfrm>
            <a:custGeom>
              <a:rect b="b" l="l" r="r" t="t"/>
              <a:pathLst>
                <a:path extrusionOk="0" h="10671" w="8762">
                  <a:moveTo>
                    <a:pt x="1" y="1"/>
                  </a:moveTo>
                  <a:lnTo>
                    <a:pt x="2072" y="10671"/>
                  </a:lnTo>
                  <a:lnTo>
                    <a:pt x="6692" y="10671"/>
                  </a:lnTo>
                  <a:lnTo>
                    <a:pt x="8762"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9"/>
            <p:cNvSpPr/>
            <p:nvPr/>
          </p:nvSpPr>
          <p:spPr>
            <a:xfrm>
              <a:off x="2296500" y="2177825"/>
              <a:ext cx="219100" cy="266775"/>
            </a:xfrm>
            <a:custGeom>
              <a:rect b="b" l="l" r="r" t="t"/>
              <a:pathLst>
                <a:path extrusionOk="0" h="10671" w="8764">
                  <a:moveTo>
                    <a:pt x="0" y="1"/>
                  </a:moveTo>
                  <a:lnTo>
                    <a:pt x="2071" y="10671"/>
                  </a:lnTo>
                  <a:lnTo>
                    <a:pt x="6692" y="10671"/>
                  </a:lnTo>
                  <a:lnTo>
                    <a:pt x="8763"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49"/>
          <p:cNvSpPr txBox="1"/>
          <p:nvPr>
            <p:ph type="title"/>
          </p:nvPr>
        </p:nvSpPr>
        <p:spPr>
          <a:xfrm>
            <a:off x="266100" y="299100"/>
            <a:ext cx="6105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ERD Mapping(logical schema)</a:t>
            </a:r>
            <a:endParaRPr sz="3000"/>
          </a:p>
        </p:txBody>
      </p:sp>
      <p:pic>
        <p:nvPicPr>
          <p:cNvPr id="858" name="Google Shape;858;p49"/>
          <p:cNvPicPr preferRelativeResize="0"/>
          <p:nvPr/>
        </p:nvPicPr>
        <p:blipFill>
          <a:blip r:embed="rId3">
            <a:alphaModFix/>
          </a:blip>
          <a:stretch>
            <a:fillRect/>
          </a:stretch>
        </p:blipFill>
        <p:spPr>
          <a:xfrm>
            <a:off x="1098025" y="965225"/>
            <a:ext cx="2669325" cy="3902625"/>
          </a:xfrm>
          <a:prstGeom prst="rect">
            <a:avLst/>
          </a:prstGeom>
          <a:noFill/>
          <a:ln>
            <a:noFill/>
          </a:ln>
        </p:spPr>
      </p:pic>
      <p:pic>
        <p:nvPicPr>
          <p:cNvPr id="859" name="Google Shape;859;p49"/>
          <p:cNvPicPr preferRelativeResize="0"/>
          <p:nvPr/>
        </p:nvPicPr>
        <p:blipFill>
          <a:blip r:embed="rId4">
            <a:alphaModFix/>
          </a:blip>
          <a:stretch>
            <a:fillRect/>
          </a:stretch>
        </p:blipFill>
        <p:spPr>
          <a:xfrm>
            <a:off x="3855200" y="1453214"/>
            <a:ext cx="5091875" cy="179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grpSp>
        <p:nvGrpSpPr>
          <p:cNvPr id="864" name="Google Shape;864;p50"/>
          <p:cNvGrpSpPr/>
          <p:nvPr/>
        </p:nvGrpSpPr>
        <p:grpSpPr>
          <a:xfrm rot="7385264">
            <a:off x="7403680" y="-342320"/>
            <a:ext cx="2307951" cy="2106303"/>
            <a:chOff x="6182316" y="3385205"/>
            <a:chExt cx="613031" cy="546403"/>
          </a:xfrm>
        </p:grpSpPr>
        <p:sp>
          <p:nvSpPr>
            <p:cNvPr id="865" name="Google Shape;865;p50"/>
            <p:cNvSpPr/>
            <p:nvPr/>
          </p:nvSpPr>
          <p:spPr>
            <a:xfrm>
              <a:off x="6182316" y="3461096"/>
              <a:ext cx="613031" cy="470512"/>
            </a:xfrm>
            <a:custGeom>
              <a:rect b="b" l="l" r="r" t="t"/>
              <a:pathLst>
                <a:path extrusionOk="0" h="22400" w="29185">
                  <a:moveTo>
                    <a:pt x="9164" y="0"/>
                  </a:moveTo>
                  <a:lnTo>
                    <a:pt x="8487" y="170"/>
                  </a:lnTo>
                  <a:cubicBezTo>
                    <a:pt x="5174" y="1003"/>
                    <a:pt x="2242" y="2938"/>
                    <a:pt x="175" y="5657"/>
                  </a:cubicBezTo>
                  <a:lnTo>
                    <a:pt x="1" y="5886"/>
                  </a:lnTo>
                  <a:lnTo>
                    <a:pt x="1" y="22399"/>
                  </a:lnTo>
                  <a:lnTo>
                    <a:pt x="29184" y="22399"/>
                  </a:lnTo>
                  <a:lnTo>
                    <a:pt x="29184" y="5908"/>
                  </a:lnTo>
                  <a:lnTo>
                    <a:pt x="9164"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0"/>
            <p:cNvSpPr/>
            <p:nvPr/>
          </p:nvSpPr>
          <p:spPr>
            <a:xfrm>
              <a:off x="6488800" y="3492541"/>
              <a:ext cx="306505" cy="439068"/>
            </a:xfrm>
            <a:custGeom>
              <a:rect b="b" l="l" r="r" t="t"/>
              <a:pathLst>
                <a:path extrusionOk="0" h="20903" w="14592">
                  <a:moveTo>
                    <a:pt x="1" y="1"/>
                  </a:moveTo>
                  <a:lnTo>
                    <a:pt x="1" y="20902"/>
                  </a:lnTo>
                  <a:lnTo>
                    <a:pt x="14592" y="20902"/>
                  </a:lnTo>
                  <a:lnTo>
                    <a:pt x="14592" y="4411"/>
                  </a:lnTo>
                  <a:lnTo>
                    <a:pt x="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a:off x="6182316" y="3461117"/>
              <a:ext cx="613031" cy="222695"/>
            </a:xfrm>
            <a:custGeom>
              <a:rect b="b" l="l" r="r" t="t"/>
              <a:pathLst>
                <a:path extrusionOk="0" h="10602" w="29185">
                  <a:moveTo>
                    <a:pt x="9164" y="1"/>
                  </a:moveTo>
                  <a:lnTo>
                    <a:pt x="8487" y="169"/>
                  </a:lnTo>
                  <a:cubicBezTo>
                    <a:pt x="5174" y="1002"/>
                    <a:pt x="2242" y="2937"/>
                    <a:pt x="175" y="5656"/>
                  </a:cubicBezTo>
                  <a:lnTo>
                    <a:pt x="1" y="5887"/>
                  </a:lnTo>
                  <a:lnTo>
                    <a:pt x="1" y="10602"/>
                  </a:lnTo>
                  <a:lnTo>
                    <a:pt x="29184" y="10600"/>
                  </a:lnTo>
                  <a:lnTo>
                    <a:pt x="29184" y="5909"/>
                  </a:lnTo>
                  <a:lnTo>
                    <a:pt x="9164"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0"/>
            <p:cNvSpPr/>
            <p:nvPr/>
          </p:nvSpPr>
          <p:spPr>
            <a:xfrm>
              <a:off x="6182316" y="3791862"/>
              <a:ext cx="613031" cy="79924"/>
            </a:xfrm>
            <a:custGeom>
              <a:rect b="b" l="l" r="r" t="t"/>
              <a:pathLst>
                <a:path extrusionOk="0" h="3805" w="29185">
                  <a:moveTo>
                    <a:pt x="5675" y="1"/>
                  </a:moveTo>
                  <a:lnTo>
                    <a:pt x="1197" y="1940"/>
                  </a:lnTo>
                  <a:lnTo>
                    <a:pt x="1" y="1420"/>
                  </a:lnTo>
                  <a:lnTo>
                    <a:pt x="1" y="3285"/>
                  </a:lnTo>
                  <a:lnTo>
                    <a:pt x="1197" y="3804"/>
                  </a:lnTo>
                  <a:lnTo>
                    <a:pt x="5675" y="1866"/>
                  </a:lnTo>
                  <a:lnTo>
                    <a:pt x="10133" y="3804"/>
                  </a:lnTo>
                  <a:lnTo>
                    <a:pt x="14593" y="1866"/>
                  </a:lnTo>
                  <a:lnTo>
                    <a:pt x="19051" y="3804"/>
                  </a:lnTo>
                  <a:lnTo>
                    <a:pt x="23510" y="1866"/>
                  </a:lnTo>
                  <a:lnTo>
                    <a:pt x="27988" y="3804"/>
                  </a:lnTo>
                  <a:lnTo>
                    <a:pt x="29184" y="3285"/>
                  </a:lnTo>
                  <a:lnTo>
                    <a:pt x="29184" y="1421"/>
                  </a:lnTo>
                  <a:lnTo>
                    <a:pt x="27988" y="1940"/>
                  </a:lnTo>
                  <a:lnTo>
                    <a:pt x="23510" y="1"/>
                  </a:lnTo>
                  <a:lnTo>
                    <a:pt x="19051" y="1940"/>
                  </a:lnTo>
                  <a:lnTo>
                    <a:pt x="14593" y="1"/>
                  </a:lnTo>
                  <a:lnTo>
                    <a:pt x="10133" y="1940"/>
                  </a:lnTo>
                  <a:lnTo>
                    <a:pt x="567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0"/>
            <p:cNvSpPr/>
            <p:nvPr/>
          </p:nvSpPr>
          <p:spPr>
            <a:xfrm>
              <a:off x="6488842" y="3791904"/>
              <a:ext cx="306505" cy="79882"/>
            </a:xfrm>
            <a:custGeom>
              <a:rect b="b" l="l" r="r" t="t"/>
              <a:pathLst>
                <a:path extrusionOk="0" h="3803" w="14592">
                  <a:moveTo>
                    <a:pt x="0" y="0"/>
                  </a:moveTo>
                  <a:lnTo>
                    <a:pt x="0" y="1864"/>
                  </a:lnTo>
                  <a:lnTo>
                    <a:pt x="4458" y="3802"/>
                  </a:lnTo>
                  <a:lnTo>
                    <a:pt x="8917" y="1864"/>
                  </a:lnTo>
                  <a:lnTo>
                    <a:pt x="13395" y="3802"/>
                  </a:lnTo>
                  <a:lnTo>
                    <a:pt x="14591" y="3283"/>
                  </a:lnTo>
                  <a:lnTo>
                    <a:pt x="14591" y="1418"/>
                  </a:lnTo>
                  <a:lnTo>
                    <a:pt x="13395" y="1938"/>
                  </a:lnTo>
                  <a:lnTo>
                    <a:pt x="8917" y="0"/>
                  </a:lnTo>
                  <a:lnTo>
                    <a:pt x="4458" y="1938"/>
                  </a:lnTo>
                  <a:lnTo>
                    <a:pt x="0"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0"/>
            <p:cNvSpPr/>
            <p:nvPr/>
          </p:nvSpPr>
          <p:spPr>
            <a:xfrm>
              <a:off x="6359115" y="3659825"/>
              <a:ext cx="76647" cy="108176"/>
            </a:xfrm>
            <a:custGeom>
              <a:rect b="b" l="l" r="r" t="t"/>
              <a:pathLst>
                <a:path extrusionOk="0" h="5150" w="3649">
                  <a:moveTo>
                    <a:pt x="0" y="1"/>
                  </a:moveTo>
                  <a:lnTo>
                    <a:pt x="0" y="3326"/>
                  </a:lnTo>
                  <a:cubicBezTo>
                    <a:pt x="0" y="4333"/>
                    <a:pt x="816" y="5149"/>
                    <a:pt x="1824" y="5149"/>
                  </a:cubicBezTo>
                  <a:cubicBezTo>
                    <a:pt x="2831" y="5149"/>
                    <a:pt x="3648" y="4333"/>
                    <a:pt x="3648" y="3326"/>
                  </a:cubicBezTo>
                  <a:lnTo>
                    <a:pt x="3648"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0"/>
            <p:cNvSpPr/>
            <p:nvPr/>
          </p:nvSpPr>
          <p:spPr>
            <a:xfrm>
              <a:off x="6182316" y="3831057"/>
              <a:ext cx="612989" cy="100551"/>
            </a:xfrm>
            <a:custGeom>
              <a:rect b="b" l="l" r="r" t="t"/>
              <a:pathLst>
                <a:path extrusionOk="0" h="4787" w="29183">
                  <a:moveTo>
                    <a:pt x="5675" y="0"/>
                  </a:moveTo>
                  <a:lnTo>
                    <a:pt x="1197" y="1939"/>
                  </a:lnTo>
                  <a:lnTo>
                    <a:pt x="1" y="1419"/>
                  </a:lnTo>
                  <a:lnTo>
                    <a:pt x="1" y="4786"/>
                  </a:lnTo>
                  <a:lnTo>
                    <a:pt x="29183" y="4786"/>
                  </a:lnTo>
                  <a:lnTo>
                    <a:pt x="29183" y="1419"/>
                  </a:lnTo>
                  <a:lnTo>
                    <a:pt x="27987" y="1938"/>
                  </a:lnTo>
                  <a:lnTo>
                    <a:pt x="23510" y="0"/>
                  </a:lnTo>
                  <a:lnTo>
                    <a:pt x="19051" y="1939"/>
                  </a:lnTo>
                  <a:lnTo>
                    <a:pt x="14593" y="0"/>
                  </a:lnTo>
                  <a:lnTo>
                    <a:pt x="10133" y="1939"/>
                  </a:lnTo>
                  <a:lnTo>
                    <a:pt x="5675"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0"/>
            <p:cNvSpPr/>
            <p:nvPr/>
          </p:nvSpPr>
          <p:spPr>
            <a:xfrm>
              <a:off x="6488842" y="3831057"/>
              <a:ext cx="306505" cy="100551"/>
            </a:xfrm>
            <a:custGeom>
              <a:rect b="b" l="l" r="r" t="t"/>
              <a:pathLst>
                <a:path extrusionOk="0" h="4787" w="14592">
                  <a:moveTo>
                    <a:pt x="0" y="0"/>
                  </a:moveTo>
                  <a:lnTo>
                    <a:pt x="0" y="4786"/>
                  </a:lnTo>
                  <a:lnTo>
                    <a:pt x="14591" y="4786"/>
                  </a:lnTo>
                  <a:lnTo>
                    <a:pt x="14591" y="1419"/>
                  </a:lnTo>
                  <a:lnTo>
                    <a:pt x="13395" y="1938"/>
                  </a:lnTo>
                  <a:lnTo>
                    <a:pt x="8917" y="0"/>
                  </a:lnTo>
                  <a:lnTo>
                    <a:pt x="4458" y="1938"/>
                  </a:lnTo>
                  <a:lnTo>
                    <a:pt x="0"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0"/>
            <p:cNvSpPr/>
            <p:nvPr/>
          </p:nvSpPr>
          <p:spPr>
            <a:xfrm>
              <a:off x="6488800" y="3494746"/>
              <a:ext cx="306505" cy="189045"/>
            </a:xfrm>
            <a:custGeom>
              <a:rect b="b" l="l" r="r" t="t"/>
              <a:pathLst>
                <a:path extrusionOk="0" h="9000" w="14592">
                  <a:moveTo>
                    <a:pt x="1" y="0"/>
                  </a:moveTo>
                  <a:lnTo>
                    <a:pt x="1" y="8999"/>
                  </a:lnTo>
                  <a:lnTo>
                    <a:pt x="14592" y="8999"/>
                  </a:lnTo>
                  <a:lnTo>
                    <a:pt x="14592" y="4308"/>
                  </a:lnTo>
                  <a:lnTo>
                    <a:pt x="1"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0"/>
            <p:cNvSpPr/>
            <p:nvPr/>
          </p:nvSpPr>
          <p:spPr>
            <a:xfrm>
              <a:off x="6488800" y="3492541"/>
              <a:ext cx="306505" cy="92674"/>
            </a:xfrm>
            <a:custGeom>
              <a:rect b="b" l="l" r="r" t="t"/>
              <a:pathLst>
                <a:path extrusionOk="0" h="4412" w="14592">
                  <a:moveTo>
                    <a:pt x="1" y="1"/>
                  </a:moveTo>
                  <a:lnTo>
                    <a:pt x="1" y="4411"/>
                  </a:lnTo>
                  <a:lnTo>
                    <a:pt x="14592" y="4411"/>
                  </a:lnTo>
                  <a:lnTo>
                    <a:pt x="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0"/>
            <p:cNvSpPr/>
            <p:nvPr/>
          </p:nvSpPr>
          <p:spPr>
            <a:xfrm>
              <a:off x="6182316" y="3461096"/>
              <a:ext cx="306505" cy="124119"/>
            </a:xfrm>
            <a:custGeom>
              <a:rect b="b" l="l" r="r" t="t"/>
              <a:pathLst>
                <a:path extrusionOk="0" h="5909" w="14592">
                  <a:moveTo>
                    <a:pt x="9164" y="0"/>
                  </a:moveTo>
                  <a:lnTo>
                    <a:pt x="8487" y="170"/>
                  </a:lnTo>
                  <a:cubicBezTo>
                    <a:pt x="5174" y="1003"/>
                    <a:pt x="2242" y="2938"/>
                    <a:pt x="173" y="5657"/>
                  </a:cubicBezTo>
                  <a:lnTo>
                    <a:pt x="1" y="5886"/>
                  </a:lnTo>
                  <a:lnTo>
                    <a:pt x="1" y="5908"/>
                  </a:lnTo>
                  <a:lnTo>
                    <a:pt x="14592" y="5908"/>
                  </a:lnTo>
                  <a:lnTo>
                    <a:pt x="14592" y="1498"/>
                  </a:lnTo>
                  <a:lnTo>
                    <a:pt x="9164"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0"/>
            <p:cNvSpPr/>
            <p:nvPr/>
          </p:nvSpPr>
          <p:spPr>
            <a:xfrm>
              <a:off x="6342710" y="3385205"/>
              <a:ext cx="189549" cy="175518"/>
            </a:xfrm>
            <a:custGeom>
              <a:rect b="b" l="l" r="r" t="t"/>
              <a:pathLst>
                <a:path extrusionOk="0" h="8356" w="9024">
                  <a:moveTo>
                    <a:pt x="3626" y="1"/>
                  </a:moveTo>
                  <a:cubicBezTo>
                    <a:pt x="3197" y="1"/>
                    <a:pt x="2765" y="95"/>
                    <a:pt x="2351" y="283"/>
                  </a:cubicBezTo>
                  <a:cubicBezTo>
                    <a:pt x="1577" y="634"/>
                    <a:pt x="945" y="1274"/>
                    <a:pt x="571" y="2084"/>
                  </a:cubicBezTo>
                  <a:cubicBezTo>
                    <a:pt x="38" y="3241"/>
                    <a:pt x="0" y="4495"/>
                    <a:pt x="465" y="5612"/>
                  </a:cubicBezTo>
                  <a:cubicBezTo>
                    <a:pt x="887" y="6628"/>
                    <a:pt x="1710" y="7478"/>
                    <a:pt x="2721" y="7944"/>
                  </a:cubicBezTo>
                  <a:cubicBezTo>
                    <a:pt x="3218" y="8172"/>
                    <a:pt x="3753" y="8308"/>
                    <a:pt x="4298" y="8344"/>
                  </a:cubicBezTo>
                  <a:cubicBezTo>
                    <a:pt x="4404" y="8352"/>
                    <a:pt x="4510" y="8356"/>
                    <a:pt x="4617" y="8356"/>
                  </a:cubicBezTo>
                  <a:cubicBezTo>
                    <a:pt x="5071" y="8356"/>
                    <a:pt x="5524" y="8286"/>
                    <a:pt x="5957" y="8147"/>
                  </a:cubicBezTo>
                  <a:cubicBezTo>
                    <a:pt x="7111" y="7776"/>
                    <a:pt x="8038" y="6935"/>
                    <a:pt x="8573" y="5779"/>
                  </a:cubicBezTo>
                  <a:cubicBezTo>
                    <a:pt x="8947" y="4967"/>
                    <a:pt x="9024" y="4071"/>
                    <a:pt x="8791" y="3255"/>
                  </a:cubicBezTo>
                  <a:cubicBezTo>
                    <a:pt x="8540" y="2383"/>
                    <a:pt x="7959" y="1699"/>
                    <a:pt x="7151" y="1326"/>
                  </a:cubicBezTo>
                  <a:cubicBezTo>
                    <a:pt x="6292" y="1270"/>
                    <a:pt x="5482" y="896"/>
                    <a:pt x="4880" y="278"/>
                  </a:cubicBezTo>
                  <a:cubicBezTo>
                    <a:pt x="4478" y="94"/>
                    <a:pt x="4054" y="1"/>
                    <a:pt x="3626"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0"/>
            <p:cNvSpPr/>
            <p:nvPr/>
          </p:nvSpPr>
          <p:spPr>
            <a:xfrm>
              <a:off x="6380876" y="3406483"/>
              <a:ext cx="151383" cy="154240"/>
            </a:xfrm>
            <a:custGeom>
              <a:rect b="b" l="l" r="r" t="t"/>
              <a:pathLst>
                <a:path extrusionOk="0" h="7343" w="7207">
                  <a:moveTo>
                    <a:pt x="4104" y="0"/>
                  </a:moveTo>
                  <a:lnTo>
                    <a:pt x="1" y="6375"/>
                  </a:lnTo>
                  <a:cubicBezTo>
                    <a:pt x="805" y="7010"/>
                    <a:pt x="1790" y="7342"/>
                    <a:pt x="2788" y="7342"/>
                  </a:cubicBezTo>
                  <a:cubicBezTo>
                    <a:pt x="3242" y="7342"/>
                    <a:pt x="3698" y="7274"/>
                    <a:pt x="4142" y="7134"/>
                  </a:cubicBezTo>
                  <a:cubicBezTo>
                    <a:pt x="5294" y="6763"/>
                    <a:pt x="6221" y="5922"/>
                    <a:pt x="6756" y="4766"/>
                  </a:cubicBezTo>
                  <a:cubicBezTo>
                    <a:pt x="7130" y="3954"/>
                    <a:pt x="7207" y="3058"/>
                    <a:pt x="6974" y="2242"/>
                  </a:cubicBezTo>
                  <a:cubicBezTo>
                    <a:pt x="6723" y="1370"/>
                    <a:pt x="6142" y="686"/>
                    <a:pt x="5336" y="313"/>
                  </a:cubicBezTo>
                  <a:cubicBezTo>
                    <a:pt x="4947" y="132"/>
                    <a:pt x="4530" y="26"/>
                    <a:pt x="4104"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50"/>
          <p:cNvGrpSpPr/>
          <p:nvPr/>
        </p:nvGrpSpPr>
        <p:grpSpPr>
          <a:xfrm>
            <a:off x="8128821" y="2252637"/>
            <a:ext cx="1414353" cy="3689768"/>
            <a:chOff x="4077258" y="496073"/>
            <a:chExt cx="234962" cy="613010"/>
          </a:xfrm>
        </p:grpSpPr>
        <p:sp>
          <p:nvSpPr>
            <p:cNvPr id="879" name="Google Shape;879;p50"/>
            <p:cNvSpPr/>
            <p:nvPr/>
          </p:nvSpPr>
          <p:spPr>
            <a:xfrm>
              <a:off x="4077258" y="496073"/>
              <a:ext cx="234941" cy="613010"/>
            </a:xfrm>
            <a:custGeom>
              <a:rect b="b" l="l" r="r" t="t"/>
              <a:pathLst>
                <a:path extrusionOk="0" h="29184" w="11185">
                  <a:moveTo>
                    <a:pt x="2863" y="0"/>
                  </a:moveTo>
                  <a:lnTo>
                    <a:pt x="1973" y="10011"/>
                  </a:lnTo>
                  <a:cubicBezTo>
                    <a:pt x="1417" y="10744"/>
                    <a:pt x="1" y="12749"/>
                    <a:pt x="1" y="14194"/>
                  </a:cubicBezTo>
                  <a:lnTo>
                    <a:pt x="1" y="29183"/>
                  </a:lnTo>
                  <a:lnTo>
                    <a:pt x="11184" y="29183"/>
                  </a:lnTo>
                  <a:lnTo>
                    <a:pt x="11184" y="14194"/>
                  </a:lnTo>
                  <a:cubicBezTo>
                    <a:pt x="11184" y="12749"/>
                    <a:pt x="9768" y="10743"/>
                    <a:pt x="9212" y="10011"/>
                  </a:cubicBezTo>
                  <a:lnTo>
                    <a:pt x="9213" y="10011"/>
                  </a:lnTo>
                  <a:lnTo>
                    <a:pt x="8323" y="0"/>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0"/>
            <p:cNvSpPr/>
            <p:nvPr/>
          </p:nvSpPr>
          <p:spPr>
            <a:xfrm>
              <a:off x="4194760" y="496073"/>
              <a:ext cx="117460" cy="613010"/>
            </a:xfrm>
            <a:custGeom>
              <a:rect b="b" l="l" r="r" t="t"/>
              <a:pathLst>
                <a:path extrusionOk="0" h="29184" w="5592">
                  <a:moveTo>
                    <a:pt x="0" y="0"/>
                  </a:moveTo>
                  <a:lnTo>
                    <a:pt x="0" y="29183"/>
                  </a:lnTo>
                  <a:lnTo>
                    <a:pt x="5592" y="29183"/>
                  </a:lnTo>
                  <a:lnTo>
                    <a:pt x="5592" y="14194"/>
                  </a:lnTo>
                  <a:cubicBezTo>
                    <a:pt x="5592" y="12749"/>
                    <a:pt x="4176" y="10743"/>
                    <a:pt x="3619" y="10011"/>
                  </a:cubicBezTo>
                  <a:lnTo>
                    <a:pt x="2729" y="0"/>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0"/>
            <p:cNvSpPr/>
            <p:nvPr/>
          </p:nvSpPr>
          <p:spPr>
            <a:xfrm>
              <a:off x="4077258" y="808018"/>
              <a:ext cx="234962" cy="204064"/>
            </a:xfrm>
            <a:custGeom>
              <a:rect b="b" l="l" r="r" t="t"/>
              <a:pathLst>
                <a:path extrusionOk="0" h="9715" w="11186">
                  <a:moveTo>
                    <a:pt x="1" y="1"/>
                  </a:moveTo>
                  <a:lnTo>
                    <a:pt x="1" y="9714"/>
                  </a:lnTo>
                  <a:lnTo>
                    <a:pt x="11186" y="9714"/>
                  </a:lnTo>
                  <a:lnTo>
                    <a:pt x="11186"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0"/>
            <p:cNvSpPr/>
            <p:nvPr/>
          </p:nvSpPr>
          <p:spPr>
            <a:xfrm>
              <a:off x="4194760" y="808018"/>
              <a:ext cx="117460" cy="204064"/>
            </a:xfrm>
            <a:custGeom>
              <a:rect b="b" l="l" r="r" t="t"/>
              <a:pathLst>
                <a:path extrusionOk="0" h="9715" w="5592">
                  <a:moveTo>
                    <a:pt x="0" y="1"/>
                  </a:moveTo>
                  <a:lnTo>
                    <a:pt x="0" y="9714"/>
                  </a:lnTo>
                  <a:lnTo>
                    <a:pt x="5592" y="9714"/>
                  </a:lnTo>
                  <a:lnTo>
                    <a:pt x="5592"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0"/>
            <p:cNvSpPr/>
            <p:nvPr/>
          </p:nvSpPr>
          <p:spPr>
            <a:xfrm>
              <a:off x="4137395" y="892080"/>
              <a:ext cx="114708" cy="35940"/>
            </a:xfrm>
            <a:custGeom>
              <a:rect b="b" l="l" r="r" t="t"/>
              <a:pathLst>
                <a:path extrusionOk="0" h="1711" w="5461">
                  <a:moveTo>
                    <a:pt x="0" y="0"/>
                  </a:moveTo>
                  <a:lnTo>
                    <a:pt x="0" y="1711"/>
                  </a:lnTo>
                  <a:lnTo>
                    <a:pt x="5460" y="1711"/>
                  </a:lnTo>
                  <a:lnTo>
                    <a:pt x="5460"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0"/>
            <p:cNvSpPr/>
            <p:nvPr/>
          </p:nvSpPr>
          <p:spPr>
            <a:xfrm>
              <a:off x="4194760" y="892080"/>
              <a:ext cx="57344" cy="35940"/>
            </a:xfrm>
            <a:custGeom>
              <a:rect b="b" l="l" r="r" t="t"/>
              <a:pathLst>
                <a:path extrusionOk="0" h="1711" w="2730">
                  <a:moveTo>
                    <a:pt x="0" y="0"/>
                  </a:moveTo>
                  <a:lnTo>
                    <a:pt x="0" y="1711"/>
                  </a:lnTo>
                  <a:lnTo>
                    <a:pt x="2729" y="1711"/>
                  </a:lnTo>
                  <a:lnTo>
                    <a:pt x="2729"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4120486" y="496073"/>
              <a:ext cx="148505" cy="63876"/>
            </a:xfrm>
            <a:custGeom>
              <a:rect b="b" l="l" r="r" t="t"/>
              <a:pathLst>
                <a:path extrusionOk="0" h="3041" w="7070">
                  <a:moveTo>
                    <a:pt x="495" y="0"/>
                  </a:moveTo>
                  <a:lnTo>
                    <a:pt x="1" y="3041"/>
                  </a:lnTo>
                  <a:lnTo>
                    <a:pt x="7070" y="3041"/>
                  </a:lnTo>
                  <a:lnTo>
                    <a:pt x="6575"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0"/>
            <p:cNvSpPr/>
            <p:nvPr/>
          </p:nvSpPr>
          <p:spPr>
            <a:xfrm>
              <a:off x="4194760" y="496073"/>
              <a:ext cx="74211" cy="63876"/>
            </a:xfrm>
            <a:custGeom>
              <a:rect b="b" l="l" r="r" t="t"/>
              <a:pathLst>
                <a:path extrusionOk="0" h="3041" w="3533">
                  <a:moveTo>
                    <a:pt x="0" y="0"/>
                  </a:moveTo>
                  <a:lnTo>
                    <a:pt x="0" y="3041"/>
                  </a:lnTo>
                  <a:lnTo>
                    <a:pt x="3532" y="3041"/>
                  </a:lnTo>
                  <a:lnTo>
                    <a:pt x="3039"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50"/>
          <p:cNvSpPr txBox="1"/>
          <p:nvPr>
            <p:ph type="title"/>
          </p:nvPr>
        </p:nvSpPr>
        <p:spPr>
          <a:xfrm>
            <a:off x="266100" y="299100"/>
            <a:ext cx="6105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ERD Mapping(logical schema)</a:t>
            </a:r>
            <a:endParaRPr sz="3000"/>
          </a:p>
        </p:txBody>
      </p:sp>
      <p:pic>
        <p:nvPicPr>
          <p:cNvPr id="888" name="Google Shape;888;p50"/>
          <p:cNvPicPr preferRelativeResize="0"/>
          <p:nvPr/>
        </p:nvPicPr>
        <p:blipFill>
          <a:blip r:embed="rId3">
            <a:alphaModFix/>
          </a:blip>
          <a:stretch>
            <a:fillRect/>
          </a:stretch>
        </p:blipFill>
        <p:spPr>
          <a:xfrm>
            <a:off x="1317450" y="1140900"/>
            <a:ext cx="2344041" cy="3542399"/>
          </a:xfrm>
          <a:prstGeom prst="rect">
            <a:avLst/>
          </a:prstGeom>
          <a:noFill/>
          <a:ln>
            <a:noFill/>
          </a:ln>
        </p:spPr>
      </p:pic>
      <p:pic>
        <p:nvPicPr>
          <p:cNvPr id="889" name="Google Shape;889;p50"/>
          <p:cNvPicPr preferRelativeResize="0"/>
          <p:nvPr/>
        </p:nvPicPr>
        <p:blipFill>
          <a:blip r:embed="rId4">
            <a:alphaModFix/>
          </a:blip>
          <a:stretch>
            <a:fillRect/>
          </a:stretch>
        </p:blipFill>
        <p:spPr>
          <a:xfrm>
            <a:off x="3436100" y="1415175"/>
            <a:ext cx="5473650" cy="1881699"/>
          </a:xfrm>
          <a:prstGeom prst="rect">
            <a:avLst/>
          </a:prstGeom>
          <a:noFill/>
          <a:ln>
            <a:noFill/>
          </a:ln>
        </p:spPr>
      </p:pic>
      <p:grpSp>
        <p:nvGrpSpPr>
          <p:cNvPr id="890" name="Google Shape;890;p50"/>
          <p:cNvGrpSpPr/>
          <p:nvPr/>
        </p:nvGrpSpPr>
        <p:grpSpPr>
          <a:xfrm rot="-4525398">
            <a:off x="-664623" y="4088998"/>
            <a:ext cx="1341347" cy="1112553"/>
            <a:chOff x="1968713" y="3475590"/>
            <a:chExt cx="613010" cy="508426"/>
          </a:xfrm>
        </p:grpSpPr>
        <p:sp>
          <p:nvSpPr>
            <p:cNvPr id="891" name="Google Shape;891;p50"/>
            <p:cNvSpPr/>
            <p:nvPr/>
          </p:nvSpPr>
          <p:spPr>
            <a:xfrm>
              <a:off x="2026393" y="3863069"/>
              <a:ext cx="497608" cy="120947"/>
            </a:xfrm>
            <a:custGeom>
              <a:rect b="b" l="l" r="r" t="t"/>
              <a:pathLst>
                <a:path extrusionOk="0" h="5758" w="23690">
                  <a:moveTo>
                    <a:pt x="1" y="1"/>
                  </a:moveTo>
                  <a:lnTo>
                    <a:pt x="1" y="5758"/>
                  </a:lnTo>
                  <a:lnTo>
                    <a:pt x="23689" y="5758"/>
                  </a:lnTo>
                  <a:lnTo>
                    <a:pt x="2368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2275197" y="3863069"/>
              <a:ext cx="248804" cy="120947"/>
            </a:xfrm>
            <a:custGeom>
              <a:rect b="b" l="l" r="r" t="t"/>
              <a:pathLst>
                <a:path extrusionOk="0" h="5758" w="11845">
                  <a:moveTo>
                    <a:pt x="0" y="1"/>
                  </a:moveTo>
                  <a:lnTo>
                    <a:pt x="0" y="5758"/>
                  </a:lnTo>
                  <a:lnTo>
                    <a:pt x="11844" y="5758"/>
                  </a:lnTo>
                  <a:lnTo>
                    <a:pt x="118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2027380" y="3475590"/>
              <a:ext cx="495676" cy="342424"/>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2275197" y="3475590"/>
              <a:ext cx="247859" cy="342424"/>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1968713" y="3722126"/>
              <a:ext cx="613010" cy="165792"/>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216025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0"/>
            <p:cNvSpPr/>
            <p:nvPr/>
          </p:nvSpPr>
          <p:spPr>
            <a:xfrm>
              <a:off x="235421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p:cNvSpPr/>
            <p:nvPr/>
          </p:nvSpPr>
          <p:spPr>
            <a:xfrm>
              <a:off x="2257217" y="3547007"/>
              <a:ext cx="35961" cy="35940"/>
            </a:xfrm>
            <a:custGeom>
              <a:rect b="b" l="l" r="r" t="t"/>
              <a:pathLst>
                <a:path extrusionOk="0" h="1711" w="1712">
                  <a:moveTo>
                    <a:pt x="1" y="1"/>
                  </a:moveTo>
                  <a:lnTo>
                    <a:pt x="1" y="1711"/>
                  </a:lnTo>
                  <a:lnTo>
                    <a:pt x="1711" y="1711"/>
                  </a:lnTo>
                  <a:lnTo>
                    <a:pt x="171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0"/>
            <p:cNvSpPr/>
            <p:nvPr/>
          </p:nvSpPr>
          <p:spPr>
            <a:xfrm>
              <a:off x="2275197" y="3547007"/>
              <a:ext cx="17980" cy="35940"/>
            </a:xfrm>
            <a:custGeom>
              <a:rect b="b" l="l" r="r" t="t"/>
              <a:pathLst>
                <a:path extrusionOk="0" h="1711" w="856">
                  <a:moveTo>
                    <a:pt x="0" y="1"/>
                  </a:moveTo>
                  <a:lnTo>
                    <a:pt x="0" y="1711"/>
                  </a:lnTo>
                  <a:lnTo>
                    <a:pt x="855" y="1711"/>
                  </a:lnTo>
                  <a:lnTo>
                    <a:pt x="85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0"/>
            <p:cNvSpPr/>
            <p:nvPr/>
          </p:nvSpPr>
          <p:spPr>
            <a:xfrm>
              <a:off x="2275197" y="3722126"/>
              <a:ext cx="306526" cy="165792"/>
            </a:xfrm>
            <a:custGeom>
              <a:rect b="b" l="l" r="r" t="t"/>
              <a:pathLst>
                <a:path extrusionOk="0" h="7893" w="14593">
                  <a:moveTo>
                    <a:pt x="0" y="0"/>
                  </a:moveTo>
                  <a:lnTo>
                    <a:pt x="0" y="7892"/>
                  </a:lnTo>
                  <a:lnTo>
                    <a:pt x="10646" y="7892"/>
                  </a:lnTo>
                  <a:cubicBezTo>
                    <a:pt x="12823" y="7892"/>
                    <a:pt x="14592" y="6123"/>
                    <a:pt x="14592" y="3947"/>
                  </a:cubicBezTo>
                  <a:cubicBezTo>
                    <a:pt x="14592" y="1770"/>
                    <a:pt x="12823" y="0"/>
                    <a:pt x="10646"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
            <p:cNvSpPr/>
            <p:nvPr/>
          </p:nvSpPr>
          <p:spPr>
            <a:xfrm>
              <a:off x="2377365" y="3721999"/>
              <a:ext cx="76647" cy="127731"/>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0"/>
            <p:cNvSpPr/>
            <p:nvPr/>
          </p:nvSpPr>
          <p:spPr>
            <a:xfrm>
              <a:off x="2075145" y="3760292"/>
              <a:ext cx="106411" cy="89439"/>
            </a:xfrm>
            <a:custGeom>
              <a:rect b="b" l="l" r="r" t="t"/>
              <a:pathLst>
                <a:path extrusionOk="0" h="4258" w="5066">
                  <a:moveTo>
                    <a:pt x="2979" y="1"/>
                  </a:moveTo>
                  <a:lnTo>
                    <a:pt x="0" y="4258"/>
                  </a:lnTo>
                  <a:lnTo>
                    <a:pt x="2087" y="4258"/>
                  </a:lnTo>
                  <a:lnTo>
                    <a:pt x="5066"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2221991" y="3760292"/>
              <a:ext cx="106432" cy="89439"/>
            </a:xfrm>
            <a:custGeom>
              <a:rect b="b" l="l" r="r" t="t"/>
              <a:pathLst>
                <a:path extrusionOk="0" h="4258" w="5067">
                  <a:moveTo>
                    <a:pt x="2979" y="1"/>
                  </a:moveTo>
                  <a:lnTo>
                    <a:pt x="1" y="4258"/>
                  </a:lnTo>
                  <a:lnTo>
                    <a:pt x="2088" y="4258"/>
                  </a:lnTo>
                  <a:lnTo>
                    <a:pt x="506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0"/>
            <p:cNvSpPr/>
            <p:nvPr/>
          </p:nvSpPr>
          <p:spPr>
            <a:xfrm>
              <a:off x="2275197" y="3760292"/>
              <a:ext cx="53227" cy="76038"/>
            </a:xfrm>
            <a:custGeom>
              <a:rect b="b" l="l" r="r" t="t"/>
              <a:pathLst>
                <a:path extrusionOk="0" h="3620" w="2534">
                  <a:moveTo>
                    <a:pt x="446" y="1"/>
                  </a:moveTo>
                  <a:lnTo>
                    <a:pt x="0" y="639"/>
                  </a:lnTo>
                  <a:lnTo>
                    <a:pt x="0" y="3620"/>
                  </a:lnTo>
                  <a:lnTo>
                    <a:pt x="253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0"/>
            <p:cNvSpPr/>
            <p:nvPr/>
          </p:nvSpPr>
          <p:spPr>
            <a:xfrm>
              <a:off x="2415678" y="3721999"/>
              <a:ext cx="38334" cy="127710"/>
            </a:xfrm>
            <a:custGeom>
              <a:rect b="b" l="l" r="r" t="t"/>
              <a:pathLst>
                <a:path extrusionOk="0" h="6080" w="1825">
                  <a:moveTo>
                    <a:pt x="1" y="1"/>
                  </a:moveTo>
                  <a:lnTo>
                    <a:pt x="1" y="6079"/>
                  </a:lnTo>
                  <a:cubicBezTo>
                    <a:pt x="1008" y="6079"/>
                    <a:pt x="1824" y="5263"/>
                    <a:pt x="1824" y="4256"/>
                  </a:cubicBezTo>
                  <a:lnTo>
                    <a:pt x="18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50"/>
          <p:cNvGrpSpPr/>
          <p:nvPr/>
        </p:nvGrpSpPr>
        <p:grpSpPr>
          <a:xfrm rot="4074316">
            <a:off x="6491737" y="3658011"/>
            <a:ext cx="455839" cy="378070"/>
            <a:chOff x="1968713" y="3475590"/>
            <a:chExt cx="613010" cy="508426"/>
          </a:xfrm>
        </p:grpSpPr>
        <p:sp>
          <p:nvSpPr>
            <p:cNvPr id="907" name="Google Shape;907;p50"/>
            <p:cNvSpPr/>
            <p:nvPr/>
          </p:nvSpPr>
          <p:spPr>
            <a:xfrm>
              <a:off x="2026393" y="3863069"/>
              <a:ext cx="497608" cy="120947"/>
            </a:xfrm>
            <a:custGeom>
              <a:rect b="b" l="l" r="r" t="t"/>
              <a:pathLst>
                <a:path extrusionOk="0" h="5758" w="23690">
                  <a:moveTo>
                    <a:pt x="1" y="1"/>
                  </a:moveTo>
                  <a:lnTo>
                    <a:pt x="1" y="5758"/>
                  </a:lnTo>
                  <a:lnTo>
                    <a:pt x="23689" y="5758"/>
                  </a:lnTo>
                  <a:lnTo>
                    <a:pt x="2368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0"/>
            <p:cNvSpPr/>
            <p:nvPr/>
          </p:nvSpPr>
          <p:spPr>
            <a:xfrm>
              <a:off x="2275197" y="3863069"/>
              <a:ext cx="248804" cy="120947"/>
            </a:xfrm>
            <a:custGeom>
              <a:rect b="b" l="l" r="r" t="t"/>
              <a:pathLst>
                <a:path extrusionOk="0" h="5758" w="11845">
                  <a:moveTo>
                    <a:pt x="0" y="1"/>
                  </a:moveTo>
                  <a:lnTo>
                    <a:pt x="0" y="5758"/>
                  </a:lnTo>
                  <a:lnTo>
                    <a:pt x="11844" y="5758"/>
                  </a:lnTo>
                  <a:lnTo>
                    <a:pt x="118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0"/>
            <p:cNvSpPr/>
            <p:nvPr/>
          </p:nvSpPr>
          <p:spPr>
            <a:xfrm>
              <a:off x="2027380" y="3475590"/>
              <a:ext cx="495676" cy="342424"/>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0"/>
            <p:cNvSpPr/>
            <p:nvPr/>
          </p:nvSpPr>
          <p:spPr>
            <a:xfrm>
              <a:off x="2275197" y="3475590"/>
              <a:ext cx="247859" cy="342424"/>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0"/>
            <p:cNvSpPr/>
            <p:nvPr/>
          </p:nvSpPr>
          <p:spPr>
            <a:xfrm>
              <a:off x="1968713" y="3722126"/>
              <a:ext cx="613010" cy="165792"/>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0"/>
            <p:cNvSpPr/>
            <p:nvPr/>
          </p:nvSpPr>
          <p:spPr>
            <a:xfrm>
              <a:off x="216025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235421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0"/>
            <p:cNvSpPr/>
            <p:nvPr/>
          </p:nvSpPr>
          <p:spPr>
            <a:xfrm>
              <a:off x="2257217" y="3547007"/>
              <a:ext cx="35961" cy="35940"/>
            </a:xfrm>
            <a:custGeom>
              <a:rect b="b" l="l" r="r" t="t"/>
              <a:pathLst>
                <a:path extrusionOk="0" h="1711" w="1712">
                  <a:moveTo>
                    <a:pt x="1" y="1"/>
                  </a:moveTo>
                  <a:lnTo>
                    <a:pt x="1" y="1711"/>
                  </a:lnTo>
                  <a:lnTo>
                    <a:pt x="1711" y="1711"/>
                  </a:lnTo>
                  <a:lnTo>
                    <a:pt x="171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0"/>
            <p:cNvSpPr/>
            <p:nvPr/>
          </p:nvSpPr>
          <p:spPr>
            <a:xfrm>
              <a:off x="2275197" y="3547007"/>
              <a:ext cx="17980" cy="35940"/>
            </a:xfrm>
            <a:custGeom>
              <a:rect b="b" l="l" r="r" t="t"/>
              <a:pathLst>
                <a:path extrusionOk="0" h="1711" w="856">
                  <a:moveTo>
                    <a:pt x="0" y="1"/>
                  </a:moveTo>
                  <a:lnTo>
                    <a:pt x="0" y="1711"/>
                  </a:lnTo>
                  <a:lnTo>
                    <a:pt x="855" y="1711"/>
                  </a:lnTo>
                  <a:lnTo>
                    <a:pt x="85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0"/>
            <p:cNvSpPr/>
            <p:nvPr/>
          </p:nvSpPr>
          <p:spPr>
            <a:xfrm>
              <a:off x="2275197" y="3722126"/>
              <a:ext cx="306526" cy="165792"/>
            </a:xfrm>
            <a:custGeom>
              <a:rect b="b" l="l" r="r" t="t"/>
              <a:pathLst>
                <a:path extrusionOk="0" h="7893" w="14593">
                  <a:moveTo>
                    <a:pt x="0" y="0"/>
                  </a:moveTo>
                  <a:lnTo>
                    <a:pt x="0" y="7892"/>
                  </a:lnTo>
                  <a:lnTo>
                    <a:pt x="10646" y="7892"/>
                  </a:lnTo>
                  <a:cubicBezTo>
                    <a:pt x="12823" y="7892"/>
                    <a:pt x="14592" y="6123"/>
                    <a:pt x="14592" y="3947"/>
                  </a:cubicBezTo>
                  <a:cubicBezTo>
                    <a:pt x="14592" y="1770"/>
                    <a:pt x="12823" y="0"/>
                    <a:pt x="10646"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0"/>
            <p:cNvSpPr/>
            <p:nvPr/>
          </p:nvSpPr>
          <p:spPr>
            <a:xfrm>
              <a:off x="2377365" y="3721999"/>
              <a:ext cx="76647" cy="127731"/>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2075145" y="3760292"/>
              <a:ext cx="106411" cy="89439"/>
            </a:xfrm>
            <a:custGeom>
              <a:rect b="b" l="l" r="r" t="t"/>
              <a:pathLst>
                <a:path extrusionOk="0" h="4258" w="5066">
                  <a:moveTo>
                    <a:pt x="2979" y="1"/>
                  </a:moveTo>
                  <a:lnTo>
                    <a:pt x="0" y="4258"/>
                  </a:lnTo>
                  <a:lnTo>
                    <a:pt x="2087" y="4258"/>
                  </a:lnTo>
                  <a:lnTo>
                    <a:pt x="5066"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p:nvPr/>
          </p:nvSpPr>
          <p:spPr>
            <a:xfrm>
              <a:off x="2221991" y="3760292"/>
              <a:ext cx="106432" cy="89439"/>
            </a:xfrm>
            <a:custGeom>
              <a:rect b="b" l="l" r="r" t="t"/>
              <a:pathLst>
                <a:path extrusionOk="0" h="4258" w="5067">
                  <a:moveTo>
                    <a:pt x="2979" y="1"/>
                  </a:moveTo>
                  <a:lnTo>
                    <a:pt x="1" y="4258"/>
                  </a:lnTo>
                  <a:lnTo>
                    <a:pt x="2088" y="4258"/>
                  </a:lnTo>
                  <a:lnTo>
                    <a:pt x="506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0"/>
            <p:cNvSpPr/>
            <p:nvPr/>
          </p:nvSpPr>
          <p:spPr>
            <a:xfrm>
              <a:off x="2275197" y="3760292"/>
              <a:ext cx="53227" cy="76038"/>
            </a:xfrm>
            <a:custGeom>
              <a:rect b="b" l="l" r="r" t="t"/>
              <a:pathLst>
                <a:path extrusionOk="0" h="3620" w="2534">
                  <a:moveTo>
                    <a:pt x="446" y="1"/>
                  </a:moveTo>
                  <a:lnTo>
                    <a:pt x="0" y="639"/>
                  </a:lnTo>
                  <a:lnTo>
                    <a:pt x="0" y="3620"/>
                  </a:lnTo>
                  <a:lnTo>
                    <a:pt x="253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2415678" y="3721999"/>
              <a:ext cx="38334" cy="127710"/>
            </a:xfrm>
            <a:custGeom>
              <a:rect b="b" l="l" r="r" t="t"/>
              <a:pathLst>
                <a:path extrusionOk="0" h="6080" w="1825">
                  <a:moveTo>
                    <a:pt x="1" y="1"/>
                  </a:moveTo>
                  <a:lnTo>
                    <a:pt x="1" y="6079"/>
                  </a:lnTo>
                  <a:cubicBezTo>
                    <a:pt x="1008" y="6079"/>
                    <a:pt x="1824" y="5263"/>
                    <a:pt x="1824" y="4256"/>
                  </a:cubicBezTo>
                  <a:lnTo>
                    <a:pt x="18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50"/>
          <p:cNvGrpSpPr/>
          <p:nvPr/>
        </p:nvGrpSpPr>
        <p:grpSpPr>
          <a:xfrm rot="1380200">
            <a:off x="5403024" y="4822683"/>
            <a:ext cx="455854" cy="378082"/>
            <a:chOff x="1968713" y="3475590"/>
            <a:chExt cx="613010" cy="508426"/>
          </a:xfrm>
        </p:grpSpPr>
        <p:sp>
          <p:nvSpPr>
            <p:cNvPr id="923" name="Google Shape;923;p50"/>
            <p:cNvSpPr/>
            <p:nvPr/>
          </p:nvSpPr>
          <p:spPr>
            <a:xfrm>
              <a:off x="2026393" y="3863069"/>
              <a:ext cx="497608" cy="120947"/>
            </a:xfrm>
            <a:custGeom>
              <a:rect b="b" l="l" r="r" t="t"/>
              <a:pathLst>
                <a:path extrusionOk="0" h="5758" w="23690">
                  <a:moveTo>
                    <a:pt x="1" y="1"/>
                  </a:moveTo>
                  <a:lnTo>
                    <a:pt x="1" y="5758"/>
                  </a:lnTo>
                  <a:lnTo>
                    <a:pt x="23689" y="5758"/>
                  </a:lnTo>
                  <a:lnTo>
                    <a:pt x="2368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a:off x="2275197" y="3863069"/>
              <a:ext cx="248804" cy="120947"/>
            </a:xfrm>
            <a:custGeom>
              <a:rect b="b" l="l" r="r" t="t"/>
              <a:pathLst>
                <a:path extrusionOk="0" h="5758" w="11845">
                  <a:moveTo>
                    <a:pt x="0" y="1"/>
                  </a:moveTo>
                  <a:lnTo>
                    <a:pt x="0" y="5758"/>
                  </a:lnTo>
                  <a:lnTo>
                    <a:pt x="11844" y="5758"/>
                  </a:lnTo>
                  <a:lnTo>
                    <a:pt x="118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a:off x="2027380" y="3475590"/>
              <a:ext cx="495676" cy="342424"/>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a:off x="2275197" y="3475590"/>
              <a:ext cx="247859" cy="342424"/>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a:off x="1968713" y="3722126"/>
              <a:ext cx="613010" cy="165792"/>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a:off x="216025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235421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0"/>
            <p:cNvSpPr/>
            <p:nvPr/>
          </p:nvSpPr>
          <p:spPr>
            <a:xfrm>
              <a:off x="2257217" y="3547007"/>
              <a:ext cx="35961" cy="35940"/>
            </a:xfrm>
            <a:custGeom>
              <a:rect b="b" l="l" r="r" t="t"/>
              <a:pathLst>
                <a:path extrusionOk="0" h="1711" w="1712">
                  <a:moveTo>
                    <a:pt x="1" y="1"/>
                  </a:moveTo>
                  <a:lnTo>
                    <a:pt x="1" y="1711"/>
                  </a:lnTo>
                  <a:lnTo>
                    <a:pt x="1711" y="1711"/>
                  </a:lnTo>
                  <a:lnTo>
                    <a:pt x="171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0"/>
            <p:cNvSpPr/>
            <p:nvPr/>
          </p:nvSpPr>
          <p:spPr>
            <a:xfrm>
              <a:off x="2275197" y="3547007"/>
              <a:ext cx="17980" cy="35940"/>
            </a:xfrm>
            <a:custGeom>
              <a:rect b="b" l="l" r="r" t="t"/>
              <a:pathLst>
                <a:path extrusionOk="0" h="1711" w="856">
                  <a:moveTo>
                    <a:pt x="0" y="1"/>
                  </a:moveTo>
                  <a:lnTo>
                    <a:pt x="0" y="1711"/>
                  </a:lnTo>
                  <a:lnTo>
                    <a:pt x="855" y="1711"/>
                  </a:lnTo>
                  <a:lnTo>
                    <a:pt x="85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a:off x="2275197" y="3722126"/>
              <a:ext cx="306526" cy="165792"/>
            </a:xfrm>
            <a:custGeom>
              <a:rect b="b" l="l" r="r" t="t"/>
              <a:pathLst>
                <a:path extrusionOk="0" h="7893" w="14593">
                  <a:moveTo>
                    <a:pt x="0" y="0"/>
                  </a:moveTo>
                  <a:lnTo>
                    <a:pt x="0" y="7892"/>
                  </a:lnTo>
                  <a:lnTo>
                    <a:pt x="10646" y="7892"/>
                  </a:lnTo>
                  <a:cubicBezTo>
                    <a:pt x="12823" y="7892"/>
                    <a:pt x="14592" y="6123"/>
                    <a:pt x="14592" y="3947"/>
                  </a:cubicBezTo>
                  <a:cubicBezTo>
                    <a:pt x="14592" y="1770"/>
                    <a:pt x="12823" y="0"/>
                    <a:pt x="10646"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a:off x="2377365" y="3721999"/>
              <a:ext cx="76647" cy="127731"/>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0"/>
            <p:cNvSpPr/>
            <p:nvPr/>
          </p:nvSpPr>
          <p:spPr>
            <a:xfrm>
              <a:off x="2075145" y="3760292"/>
              <a:ext cx="106411" cy="89439"/>
            </a:xfrm>
            <a:custGeom>
              <a:rect b="b" l="l" r="r" t="t"/>
              <a:pathLst>
                <a:path extrusionOk="0" h="4258" w="5066">
                  <a:moveTo>
                    <a:pt x="2979" y="1"/>
                  </a:moveTo>
                  <a:lnTo>
                    <a:pt x="0" y="4258"/>
                  </a:lnTo>
                  <a:lnTo>
                    <a:pt x="2087" y="4258"/>
                  </a:lnTo>
                  <a:lnTo>
                    <a:pt x="5066"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a:off x="2221991" y="3760292"/>
              <a:ext cx="106432" cy="89439"/>
            </a:xfrm>
            <a:custGeom>
              <a:rect b="b" l="l" r="r" t="t"/>
              <a:pathLst>
                <a:path extrusionOk="0" h="4258" w="5067">
                  <a:moveTo>
                    <a:pt x="2979" y="1"/>
                  </a:moveTo>
                  <a:lnTo>
                    <a:pt x="1" y="4258"/>
                  </a:lnTo>
                  <a:lnTo>
                    <a:pt x="2088" y="4258"/>
                  </a:lnTo>
                  <a:lnTo>
                    <a:pt x="506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0"/>
            <p:cNvSpPr/>
            <p:nvPr/>
          </p:nvSpPr>
          <p:spPr>
            <a:xfrm>
              <a:off x="2275197" y="3760292"/>
              <a:ext cx="53227" cy="76038"/>
            </a:xfrm>
            <a:custGeom>
              <a:rect b="b" l="l" r="r" t="t"/>
              <a:pathLst>
                <a:path extrusionOk="0" h="3620" w="2534">
                  <a:moveTo>
                    <a:pt x="446" y="1"/>
                  </a:moveTo>
                  <a:lnTo>
                    <a:pt x="0" y="639"/>
                  </a:lnTo>
                  <a:lnTo>
                    <a:pt x="0" y="3620"/>
                  </a:lnTo>
                  <a:lnTo>
                    <a:pt x="253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0"/>
            <p:cNvSpPr/>
            <p:nvPr/>
          </p:nvSpPr>
          <p:spPr>
            <a:xfrm>
              <a:off x="2415678" y="3721999"/>
              <a:ext cx="38334" cy="127710"/>
            </a:xfrm>
            <a:custGeom>
              <a:rect b="b" l="l" r="r" t="t"/>
              <a:pathLst>
                <a:path extrusionOk="0" h="6080" w="1825">
                  <a:moveTo>
                    <a:pt x="1" y="1"/>
                  </a:moveTo>
                  <a:lnTo>
                    <a:pt x="1" y="6079"/>
                  </a:lnTo>
                  <a:cubicBezTo>
                    <a:pt x="1008" y="6079"/>
                    <a:pt x="1824" y="5263"/>
                    <a:pt x="1824" y="4256"/>
                  </a:cubicBezTo>
                  <a:lnTo>
                    <a:pt x="18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51"/>
          <p:cNvSpPr txBox="1"/>
          <p:nvPr>
            <p:ph type="title"/>
          </p:nvPr>
        </p:nvSpPr>
        <p:spPr>
          <a:xfrm>
            <a:off x="266100" y="299100"/>
            <a:ext cx="6105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ERD Mapping(logical schema)</a:t>
            </a:r>
            <a:endParaRPr sz="3000"/>
          </a:p>
        </p:txBody>
      </p:sp>
      <p:pic>
        <p:nvPicPr>
          <p:cNvPr id="943" name="Google Shape;943;p51"/>
          <p:cNvPicPr preferRelativeResize="0"/>
          <p:nvPr/>
        </p:nvPicPr>
        <p:blipFill rotWithShape="1">
          <a:blip r:embed="rId3">
            <a:alphaModFix/>
          </a:blip>
          <a:srcRect b="0" l="0" r="0" t="0"/>
          <a:stretch/>
        </p:blipFill>
        <p:spPr>
          <a:xfrm>
            <a:off x="1345760" y="1006535"/>
            <a:ext cx="6238424" cy="394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52"/>
          <p:cNvSpPr/>
          <p:nvPr/>
        </p:nvSpPr>
        <p:spPr>
          <a:xfrm>
            <a:off x="4590459" y="1910476"/>
            <a:ext cx="4512346" cy="2852827"/>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2"/>
          <p:cNvSpPr/>
          <p:nvPr/>
        </p:nvSpPr>
        <p:spPr>
          <a:xfrm>
            <a:off x="6239300" y="4709986"/>
            <a:ext cx="4189026" cy="20835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52"/>
          <p:cNvGrpSpPr/>
          <p:nvPr/>
        </p:nvGrpSpPr>
        <p:grpSpPr>
          <a:xfrm>
            <a:off x="4148745" y="1811421"/>
            <a:ext cx="4662738" cy="2463741"/>
            <a:chOff x="238125" y="994975"/>
            <a:chExt cx="7142675" cy="3723350"/>
          </a:xfrm>
        </p:grpSpPr>
        <p:sp>
          <p:nvSpPr>
            <p:cNvPr id="951" name="Google Shape;951;p52"/>
            <p:cNvSpPr/>
            <p:nvPr/>
          </p:nvSpPr>
          <p:spPr>
            <a:xfrm>
              <a:off x="238125" y="4269850"/>
              <a:ext cx="7142675" cy="448475"/>
            </a:xfrm>
            <a:custGeom>
              <a:rect b="b" l="l" r="r" t="t"/>
              <a:pathLst>
                <a:path extrusionOk="0" h="17939" w="285707">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2"/>
            <p:cNvSpPr/>
            <p:nvPr/>
          </p:nvSpPr>
          <p:spPr>
            <a:xfrm>
              <a:off x="523100" y="1734800"/>
              <a:ext cx="1194150" cy="1531475"/>
            </a:xfrm>
            <a:custGeom>
              <a:rect b="b" l="l" r="r" t="t"/>
              <a:pathLst>
                <a:path extrusionOk="0" h="61259" w="47766">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2"/>
            <p:cNvSpPr/>
            <p:nvPr/>
          </p:nvSpPr>
          <p:spPr>
            <a:xfrm>
              <a:off x="844475" y="3557300"/>
              <a:ext cx="863350" cy="41825"/>
            </a:xfrm>
            <a:custGeom>
              <a:rect b="b" l="l" r="r" t="t"/>
              <a:pathLst>
                <a:path extrusionOk="0" h="1673" w="34534">
                  <a:moveTo>
                    <a:pt x="0" y="1"/>
                  </a:moveTo>
                  <a:lnTo>
                    <a:pt x="0" y="1673"/>
                  </a:lnTo>
                  <a:lnTo>
                    <a:pt x="34533" y="1673"/>
                  </a:lnTo>
                  <a:lnTo>
                    <a:pt x="34533"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2"/>
            <p:cNvSpPr/>
            <p:nvPr/>
          </p:nvSpPr>
          <p:spPr>
            <a:xfrm>
              <a:off x="844475" y="3741225"/>
              <a:ext cx="863350" cy="41850"/>
            </a:xfrm>
            <a:custGeom>
              <a:rect b="b" l="l" r="r" t="t"/>
              <a:pathLst>
                <a:path extrusionOk="0" h="1674" w="34534">
                  <a:moveTo>
                    <a:pt x="0" y="0"/>
                  </a:moveTo>
                  <a:lnTo>
                    <a:pt x="0" y="1674"/>
                  </a:lnTo>
                  <a:lnTo>
                    <a:pt x="34533" y="1674"/>
                  </a:lnTo>
                  <a:lnTo>
                    <a:pt x="3453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2"/>
            <p:cNvSpPr/>
            <p:nvPr/>
          </p:nvSpPr>
          <p:spPr>
            <a:xfrm>
              <a:off x="65350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2"/>
            <p:cNvSpPr/>
            <p:nvPr/>
          </p:nvSpPr>
          <p:spPr>
            <a:xfrm>
              <a:off x="1600875" y="3181150"/>
              <a:ext cx="297925" cy="1312925"/>
            </a:xfrm>
            <a:custGeom>
              <a:rect b="b" l="l" r="r" t="t"/>
              <a:pathLst>
                <a:path extrusionOk="0" h="52517" w="11917">
                  <a:moveTo>
                    <a:pt x="3635" y="1"/>
                  </a:moveTo>
                  <a:lnTo>
                    <a:pt x="1" y="573"/>
                  </a:lnTo>
                  <a:lnTo>
                    <a:pt x="8191" y="52517"/>
                  </a:lnTo>
                  <a:lnTo>
                    <a:pt x="11916" y="52517"/>
                  </a:lnTo>
                  <a:lnTo>
                    <a:pt x="363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2"/>
            <p:cNvSpPr/>
            <p:nvPr/>
          </p:nvSpPr>
          <p:spPr>
            <a:xfrm>
              <a:off x="2057500" y="2353125"/>
              <a:ext cx="278050" cy="91475"/>
            </a:xfrm>
            <a:custGeom>
              <a:rect b="b" l="l" r="r" t="t"/>
              <a:pathLst>
                <a:path extrusionOk="0" h="3659" w="11122">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2"/>
            <p:cNvSpPr/>
            <p:nvPr/>
          </p:nvSpPr>
          <p:spPr>
            <a:xfrm>
              <a:off x="1290675" y="1911075"/>
              <a:ext cx="819750" cy="533525"/>
            </a:xfrm>
            <a:custGeom>
              <a:rect b="b" l="l" r="r" t="t"/>
              <a:pathLst>
                <a:path extrusionOk="0" h="21341" w="3279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2"/>
            <p:cNvSpPr/>
            <p:nvPr/>
          </p:nvSpPr>
          <p:spPr>
            <a:xfrm>
              <a:off x="991425" y="2786625"/>
              <a:ext cx="1072575" cy="1025550"/>
            </a:xfrm>
            <a:custGeom>
              <a:rect b="b" l="l" r="r" t="t"/>
              <a:pathLst>
                <a:path extrusionOk="0" h="41022" w="42903">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2"/>
            <p:cNvSpPr/>
            <p:nvPr/>
          </p:nvSpPr>
          <p:spPr>
            <a:xfrm>
              <a:off x="1905675" y="3786925"/>
              <a:ext cx="429525" cy="168350"/>
            </a:xfrm>
            <a:custGeom>
              <a:rect b="b" l="l" r="r" t="t"/>
              <a:pathLst>
                <a:path extrusionOk="0" h="6734" w="17181">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2"/>
            <p:cNvSpPr/>
            <p:nvPr/>
          </p:nvSpPr>
          <p:spPr>
            <a:xfrm>
              <a:off x="957900" y="1827900"/>
              <a:ext cx="546850" cy="1003725"/>
            </a:xfrm>
            <a:custGeom>
              <a:rect b="b" l="l" r="r" t="t"/>
              <a:pathLst>
                <a:path extrusionOk="0" h="40149" w="21874">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2"/>
            <p:cNvSpPr/>
            <p:nvPr/>
          </p:nvSpPr>
          <p:spPr>
            <a:xfrm>
              <a:off x="947100" y="2765500"/>
              <a:ext cx="1166150" cy="931025"/>
            </a:xfrm>
            <a:custGeom>
              <a:rect b="b" l="l" r="r" t="t"/>
              <a:pathLst>
                <a:path extrusionOk="0" h="37241" w="46646">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2"/>
            <p:cNvSpPr/>
            <p:nvPr/>
          </p:nvSpPr>
          <p:spPr>
            <a:xfrm>
              <a:off x="1966975" y="3647225"/>
              <a:ext cx="439050" cy="192775"/>
            </a:xfrm>
            <a:custGeom>
              <a:rect b="b" l="l" r="r" t="t"/>
              <a:pathLst>
                <a:path extrusionOk="0" h="7711" w="17562">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2"/>
            <p:cNvSpPr/>
            <p:nvPr/>
          </p:nvSpPr>
          <p:spPr>
            <a:xfrm>
              <a:off x="1290675" y="1685950"/>
              <a:ext cx="171850" cy="198125"/>
            </a:xfrm>
            <a:custGeom>
              <a:rect b="b" l="l" r="r" t="t"/>
              <a:pathLst>
                <a:path extrusionOk="0" h="7925" w="6874">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2"/>
            <p:cNvSpPr/>
            <p:nvPr/>
          </p:nvSpPr>
          <p:spPr>
            <a:xfrm>
              <a:off x="1361625" y="1709250"/>
              <a:ext cx="100900" cy="98150"/>
            </a:xfrm>
            <a:custGeom>
              <a:rect b="b" l="l" r="r" t="t"/>
              <a:pathLst>
                <a:path extrusionOk="0" h="3926" w="4036">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2"/>
            <p:cNvSpPr/>
            <p:nvPr/>
          </p:nvSpPr>
          <p:spPr>
            <a:xfrm>
              <a:off x="1191150" y="1305150"/>
              <a:ext cx="471675" cy="479575"/>
            </a:xfrm>
            <a:custGeom>
              <a:rect b="b" l="l" r="r" t="t"/>
              <a:pathLst>
                <a:path extrusionOk="0" h="19183" w="18867">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2"/>
            <p:cNvSpPr/>
            <p:nvPr/>
          </p:nvSpPr>
          <p:spPr>
            <a:xfrm>
              <a:off x="1150875" y="1200175"/>
              <a:ext cx="608500" cy="543700"/>
            </a:xfrm>
            <a:custGeom>
              <a:rect b="b" l="l" r="r" t="t"/>
              <a:pathLst>
                <a:path extrusionOk="0" h="21748" w="2434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2"/>
            <p:cNvSpPr/>
            <p:nvPr/>
          </p:nvSpPr>
          <p:spPr>
            <a:xfrm>
              <a:off x="1632250" y="1511125"/>
              <a:ext cx="54525" cy="115300"/>
            </a:xfrm>
            <a:custGeom>
              <a:rect b="b" l="l" r="r" t="t"/>
              <a:pathLst>
                <a:path extrusionOk="0" h="4612" w="2181">
                  <a:moveTo>
                    <a:pt x="0" y="1"/>
                  </a:moveTo>
                  <a:lnTo>
                    <a:pt x="0" y="4612"/>
                  </a:lnTo>
                  <a:lnTo>
                    <a:pt x="1275" y="4508"/>
                  </a:lnTo>
                  <a:cubicBezTo>
                    <a:pt x="1849" y="4461"/>
                    <a:pt x="2181" y="3833"/>
                    <a:pt x="1897" y="3333"/>
                  </a:cubicBez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2"/>
            <p:cNvSpPr/>
            <p:nvPr/>
          </p:nvSpPr>
          <p:spPr>
            <a:xfrm>
              <a:off x="1858200" y="2228200"/>
              <a:ext cx="433275" cy="216650"/>
            </a:xfrm>
            <a:custGeom>
              <a:rect b="b" l="l" r="r" t="t"/>
              <a:pathLst>
                <a:path extrusionOk="0" h="8666" w="17331">
                  <a:moveTo>
                    <a:pt x="0" y="1"/>
                  </a:moveTo>
                  <a:cubicBezTo>
                    <a:pt x="0" y="4787"/>
                    <a:pt x="3880" y="8665"/>
                    <a:pt x="8665" y="8665"/>
                  </a:cubicBezTo>
                  <a:cubicBezTo>
                    <a:pt x="13451" y="8665"/>
                    <a:pt x="17331" y="4787"/>
                    <a:pt x="17331"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2"/>
            <p:cNvSpPr/>
            <p:nvPr/>
          </p:nvSpPr>
          <p:spPr>
            <a:xfrm>
              <a:off x="1975300" y="2353125"/>
              <a:ext cx="274075" cy="91475"/>
            </a:xfrm>
            <a:custGeom>
              <a:rect b="b" l="l" r="r" t="t"/>
              <a:pathLst>
                <a:path extrusionOk="0" h="3659" w="10963">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2"/>
            <p:cNvSpPr/>
            <p:nvPr/>
          </p:nvSpPr>
          <p:spPr>
            <a:xfrm>
              <a:off x="1219425" y="1911075"/>
              <a:ext cx="808050" cy="533525"/>
            </a:xfrm>
            <a:custGeom>
              <a:rect b="b" l="l" r="r" t="t"/>
              <a:pathLst>
                <a:path extrusionOk="0" h="21341" w="32322">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2"/>
            <p:cNvSpPr/>
            <p:nvPr/>
          </p:nvSpPr>
          <p:spPr>
            <a:xfrm>
              <a:off x="5659650" y="1929850"/>
              <a:ext cx="775850" cy="514750"/>
            </a:xfrm>
            <a:custGeom>
              <a:rect b="b" l="l" r="r" t="t"/>
              <a:pathLst>
                <a:path extrusionOk="0" h="20590" w="31034">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2"/>
            <p:cNvSpPr/>
            <p:nvPr/>
          </p:nvSpPr>
          <p:spPr>
            <a:xfrm>
              <a:off x="5436600" y="2353125"/>
              <a:ext cx="297025" cy="91475"/>
            </a:xfrm>
            <a:custGeom>
              <a:rect b="b" l="l" r="r" t="t"/>
              <a:pathLst>
                <a:path extrusionOk="0" h="3659" w="11881">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2"/>
            <p:cNvSpPr/>
            <p:nvPr/>
          </p:nvSpPr>
          <p:spPr>
            <a:xfrm>
              <a:off x="5421250" y="2228200"/>
              <a:ext cx="433300" cy="216650"/>
            </a:xfrm>
            <a:custGeom>
              <a:rect b="b" l="l" r="r" t="t"/>
              <a:pathLst>
                <a:path extrusionOk="0" h="8666" w="17332">
                  <a:moveTo>
                    <a:pt x="1" y="1"/>
                  </a:moveTo>
                  <a:cubicBezTo>
                    <a:pt x="1" y="4787"/>
                    <a:pt x="3881" y="8665"/>
                    <a:pt x="8665" y="8665"/>
                  </a:cubicBezTo>
                  <a:cubicBezTo>
                    <a:pt x="13451" y="8665"/>
                    <a:pt x="17332" y="4787"/>
                    <a:pt x="1733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2"/>
            <p:cNvSpPr/>
            <p:nvPr/>
          </p:nvSpPr>
          <p:spPr>
            <a:xfrm>
              <a:off x="6052450" y="1242550"/>
              <a:ext cx="703975" cy="993975"/>
            </a:xfrm>
            <a:custGeom>
              <a:rect b="b" l="l" r="r" t="t"/>
              <a:pathLst>
                <a:path extrusionOk="0" h="39759" w="28159">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2"/>
            <p:cNvSpPr/>
            <p:nvPr/>
          </p:nvSpPr>
          <p:spPr>
            <a:xfrm>
              <a:off x="5652950" y="2786625"/>
              <a:ext cx="1072600" cy="1025550"/>
            </a:xfrm>
            <a:custGeom>
              <a:rect b="b" l="l" r="r" t="t"/>
              <a:pathLst>
                <a:path extrusionOk="0" h="41022" w="42904">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2"/>
            <p:cNvSpPr/>
            <p:nvPr/>
          </p:nvSpPr>
          <p:spPr>
            <a:xfrm>
              <a:off x="5381750" y="3786925"/>
              <a:ext cx="429550" cy="168350"/>
            </a:xfrm>
            <a:custGeom>
              <a:rect b="b" l="l" r="r" t="t"/>
              <a:pathLst>
                <a:path extrusionOk="0" h="6734" w="17182">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2"/>
            <p:cNvSpPr/>
            <p:nvPr/>
          </p:nvSpPr>
          <p:spPr>
            <a:xfrm>
              <a:off x="6212250" y="1827900"/>
              <a:ext cx="546800" cy="1003725"/>
            </a:xfrm>
            <a:custGeom>
              <a:rect b="b" l="l" r="r" t="t"/>
              <a:pathLst>
                <a:path extrusionOk="0" h="40149" w="21872">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2"/>
            <p:cNvSpPr/>
            <p:nvPr/>
          </p:nvSpPr>
          <p:spPr>
            <a:xfrm>
              <a:off x="5603750" y="2765500"/>
              <a:ext cx="1166125" cy="931025"/>
            </a:xfrm>
            <a:custGeom>
              <a:rect b="b" l="l" r="r" t="t"/>
              <a:pathLst>
                <a:path extrusionOk="0" h="37241" w="46645">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2"/>
            <p:cNvSpPr/>
            <p:nvPr/>
          </p:nvSpPr>
          <p:spPr>
            <a:xfrm>
              <a:off x="5310925" y="3647225"/>
              <a:ext cx="439100" cy="192775"/>
            </a:xfrm>
            <a:custGeom>
              <a:rect b="b" l="l" r="r" t="t"/>
              <a:pathLst>
                <a:path extrusionOk="0" h="7711" w="17564">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2"/>
            <p:cNvSpPr/>
            <p:nvPr/>
          </p:nvSpPr>
          <p:spPr>
            <a:xfrm>
              <a:off x="6331225" y="1656500"/>
              <a:ext cx="50" cy="175"/>
            </a:xfrm>
            <a:custGeom>
              <a:rect b="b" l="l" r="r" t="t"/>
              <a:pathLst>
                <a:path extrusionOk="0" h="7" w="2">
                  <a:moveTo>
                    <a:pt x="0" y="1"/>
                  </a:moveTo>
                  <a:cubicBezTo>
                    <a:pt x="0" y="2"/>
                    <a:pt x="0" y="5"/>
                    <a:pt x="2" y="7"/>
                  </a:cubicBezTo>
                  <a:lnTo>
                    <a:pt x="2" y="1"/>
                  </a:lnTo>
                  <a:close/>
                </a:path>
              </a:pathLst>
            </a:custGeom>
            <a:solidFill>
              <a:srgbClr val="13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2"/>
            <p:cNvSpPr/>
            <p:nvPr/>
          </p:nvSpPr>
          <p:spPr>
            <a:xfrm>
              <a:off x="5721675" y="1929850"/>
              <a:ext cx="775850" cy="514750"/>
            </a:xfrm>
            <a:custGeom>
              <a:rect b="b" l="l" r="r" t="t"/>
              <a:pathLst>
                <a:path extrusionOk="0" h="20590" w="31034">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2"/>
            <p:cNvSpPr/>
            <p:nvPr/>
          </p:nvSpPr>
          <p:spPr>
            <a:xfrm>
              <a:off x="5498650" y="2353125"/>
              <a:ext cx="297025" cy="91475"/>
            </a:xfrm>
            <a:custGeom>
              <a:rect b="b" l="l" r="r" t="t"/>
              <a:pathLst>
                <a:path extrusionOk="0" h="3659" w="11881">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2"/>
            <p:cNvSpPr/>
            <p:nvPr/>
          </p:nvSpPr>
          <p:spPr>
            <a:xfrm>
              <a:off x="6039250" y="1292650"/>
              <a:ext cx="515525" cy="426100"/>
            </a:xfrm>
            <a:custGeom>
              <a:rect b="b" l="l" r="r" t="t"/>
              <a:pathLst>
                <a:path extrusionOk="0" h="17044" w="20621">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2"/>
            <p:cNvSpPr/>
            <p:nvPr/>
          </p:nvSpPr>
          <p:spPr>
            <a:xfrm>
              <a:off x="6261725" y="1678475"/>
              <a:ext cx="152150" cy="223425"/>
            </a:xfrm>
            <a:custGeom>
              <a:rect b="b" l="l" r="r" t="t"/>
              <a:pathLst>
                <a:path extrusionOk="0" h="8937" w="6086">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2"/>
            <p:cNvSpPr/>
            <p:nvPr/>
          </p:nvSpPr>
          <p:spPr>
            <a:xfrm>
              <a:off x="6261725" y="1702800"/>
              <a:ext cx="103600" cy="149425"/>
            </a:xfrm>
            <a:custGeom>
              <a:rect b="b" l="l" r="r" t="t"/>
              <a:pathLst>
                <a:path extrusionOk="0" h="5977" w="4144">
                  <a:moveTo>
                    <a:pt x="4144" y="1"/>
                  </a:moveTo>
                  <a:lnTo>
                    <a:pt x="1102" y="1346"/>
                  </a:lnTo>
                  <a:cubicBezTo>
                    <a:pt x="388" y="2413"/>
                    <a:pt x="1" y="3446"/>
                    <a:pt x="1" y="3446"/>
                  </a:cubicBezTo>
                  <a:lnTo>
                    <a:pt x="687" y="5977"/>
                  </a:lnTo>
                  <a:cubicBezTo>
                    <a:pt x="3592" y="4389"/>
                    <a:pt x="4144" y="1"/>
                    <a:pt x="4144"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2"/>
            <p:cNvSpPr/>
            <p:nvPr/>
          </p:nvSpPr>
          <p:spPr>
            <a:xfrm>
              <a:off x="6071675" y="1382275"/>
              <a:ext cx="378675" cy="438850"/>
            </a:xfrm>
            <a:custGeom>
              <a:rect b="b" l="l" r="r" t="t"/>
              <a:pathLst>
                <a:path extrusionOk="0" h="17554" w="15147">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2"/>
            <p:cNvSpPr/>
            <p:nvPr/>
          </p:nvSpPr>
          <p:spPr>
            <a:xfrm>
              <a:off x="6050075" y="1567500"/>
              <a:ext cx="54675" cy="105550"/>
            </a:xfrm>
            <a:custGeom>
              <a:rect b="b" l="l" r="r" t="t"/>
              <a:pathLst>
                <a:path extrusionOk="0" h="4222" w="2187">
                  <a:moveTo>
                    <a:pt x="1980" y="0"/>
                  </a:moveTo>
                  <a:lnTo>
                    <a:pt x="105" y="3702"/>
                  </a:lnTo>
                  <a:cubicBezTo>
                    <a:pt x="0" y="3909"/>
                    <a:pt x="146" y="4157"/>
                    <a:pt x="380" y="4164"/>
                  </a:cubicBezTo>
                  <a:lnTo>
                    <a:pt x="2187" y="4221"/>
                  </a:lnTo>
                  <a:lnTo>
                    <a:pt x="1980"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2"/>
            <p:cNvSpPr/>
            <p:nvPr/>
          </p:nvSpPr>
          <p:spPr>
            <a:xfrm>
              <a:off x="6083400" y="1376250"/>
              <a:ext cx="655200" cy="843500"/>
            </a:xfrm>
            <a:custGeom>
              <a:rect b="b" l="l" r="r" t="t"/>
              <a:pathLst>
                <a:path extrusionOk="0" h="33740" w="26208">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2"/>
            <p:cNvSpPr/>
            <p:nvPr/>
          </p:nvSpPr>
          <p:spPr>
            <a:xfrm>
              <a:off x="6025575" y="1734800"/>
              <a:ext cx="1194175" cy="1531475"/>
            </a:xfrm>
            <a:custGeom>
              <a:rect b="b" l="l" r="r" t="t"/>
              <a:pathLst>
                <a:path extrusionOk="0" h="61259" w="47767">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2"/>
            <p:cNvSpPr/>
            <p:nvPr/>
          </p:nvSpPr>
          <p:spPr>
            <a:xfrm>
              <a:off x="6035025" y="3557300"/>
              <a:ext cx="863350" cy="41825"/>
            </a:xfrm>
            <a:custGeom>
              <a:rect b="b" l="l" r="r" t="t"/>
              <a:pathLst>
                <a:path extrusionOk="0" h="1673" w="34534">
                  <a:moveTo>
                    <a:pt x="0" y="1"/>
                  </a:moveTo>
                  <a:lnTo>
                    <a:pt x="0" y="1673"/>
                  </a:lnTo>
                  <a:lnTo>
                    <a:pt x="34533" y="1673"/>
                  </a:lnTo>
                  <a:lnTo>
                    <a:pt x="34533"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2"/>
            <p:cNvSpPr/>
            <p:nvPr/>
          </p:nvSpPr>
          <p:spPr>
            <a:xfrm>
              <a:off x="6035025" y="3741225"/>
              <a:ext cx="863350" cy="41850"/>
            </a:xfrm>
            <a:custGeom>
              <a:rect b="b" l="l" r="r" t="t"/>
              <a:pathLst>
                <a:path extrusionOk="0" h="1674" w="34534">
                  <a:moveTo>
                    <a:pt x="0" y="0"/>
                  </a:moveTo>
                  <a:lnTo>
                    <a:pt x="0" y="1674"/>
                  </a:lnTo>
                  <a:lnTo>
                    <a:pt x="34533" y="1674"/>
                  </a:lnTo>
                  <a:lnTo>
                    <a:pt x="3453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2"/>
            <p:cNvSpPr/>
            <p:nvPr/>
          </p:nvSpPr>
          <p:spPr>
            <a:xfrm>
              <a:off x="6791425" y="3181150"/>
              <a:ext cx="297925" cy="1312925"/>
            </a:xfrm>
            <a:custGeom>
              <a:rect b="b" l="l" r="r" t="t"/>
              <a:pathLst>
                <a:path extrusionOk="0" h="52517" w="11917">
                  <a:moveTo>
                    <a:pt x="3637" y="1"/>
                  </a:moveTo>
                  <a:lnTo>
                    <a:pt x="1" y="573"/>
                  </a:lnTo>
                  <a:lnTo>
                    <a:pt x="8191" y="52517"/>
                  </a:lnTo>
                  <a:lnTo>
                    <a:pt x="11916" y="52517"/>
                  </a:lnTo>
                  <a:lnTo>
                    <a:pt x="363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2"/>
            <p:cNvSpPr/>
            <p:nvPr/>
          </p:nvSpPr>
          <p:spPr>
            <a:xfrm>
              <a:off x="5844050" y="3181150"/>
              <a:ext cx="297950" cy="1312925"/>
            </a:xfrm>
            <a:custGeom>
              <a:rect b="b" l="l" r="r" t="t"/>
              <a:pathLst>
                <a:path extrusionOk="0" h="52517" w="11918">
                  <a:moveTo>
                    <a:pt x="8281" y="1"/>
                  </a:moveTo>
                  <a:lnTo>
                    <a:pt x="0" y="52517"/>
                  </a:lnTo>
                  <a:lnTo>
                    <a:pt x="3727" y="52517"/>
                  </a:lnTo>
                  <a:lnTo>
                    <a:pt x="11917"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2"/>
            <p:cNvSpPr/>
            <p:nvPr/>
          </p:nvSpPr>
          <p:spPr>
            <a:xfrm>
              <a:off x="2557675" y="1844600"/>
              <a:ext cx="975400" cy="1370175"/>
            </a:xfrm>
            <a:custGeom>
              <a:rect b="b" l="l" r="r" t="t"/>
              <a:pathLst>
                <a:path extrusionOk="0" h="54807" w="39016">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2"/>
            <p:cNvSpPr/>
            <p:nvPr/>
          </p:nvSpPr>
          <p:spPr>
            <a:xfrm>
              <a:off x="2604775" y="3530850"/>
              <a:ext cx="866000" cy="41975"/>
            </a:xfrm>
            <a:custGeom>
              <a:rect b="b" l="l" r="r" t="t"/>
              <a:pathLst>
                <a:path extrusionOk="0" h="1679" w="34640">
                  <a:moveTo>
                    <a:pt x="1" y="1"/>
                  </a:moveTo>
                  <a:lnTo>
                    <a:pt x="1" y="1679"/>
                  </a:lnTo>
                  <a:lnTo>
                    <a:pt x="34639" y="1679"/>
                  </a:lnTo>
                  <a:lnTo>
                    <a:pt x="3463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2"/>
            <p:cNvSpPr/>
            <p:nvPr/>
          </p:nvSpPr>
          <p:spPr>
            <a:xfrm>
              <a:off x="2604775" y="3715350"/>
              <a:ext cx="866000" cy="41975"/>
            </a:xfrm>
            <a:custGeom>
              <a:rect b="b" l="l" r="r" t="t"/>
              <a:pathLst>
                <a:path extrusionOk="0" h="1679" w="34640">
                  <a:moveTo>
                    <a:pt x="1" y="0"/>
                  </a:moveTo>
                  <a:lnTo>
                    <a:pt x="1" y="1678"/>
                  </a:lnTo>
                  <a:lnTo>
                    <a:pt x="34639" y="1678"/>
                  </a:lnTo>
                  <a:lnTo>
                    <a:pt x="34639"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2"/>
            <p:cNvSpPr/>
            <p:nvPr/>
          </p:nvSpPr>
          <p:spPr>
            <a:xfrm>
              <a:off x="2413225" y="3153550"/>
              <a:ext cx="298825" cy="1316950"/>
            </a:xfrm>
            <a:custGeom>
              <a:rect b="b" l="l" r="r" t="t"/>
              <a:pathLst>
                <a:path extrusionOk="0" h="52678" w="11953">
                  <a:moveTo>
                    <a:pt x="8306" y="1"/>
                  </a:moveTo>
                  <a:lnTo>
                    <a:pt x="1" y="52678"/>
                  </a:lnTo>
                  <a:lnTo>
                    <a:pt x="3738" y="52678"/>
                  </a:lnTo>
                  <a:lnTo>
                    <a:pt x="11953" y="576"/>
                  </a:lnTo>
                  <a:lnTo>
                    <a:pt x="8306"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2"/>
            <p:cNvSpPr/>
            <p:nvPr/>
          </p:nvSpPr>
          <p:spPr>
            <a:xfrm>
              <a:off x="3363500" y="3153550"/>
              <a:ext cx="298825" cy="1316950"/>
            </a:xfrm>
            <a:custGeom>
              <a:rect b="b" l="l" r="r" t="t"/>
              <a:pathLst>
                <a:path extrusionOk="0" h="52678" w="11953">
                  <a:moveTo>
                    <a:pt x="3647" y="1"/>
                  </a:moveTo>
                  <a:lnTo>
                    <a:pt x="0" y="576"/>
                  </a:lnTo>
                  <a:lnTo>
                    <a:pt x="8215" y="52678"/>
                  </a:lnTo>
                  <a:lnTo>
                    <a:pt x="11952" y="52678"/>
                  </a:lnTo>
                  <a:lnTo>
                    <a:pt x="364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2"/>
            <p:cNvSpPr/>
            <p:nvPr/>
          </p:nvSpPr>
          <p:spPr>
            <a:xfrm>
              <a:off x="2699050" y="2738600"/>
              <a:ext cx="664475" cy="363575"/>
            </a:xfrm>
            <a:custGeom>
              <a:rect b="b" l="l" r="r" t="t"/>
              <a:pathLst>
                <a:path extrusionOk="0" h="14543" w="26579">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2"/>
            <p:cNvSpPr/>
            <p:nvPr/>
          </p:nvSpPr>
          <p:spPr>
            <a:xfrm>
              <a:off x="2708950" y="1756625"/>
              <a:ext cx="683850" cy="1153100"/>
            </a:xfrm>
            <a:custGeom>
              <a:rect b="b" l="l" r="r" t="t"/>
              <a:pathLst>
                <a:path extrusionOk="0" h="46124" w="27354">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2"/>
            <p:cNvSpPr/>
            <p:nvPr/>
          </p:nvSpPr>
          <p:spPr>
            <a:xfrm>
              <a:off x="2473100" y="1836150"/>
              <a:ext cx="527500" cy="608450"/>
            </a:xfrm>
            <a:custGeom>
              <a:rect b="b" l="l" r="r" t="t"/>
              <a:pathLst>
                <a:path extrusionOk="0" h="24338" w="2110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2"/>
            <p:cNvSpPr/>
            <p:nvPr/>
          </p:nvSpPr>
          <p:spPr>
            <a:xfrm>
              <a:off x="2957500" y="2345600"/>
              <a:ext cx="287475" cy="99250"/>
            </a:xfrm>
            <a:custGeom>
              <a:rect b="b" l="l" r="r" t="t"/>
              <a:pathLst>
                <a:path extrusionOk="0" h="3970" w="11499">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2"/>
            <p:cNvSpPr/>
            <p:nvPr/>
          </p:nvSpPr>
          <p:spPr>
            <a:xfrm>
              <a:off x="3101150" y="1826375"/>
              <a:ext cx="527500" cy="618225"/>
            </a:xfrm>
            <a:custGeom>
              <a:rect b="b" l="l" r="r" t="t"/>
              <a:pathLst>
                <a:path extrusionOk="0" h="24729" w="2110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2"/>
            <p:cNvSpPr/>
            <p:nvPr/>
          </p:nvSpPr>
          <p:spPr>
            <a:xfrm>
              <a:off x="2856775" y="2345600"/>
              <a:ext cx="287475" cy="99250"/>
            </a:xfrm>
            <a:custGeom>
              <a:rect b="b" l="l" r="r" t="t"/>
              <a:pathLst>
                <a:path extrusionOk="0" h="3970" w="11499">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2"/>
            <p:cNvSpPr/>
            <p:nvPr/>
          </p:nvSpPr>
          <p:spPr>
            <a:xfrm>
              <a:off x="3246750" y="1246950"/>
              <a:ext cx="114775" cy="206975"/>
            </a:xfrm>
            <a:custGeom>
              <a:rect b="b" l="l" r="r" t="t"/>
              <a:pathLst>
                <a:path extrusionOk="0" h="8279" w="4591">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2"/>
            <p:cNvSpPr/>
            <p:nvPr/>
          </p:nvSpPr>
          <p:spPr>
            <a:xfrm>
              <a:off x="2965200" y="1611550"/>
              <a:ext cx="176675" cy="206200"/>
            </a:xfrm>
            <a:custGeom>
              <a:rect b="b" l="l" r="r" t="t"/>
              <a:pathLst>
                <a:path extrusionOk="0" h="8248" w="7067">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2"/>
            <p:cNvSpPr/>
            <p:nvPr/>
          </p:nvSpPr>
          <p:spPr>
            <a:xfrm>
              <a:off x="3004850" y="1637000"/>
              <a:ext cx="137025" cy="142550"/>
            </a:xfrm>
            <a:custGeom>
              <a:rect b="b" l="l" r="r" t="t"/>
              <a:pathLst>
                <a:path extrusionOk="0" h="5702" w="5481">
                  <a:moveTo>
                    <a:pt x="0" y="1"/>
                  </a:moveTo>
                  <a:cubicBezTo>
                    <a:pt x="0" y="1"/>
                    <a:pt x="1642" y="5148"/>
                    <a:pt x="5149" y="5702"/>
                  </a:cubicBezTo>
                  <a:lnTo>
                    <a:pt x="5480" y="435"/>
                  </a:lnTo>
                  <a:cubicBezTo>
                    <a:pt x="5480" y="435"/>
                    <a:pt x="4917" y="237"/>
                    <a:pt x="4098" y="2"/>
                  </a:cubicBezTo>
                  <a:lnTo>
                    <a:pt x="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2"/>
            <p:cNvSpPr/>
            <p:nvPr/>
          </p:nvSpPr>
          <p:spPr>
            <a:xfrm>
              <a:off x="2897350" y="1199175"/>
              <a:ext cx="440100" cy="511750"/>
            </a:xfrm>
            <a:custGeom>
              <a:rect b="b" l="l" r="r" t="t"/>
              <a:pathLst>
                <a:path extrusionOk="0" h="20470" w="17604">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2"/>
            <p:cNvSpPr/>
            <p:nvPr/>
          </p:nvSpPr>
          <p:spPr>
            <a:xfrm>
              <a:off x="2909225" y="1518300"/>
              <a:ext cx="60375" cy="125650"/>
            </a:xfrm>
            <a:custGeom>
              <a:rect b="b" l="l" r="r" t="t"/>
              <a:pathLst>
                <a:path extrusionOk="0" h="5026" w="2415">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2"/>
            <p:cNvSpPr/>
            <p:nvPr/>
          </p:nvSpPr>
          <p:spPr>
            <a:xfrm>
              <a:off x="2870025" y="1146150"/>
              <a:ext cx="527750" cy="296800"/>
            </a:xfrm>
            <a:custGeom>
              <a:rect b="b" l="l" r="r" t="t"/>
              <a:pathLst>
                <a:path extrusionOk="0" h="11872" w="2111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2"/>
            <p:cNvSpPr/>
            <p:nvPr/>
          </p:nvSpPr>
          <p:spPr>
            <a:xfrm>
              <a:off x="2859225" y="1411650"/>
              <a:ext cx="122350" cy="158000"/>
            </a:xfrm>
            <a:custGeom>
              <a:rect b="b" l="l" r="r" t="t"/>
              <a:pathLst>
                <a:path extrusionOk="0" h="6320" w="4894">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2"/>
            <p:cNvSpPr/>
            <p:nvPr/>
          </p:nvSpPr>
          <p:spPr>
            <a:xfrm>
              <a:off x="3152600" y="1125475"/>
              <a:ext cx="272175" cy="158150"/>
            </a:xfrm>
            <a:custGeom>
              <a:rect b="b" l="l" r="r" t="t"/>
              <a:pathLst>
                <a:path extrusionOk="0" h="6326" w="10887">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2"/>
            <p:cNvSpPr/>
            <p:nvPr/>
          </p:nvSpPr>
          <p:spPr>
            <a:xfrm>
              <a:off x="2981500" y="1442225"/>
              <a:ext cx="350925" cy="307375"/>
            </a:xfrm>
            <a:custGeom>
              <a:rect b="b" l="l" r="r" t="t"/>
              <a:pathLst>
                <a:path extrusionOk="0" h="12295" w="14037">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2"/>
            <p:cNvSpPr/>
            <p:nvPr/>
          </p:nvSpPr>
          <p:spPr>
            <a:xfrm>
              <a:off x="2564700" y="2800825"/>
              <a:ext cx="399850" cy="1589175"/>
            </a:xfrm>
            <a:custGeom>
              <a:rect b="b" l="l" r="r" t="t"/>
              <a:pathLst>
                <a:path extrusionOk="0" h="63567" w="15994">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2"/>
            <p:cNvSpPr/>
            <p:nvPr/>
          </p:nvSpPr>
          <p:spPr>
            <a:xfrm>
              <a:off x="2670525" y="4346825"/>
              <a:ext cx="273075" cy="225300"/>
            </a:xfrm>
            <a:custGeom>
              <a:rect b="b" l="l" r="r" t="t"/>
              <a:pathLst>
                <a:path extrusionOk="0" h="9012" w="10923">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2"/>
            <p:cNvSpPr/>
            <p:nvPr/>
          </p:nvSpPr>
          <p:spPr>
            <a:xfrm>
              <a:off x="3109950" y="2800825"/>
              <a:ext cx="399825" cy="1598725"/>
            </a:xfrm>
            <a:custGeom>
              <a:rect b="b" l="l" r="r" t="t"/>
              <a:pathLst>
                <a:path extrusionOk="0" h="63949" w="15993">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2"/>
            <p:cNvSpPr/>
            <p:nvPr/>
          </p:nvSpPr>
          <p:spPr>
            <a:xfrm>
              <a:off x="3142425" y="4346825"/>
              <a:ext cx="273075" cy="225300"/>
            </a:xfrm>
            <a:custGeom>
              <a:rect b="b" l="l" r="r" t="t"/>
              <a:pathLst>
                <a:path extrusionOk="0" h="9012" w="10923">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2"/>
            <p:cNvSpPr/>
            <p:nvPr/>
          </p:nvSpPr>
          <p:spPr>
            <a:xfrm>
              <a:off x="2825700" y="2228200"/>
              <a:ext cx="433300" cy="216650"/>
            </a:xfrm>
            <a:custGeom>
              <a:rect b="b" l="l" r="r" t="t"/>
              <a:pathLst>
                <a:path extrusionOk="0" h="8666" w="17332">
                  <a:moveTo>
                    <a:pt x="0" y="1"/>
                  </a:moveTo>
                  <a:cubicBezTo>
                    <a:pt x="0" y="4787"/>
                    <a:pt x="3880" y="8665"/>
                    <a:pt x="8666" y="8665"/>
                  </a:cubicBezTo>
                  <a:cubicBezTo>
                    <a:pt x="13451" y="8665"/>
                    <a:pt x="17331" y="4787"/>
                    <a:pt x="17331"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2"/>
            <p:cNvSpPr/>
            <p:nvPr/>
          </p:nvSpPr>
          <p:spPr>
            <a:xfrm>
              <a:off x="4172675" y="1876150"/>
              <a:ext cx="972450" cy="1366025"/>
            </a:xfrm>
            <a:custGeom>
              <a:rect b="b" l="l" r="r" t="t"/>
              <a:pathLst>
                <a:path extrusionOk="0" h="54641" w="38898">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2"/>
            <p:cNvSpPr/>
            <p:nvPr/>
          </p:nvSpPr>
          <p:spPr>
            <a:xfrm>
              <a:off x="4219675" y="3557300"/>
              <a:ext cx="863350" cy="41825"/>
            </a:xfrm>
            <a:custGeom>
              <a:rect b="b" l="l" r="r" t="t"/>
              <a:pathLst>
                <a:path extrusionOk="0" h="1673" w="34534">
                  <a:moveTo>
                    <a:pt x="0" y="1"/>
                  </a:moveTo>
                  <a:lnTo>
                    <a:pt x="0" y="1673"/>
                  </a:lnTo>
                  <a:lnTo>
                    <a:pt x="34533" y="1673"/>
                  </a:lnTo>
                  <a:lnTo>
                    <a:pt x="34533"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2"/>
            <p:cNvSpPr/>
            <p:nvPr/>
          </p:nvSpPr>
          <p:spPr>
            <a:xfrm>
              <a:off x="4219675" y="3741225"/>
              <a:ext cx="863350" cy="41850"/>
            </a:xfrm>
            <a:custGeom>
              <a:rect b="b" l="l" r="r" t="t"/>
              <a:pathLst>
                <a:path extrusionOk="0" h="1674" w="34534">
                  <a:moveTo>
                    <a:pt x="0" y="0"/>
                  </a:moveTo>
                  <a:lnTo>
                    <a:pt x="0" y="1674"/>
                  </a:lnTo>
                  <a:lnTo>
                    <a:pt x="34533" y="1674"/>
                  </a:lnTo>
                  <a:lnTo>
                    <a:pt x="3453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2"/>
            <p:cNvSpPr/>
            <p:nvPr/>
          </p:nvSpPr>
          <p:spPr>
            <a:xfrm>
              <a:off x="4028700" y="3181150"/>
              <a:ext cx="297900" cy="1312925"/>
            </a:xfrm>
            <a:custGeom>
              <a:rect b="b" l="l" r="r" t="t"/>
              <a:pathLst>
                <a:path extrusionOk="0" h="52517" w="11916">
                  <a:moveTo>
                    <a:pt x="8281" y="1"/>
                  </a:moveTo>
                  <a:lnTo>
                    <a:pt x="0" y="52517"/>
                  </a:lnTo>
                  <a:lnTo>
                    <a:pt x="3725" y="52517"/>
                  </a:lnTo>
                  <a:lnTo>
                    <a:pt x="11916" y="573"/>
                  </a:lnTo>
                  <a:lnTo>
                    <a:pt x="828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2"/>
            <p:cNvSpPr/>
            <p:nvPr/>
          </p:nvSpPr>
          <p:spPr>
            <a:xfrm>
              <a:off x="4976050" y="3181150"/>
              <a:ext cx="297950" cy="1312925"/>
            </a:xfrm>
            <a:custGeom>
              <a:rect b="b" l="l" r="r" t="t"/>
              <a:pathLst>
                <a:path extrusionOk="0" h="52517" w="11918">
                  <a:moveTo>
                    <a:pt x="3636" y="1"/>
                  </a:moveTo>
                  <a:lnTo>
                    <a:pt x="0" y="573"/>
                  </a:lnTo>
                  <a:lnTo>
                    <a:pt x="8191" y="52517"/>
                  </a:lnTo>
                  <a:lnTo>
                    <a:pt x="11917" y="52517"/>
                  </a:lnTo>
                  <a:lnTo>
                    <a:pt x="3636"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a:off x="4306425" y="1755225"/>
              <a:ext cx="722300" cy="1101825"/>
            </a:xfrm>
            <a:custGeom>
              <a:rect b="b" l="l" r="r" t="t"/>
              <a:pathLst>
                <a:path extrusionOk="0" h="44073" w="28892">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2"/>
            <p:cNvSpPr/>
            <p:nvPr/>
          </p:nvSpPr>
          <p:spPr>
            <a:xfrm>
              <a:off x="4564375" y="1755250"/>
              <a:ext cx="261600" cy="124225"/>
            </a:xfrm>
            <a:custGeom>
              <a:rect b="b" l="l" r="r" t="t"/>
              <a:pathLst>
                <a:path extrusionOk="0" h="4969" w="10464">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a:off x="4675525" y="4250800"/>
              <a:ext cx="123775" cy="101625"/>
            </a:xfrm>
            <a:custGeom>
              <a:rect b="b" l="l" r="r" t="t"/>
              <a:pathLst>
                <a:path extrusionOk="0" h="4065" w="4951">
                  <a:moveTo>
                    <a:pt x="0" y="0"/>
                  </a:moveTo>
                  <a:lnTo>
                    <a:pt x="416" y="3752"/>
                  </a:lnTo>
                  <a:lnTo>
                    <a:pt x="4950" y="4065"/>
                  </a:lnTo>
                  <a:lnTo>
                    <a:pt x="4950" y="4065"/>
                  </a:lnTo>
                  <a:lnTo>
                    <a:pt x="4742" y="730"/>
                  </a:lnTo>
                  <a:lnTo>
                    <a:pt x="0" y="0"/>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a:off x="4636825" y="4334550"/>
              <a:ext cx="246275" cy="207750"/>
            </a:xfrm>
            <a:custGeom>
              <a:rect b="b" l="l" r="r" t="t"/>
              <a:pathLst>
                <a:path extrusionOk="0" h="8310" w="9851">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2"/>
            <p:cNvSpPr/>
            <p:nvPr/>
          </p:nvSpPr>
          <p:spPr>
            <a:xfrm>
              <a:off x="4221900" y="2694000"/>
              <a:ext cx="689950" cy="1600200"/>
            </a:xfrm>
            <a:custGeom>
              <a:rect b="b" l="l" r="r" t="t"/>
              <a:pathLst>
                <a:path extrusionOk="0" h="64008" w="27598">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2"/>
            <p:cNvSpPr/>
            <p:nvPr/>
          </p:nvSpPr>
          <p:spPr>
            <a:xfrm>
              <a:off x="4209075" y="3918550"/>
              <a:ext cx="148575" cy="130325"/>
            </a:xfrm>
            <a:custGeom>
              <a:rect b="b" l="l" r="r" t="t"/>
              <a:pathLst>
                <a:path extrusionOk="0" h="5213" w="5943">
                  <a:moveTo>
                    <a:pt x="1043" y="1"/>
                  </a:moveTo>
                  <a:lnTo>
                    <a:pt x="1" y="4379"/>
                  </a:lnTo>
                  <a:lnTo>
                    <a:pt x="4222" y="5212"/>
                  </a:lnTo>
                  <a:lnTo>
                    <a:pt x="5943" y="1305"/>
                  </a:lnTo>
                  <a:lnTo>
                    <a:pt x="1043" y="1"/>
                  </a:lnTo>
                  <a:close/>
                </a:path>
              </a:pathLst>
            </a:custGeom>
            <a:solidFill>
              <a:srgbClr val="FDB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p:nvPr/>
          </p:nvSpPr>
          <p:spPr>
            <a:xfrm>
              <a:off x="4201825" y="2665025"/>
              <a:ext cx="900700" cy="1326850"/>
            </a:xfrm>
            <a:custGeom>
              <a:rect b="b" l="l" r="r" t="t"/>
              <a:pathLst>
                <a:path extrusionOk="0" h="53074" w="36028">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2"/>
            <p:cNvSpPr/>
            <p:nvPr/>
          </p:nvSpPr>
          <p:spPr>
            <a:xfrm>
              <a:off x="3971100" y="3989500"/>
              <a:ext cx="361925" cy="404975"/>
            </a:xfrm>
            <a:custGeom>
              <a:rect b="b" l="l" r="r" t="t"/>
              <a:pathLst>
                <a:path extrusionOk="0" h="16199" w="14477">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2"/>
            <p:cNvSpPr/>
            <p:nvPr/>
          </p:nvSpPr>
          <p:spPr>
            <a:xfrm>
              <a:off x="4675025" y="994975"/>
              <a:ext cx="284575" cy="272700"/>
            </a:xfrm>
            <a:custGeom>
              <a:rect b="b" l="l" r="r" t="t"/>
              <a:pathLst>
                <a:path extrusionOk="0" h="10908" w="11383">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2"/>
            <p:cNvSpPr/>
            <p:nvPr/>
          </p:nvSpPr>
          <p:spPr>
            <a:xfrm>
              <a:off x="4675025" y="1102075"/>
              <a:ext cx="198325" cy="165625"/>
            </a:xfrm>
            <a:custGeom>
              <a:rect b="b" l="l" r="r" t="t"/>
              <a:pathLst>
                <a:path extrusionOk="0" h="6625" w="7933">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2"/>
            <p:cNvSpPr/>
            <p:nvPr/>
          </p:nvSpPr>
          <p:spPr>
            <a:xfrm>
              <a:off x="4370150" y="1433600"/>
              <a:ext cx="119225" cy="319200"/>
            </a:xfrm>
            <a:custGeom>
              <a:rect b="b" l="l" r="r" t="t"/>
              <a:pathLst>
                <a:path extrusionOk="0" h="12768" w="4769">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2"/>
            <p:cNvSpPr/>
            <p:nvPr/>
          </p:nvSpPr>
          <p:spPr>
            <a:xfrm>
              <a:off x="4361500" y="1112650"/>
              <a:ext cx="540500" cy="493975"/>
            </a:xfrm>
            <a:custGeom>
              <a:rect b="b" l="l" r="r" t="t"/>
              <a:pathLst>
                <a:path extrusionOk="0" h="19759" w="2162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2"/>
            <p:cNvSpPr/>
            <p:nvPr/>
          </p:nvSpPr>
          <p:spPr>
            <a:xfrm>
              <a:off x="4612625" y="1615425"/>
              <a:ext cx="167300" cy="200150"/>
            </a:xfrm>
            <a:custGeom>
              <a:rect b="b" l="l" r="r" t="t"/>
              <a:pathLst>
                <a:path extrusionOk="0" h="8006" w="6692">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2"/>
            <p:cNvSpPr/>
            <p:nvPr/>
          </p:nvSpPr>
          <p:spPr>
            <a:xfrm>
              <a:off x="4612675" y="1643650"/>
              <a:ext cx="122975" cy="118800"/>
            </a:xfrm>
            <a:custGeom>
              <a:rect b="b" l="l" r="r" t="t"/>
              <a:pathLst>
                <a:path extrusionOk="0" h="4752" w="4919">
                  <a:moveTo>
                    <a:pt x="4919" y="0"/>
                  </a:moveTo>
                  <a:lnTo>
                    <a:pt x="1207" y="423"/>
                  </a:lnTo>
                  <a:cubicBezTo>
                    <a:pt x="490" y="719"/>
                    <a:pt x="1" y="955"/>
                    <a:pt x="1" y="955"/>
                  </a:cubicBezTo>
                  <a:lnTo>
                    <a:pt x="675" y="4751"/>
                  </a:lnTo>
                  <a:cubicBezTo>
                    <a:pt x="3187" y="3842"/>
                    <a:pt x="4919" y="0"/>
                    <a:pt x="491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2"/>
            <p:cNvSpPr/>
            <p:nvPr/>
          </p:nvSpPr>
          <p:spPr>
            <a:xfrm>
              <a:off x="4390300" y="1298250"/>
              <a:ext cx="422125" cy="419175"/>
            </a:xfrm>
            <a:custGeom>
              <a:rect b="b" l="l" r="r" t="t"/>
              <a:pathLst>
                <a:path extrusionOk="0" h="16767" w="16885">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2"/>
            <p:cNvSpPr/>
            <p:nvPr/>
          </p:nvSpPr>
          <p:spPr>
            <a:xfrm>
              <a:off x="4752775" y="1417700"/>
              <a:ext cx="116675" cy="164600"/>
            </a:xfrm>
            <a:custGeom>
              <a:rect b="b" l="l" r="r" t="t"/>
              <a:pathLst>
                <a:path extrusionOk="0" h="6584" w="4667">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2"/>
            <p:cNvSpPr/>
            <p:nvPr/>
          </p:nvSpPr>
          <p:spPr>
            <a:xfrm>
              <a:off x="4382250" y="1293625"/>
              <a:ext cx="430050" cy="191725"/>
            </a:xfrm>
            <a:custGeom>
              <a:rect b="b" l="l" r="r" t="t"/>
              <a:pathLst>
                <a:path extrusionOk="0" h="7669" w="17202">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2"/>
            <p:cNvSpPr/>
            <p:nvPr/>
          </p:nvSpPr>
          <p:spPr>
            <a:xfrm>
              <a:off x="4676925" y="1383775"/>
              <a:ext cx="118150" cy="312650"/>
            </a:xfrm>
            <a:custGeom>
              <a:rect b="b" l="l" r="r" t="t"/>
              <a:pathLst>
                <a:path extrusionOk="0" h="12506" w="4726">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p:cNvSpPr/>
            <p:nvPr/>
          </p:nvSpPr>
          <p:spPr>
            <a:xfrm>
              <a:off x="4751600" y="1821075"/>
              <a:ext cx="525875" cy="623525"/>
            </a:xfrm>
            <a:custGeom>
              <a:rect b="b" l="l" r="r" t="t"/>
              <a:pathLst>
                <a:path extrusionOk="0" h="24941" w="21035">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2"/>
            <p:cNvSpPr/>
            <p:nvPr/>
          </p:nvSpPr>
          <p:spPr>
            <a:xfrm>
              <a:off x="4507950" y="2345925"/>
              <a:ext cx="286625" cy="98925"/>
            </a:xfrm>
            <a:custGeom>
              <a:rect b="b" l="l" r="r" t="t"/>
              <a:pathLst>
                <a:path extrusionOk="0" h="3957" w="11465">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2"/>
            <p:cNvSpPr/>
            <p:nvPr/>
          </p:nvSpPr>
          <p:spPr>
            <a:xfrm>
              <a:off x="3977800" y="1762425"/>
              <a:ext cx="476525" cy="607125"/>
            </a:xfrm>
            <a:custGeom>
              <a:rect b="b" l="l" r="r" t="t"/>
              <a:pathLst>
                <a:path extrusionOk="0" h="24285" w="19061">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2"/>
            <p:cNvSpPr/>
            <p:nvPr/>
          </p:nvSpPr>
          <p:spPr>
            <a:xfrm>
              <a:off x="3907925" y="1520925"/>
              <a:ext cx="192700" cy="265900"/>
            </a:xfrm>
            <a:custGeom>
              <a:rect b="b" l="l" r="r" t="t"/>
              <a:pathLst>
                <a:path extrusionOk="0" h="10636" w="7708">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2"/>
            <p:cNvSpPr/>
            <p:nvPr/>
          </p:nvSpPr>
          <p:spPr>
            <a:xfrm>
              <a:off x="4458900" y="2228200"/>
              <a:ext cx="433250" cy="216650"/>
            </a:xfrm>
            <a:custGeom>
              <a:rect b="b" l="l" r="r" t="t"/>
              <a:pathLst>
                <a:path extrusionOk="0" h="8666" w="17330">
                  <a:moveTo>
                    <a:pt x="0" y="1"/>
                  </a:moveTo>
                  <a:cubicBezTo>
                    <a:pt x="0" y="4787"/>
                    <a:pt x="3879" y="8665"/>
                    <a:pt x="8665" y="8665"/>
                  </a:cubicBezTo>
                  <a:cubicBezTo>
                    <a:pt x="13450" y="8665"/>
                    <a:pt x="17330" y="4787"/>
                    <a:pt x="1733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2"/>
            <p:cNvSpPr/>
            <p:nvPr/>
          </p:nvSpPr>
          <p:spPr>
            <a:xfrm>
              <a:off x="1444675" y="2578875"/>
              <a:ext cx="4937650" cy="415500"/>
            </a:xfrm>
            <a:custGeom>
              <a:rect b="b" l="l" r="r" t="t"/>
              <a:pathLst>
                <a:path extrusionOk="0" h="16620" w="197506">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2"/>
            <p:cNvSpPr/>
            <p:nvPr/>
          </p:nvSpPr>
          <p:spPr>
            <a:xfrm>
              <a:off x="1297425" y="2444575"/>
              <a:ext cx="5232150" cy="241725"/>
            </a:xfrm>
            <a:custGeom>
              <a:rect b="b" l="l" r="r" t="t"/>
              <a:pathLst>
                <a:path extrusionOk="0" h="9669" w="209286">
                  <a:moveTo>
                    <a:pt x="1" y="1"/>
                  </a:moveTo>
                  <a:lnTo>
                    <a:pt x="1" y="9668"/>
                  </a:lnTo>
                  <a:lnTo>
                    <a:pt x="209286" y="9668"/>
                  </a:lnTo>
                  <a:lnTo>
                    <a:pt x="209286"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2"/>
            <p:cNvSpPr/>
            <p:nvPr/>
          </p:nvSpPr>
          <p:spPr>
            <a:xfrm>
              <a:off x="1340475" y="2686225"/>
              <a:ext cx="223550" cy="870950"/>
            </a:xfrm>
            <a:custGeom>
              <a:rect b="b" l="l" r="r" t="t"/>
              <a:pathLst>
                <a:path extrusionOk="0" h="34838" w="8942">
                  <a:moveTo>
                    <a:pt x="0" y="1"/>
                  </a:moveTo>
                  <a:lnTo>
                    <a:pt x="0" y="34838"/>
                  </a:lnTo>
                  <a:lnTo>
                    <a:pt x="8941" y="34838"/>
                  </a:lnTo>
                  <a:lnTo>
                    <a:pt x="8941"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2"/>
            <p:cNvSpPr/>
            <p:nvPr/>
          </p:nvSpPr>
          <p:spPr>
            <a:xfrm>
              <a:off x="1340475" y="3711400"/>
              <a:ext cx="223550" cy="870900"/>
            </a:xfrm>
            <a:custGeom>
              <a:rect b="b" l="l" r="r" t="t"/>
              <a:pathLst>
                <a:path extrusionOk="0" h="34836" w="8942">
                  <a:moveTo>
                    <a:pt x="0" y="0"/>
                  </a:moveTo>
                  <a:lnTo>
                    <a:pt x="2075" y="34835"/>
                  </a:lnTo>
                  <a:lnTo>
                    <a:pt x="6867" y="34835"/>
                  </a:lnTo>
                  <a:lnTo>
                    <a:pt x="8941" y="0"/>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2"/>
            <p:cNvSpPr/>
            <p:nvPr/>
          </p:nvSpPr>
          <p:spPr>
            <a:xfrm>
              <a:off x="1345925"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2"/>
            <p:cNvSpPr/>
            <p:nvPr/>
          </p:nvSpPr>
          <p:spPr>
            <a:xfrm>
              <a:off x="6254450" y="2686225"/>
              <a:ext cx="223550" cy="870950"/>
            </a:xfrm>
            <a:custGeom>
              <a:rect b="b" l="l" r="r" t="t"/>
              <a:pathLst>
                <a:path extrusionOk="0" h="34838" w="8942">
                  <a:moveTo>
                    <a:pt x="0" y="1"/>
                  </a:moveTo>
                  <a:lnTo>
                    <a:pt x="0" y="34838"/>
                  </a:lnTo>
                  <a:lnTo>
                    <a:pt x="8941" y="34838"/>
                  </a:lnTo>
                  <a:lnTo>
                    <a:pt x="8941" y="1"/>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2"/>
            <p:cNvSpPr/>
            <p:nvPr/>
          </p:nvSpPr>
          <p:spPr>
            <a:xfrm>
              <a:off x="6254450" y="3711400"/>
              <a:ext cx="223550" cy="870900"/>
            </a:xfrm>
            <a:custGeom>
              <a:rect b="b" l="l" r="r" t="t"/>
              <a:pathLst>
                <a:path extrusionOk="0" h="34836" w="8942">
                  <a:moveTo>
                    <a:pt x="0" y="0"/>
                  </a:moveTo>
                  <a:lnTo>
                    <a:pt x="2075" y="34835"/>
                  </a:lnTo>
                  <a:lnTo>
                    <a:pt x="6867" y="34835"/>
                  </a:lnTo>
                  <a:lnTo>
                    <a:pt x="8941" y="0"/>
                  </a:ln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2"/>
            <p:cNvSpPr/>
            <p:nvPr/>
          </p:nvSpPr>
          <p:spPr>
            <a:xfrm>
              <a:off x="6259900" y="3530975"/>
              <a:ext cx="212650" cy="212650"/>
            </a:xfrm>
            <a:custGeom>
              <a:rect b="b" l="l" r="r" t="t"/>
              <a:pathLst>
                <a:path extrusionOk="0" h="8506" w="8506">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rgbClr val="F5DC6E"/>
            </a:solidFill>
            <a:ln cap="flat" cmpd="sng" w="9525">
              <a:solidFill>
                <a:srgbClr val="F5DC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2"/>
            <p:cNvSpPr/>
            <p:nvPr/>
          </p:nvSpPr>
          <p:spPr>
            <a:xfrm>
              <a:off x="5217575" y="2177825"/>
              <a:ext cx="219050" cy="266775"/>
            </a:xfrm>
            <a:custGeom>
              <a:rect b="b" l="l" r="r" t="t"/>
              <a:pathLst>
                <a:path extrusionOk="0" h="10671" w="8762">
                  <a:moveTo>
                    <a:pt x="1" y="1"/>
                  </a:moveTo>
                  <a:lnTo>
                    <a:pt x="2072" y="10671"/>
                  </a:lnTo>
                  <a:lnTo>
                    <a:pt x="6692" y="10671"/>
                  </a:lnTo>
                  <a:lnTo>
                    <a:pt x="8762"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2"/>
            <p:cNvSpPr/>
            <p:nvPr/>
          </p:nvSpPr>
          <p:spPr>
            <a:xfrm>
              <a:off x="2296500" y="2177825"/>
              <a:ext cx="219100" cy="266775"/>
            </a:xfrm>
            <a:custGeom>
              <a:rect b="b" l="l" r="r" t="t"/>
              <a:pathLst>
                <a:path extrusionOk="0" h="10671" w="8764">
                  <a:moveTo>
                    <a:pt x="0" y="1"/>
                  </a:moveTo>
                  <a:lnTo>
                    <a:pt x="2071" y="10671"/>
                  </a:lnTo>
                  <a:lnTo>
                    <a:pt x="6692" y="10671"/>
                  </a:lnTo>
                  <a:lnTo>
                    <a:pt x="8763"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52"/>
          <p:cNvSpPr/>
          <p:nvPr/>
        </p:nvSpPr>
        <p:spPr>
          <a:xfrm>
            <a:off x="734425" y="595575"/>
            <a:ext cx="1295700" cy="1314900"/>
          </a:xfrm>
          <a:prstGeom prst="rect">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2"/>
          <p:cNvSpPr txBox="1"/>
          <p:nvPr>
            <p:ph type="title"/>
          </p:nvPr>
        </p:nvSpPr>
        <p:spPr>
          <a:xfrm>
            <a:off x="623700" y="1941425"/>
            <a:ext cx="4646700" cy="10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Normalization</a:t>
            </a:r>
            <a:endParaRPr sz="3600"/>
          </a:p>
        </p:txBody>
      </p:sp>
      <p:sp>
        <p:nvSpPr>
          <p:cNvPr id="1060" name="Google Shape;1060;p52"/>
          <p:cNvSpPr txBox="1"/>
          <p:nvPr>
            <p:ph idx="2" type="title"/>
          </p:nvPr>
        </p:nvSpPr>
        <p:spPr>
          <a:xfrm>
            <a:off x="736292" y="939225"/>
            <a:ext cx="1452900" cy="11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03</a:t>
            </a:r>
            <a:endParaRPr sz="7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53"/>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Normalization</a:t>
            </a:r>
            <a:endParaRPr sz="3000"/>
          </a:p>
        </p:txBody>
      </p:sp>
      <p:cxnSp>
        <p:nvCxnSpPr>
          <p:cNvPr id="1066" name="Google Shape;1066;p53"/>
          <p:cNvCxnSpPr/>
          <p:nvPr/>
        </p:nvCxnSpPr>
        <p:spPr>
          <a:xfrm>
            <a:off x="397075" y="974250"/>
            <a:ext cx="2677200" cy="0"/>
          </a:xfrm>
          <a:prstGeom prst="straightConnector1">
            <a:avLst/>
          </a:prstGeom>
          <a:noFill/>
          <a:ln cap="flat" cmpd="sng" w="38100">
            <a:solidFill>
              <a:srgbClr val="5C65CF"/>
            </a:solidFill>
            <a:prstDash val="solid"/>
            <a:round/>
            <a:headEnd len="med" w="med" type="none"/>
            <a:tailEnd len="med" w="med" type="none"/>
          </a:ln>
        </p:spPr>
      </p:cxnSp>
      <p:pic>
        <p:nvPicPr>
          <p:cNvPr id="1067" name="Google Shape;1067;p53"/>
          <p:cNvPicPr preferRelativeResize="0"/>
          <p:nvPr/>
        </p:nvPicPr>
        <p:blipFill>
          <a:blip r:embed="rId3">
            <a:alphaModFix/>
          </a:blip>
          <a:stretch>
            <a:fillRect/>
          </a:stretch>
        </p:blipFill>
        <p:spPr>
          <a:xfrm>
            <a:off x="841813" y="1557949"/>
            <a:ext cx="7460376" cy="202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54"/>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Normalization</a:t>
            </a:r>
            <a:endParaRPr sz="3000"/>
          </a:p>
        </p:txBody>
      </p:sp>
      <p:pic>
        <p:nvPicPr>
          <p:cNvPr id="1073" name="Google Shape;1073;p54"/>
          <p:cNvPicPr preferRelativeResize="0"/>
          <p:nvPr/>
        </p:nvPicPr>
        <p:blipFill>
          <a:blip r:embed="rId3">
            <a:alphaModFix/>
          </a:blip>
          <a:stretch>
            <a:fillRect/>
          </a:stretch>
        </p:blipFill>
        <p:spPr>
          <a:xfrm>
            <a:off x="1470025" y="943525"/>
            <a:ext cx="5511224" cy="3876700"/>
          </a:xfrm>
          <a:prstGeom prst="rect">
            <a:avLst/>
          </a:prstGeom>
          <a:noFill/>
          <a:ln>
            <a:noFill/>
          </a:ln>
        </p:spPr>
      </p:pic>
      <p:sp>
        <p:nvSpPr>
          <p:cNvPr id="1074" name="Google Shape;1074;p54"/>
          <p:cNvSpPr/>
          <p:nvPr/>
        </p:nvSpPr>
        <p:spPr>
          <a:xfrm>
            <a:off x="-12" y="-43800"/>
            <a:ext cx="9144000" cy="5143500"/>
          </a:xfrm>
          <a:prstGeom prst="rect">
            <a:avLst/>
          </a:prstGeom>
          <a:solidFill>
            <a:srgbClr val="FDFDFD">
              <a:alpha val="67060"/>
            </a:srgbClr>
          </a:solidFill>
          <a:ln cap="flat" cmpd="sng" w="9525">
            <a:solidFill>
              <a:srgbClr val="FFFA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5" name="Google Shape;1075;p54"/>
          <p:cNvPicPr preferRelativeResize="0"/>
          <p:nvPr/>
        </p:nvPicPr>
        <p:blipFill>
          <a:blip r:embed="rId4">
            <a:alphaModFix/>
          </a:blip>
          <a:stretch>
            <a:fillRect/>
          </a:stretch>
        </p:blipFill>
        <p:spPr>
          <a:xfrm>
            <a:off x="3234125" y="750623"/>
            <a:ext cx="5909874" cy="2508726"/>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55"/>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Normalization</a:t>
            </a:r>
            <a:endParaRPr sz="3000"/>
          </a:p>
        </p:txBody>
      </p:sp>
      <p:pic>
        <p:nvPicPr>
          <p:cNvPr id="1081" name="Google Shape;1081;p55"/>
          <p:cNvPicPr preferRelativeResize="0"/>
          <p:nvPr/>
        </p:nvPicPr>
        <p:blipFill>
          <a:blip r:embed="rId3">
            <a:alphaModFix/>
          </a:blip>
          <a:stretch>
            <a:fillRect/>
          </a:stretch>
        </p:blipFill>
        <p:spPr>
          <a:xfrm>
            <a:off x="1470025" y="943525"/>
            <a:ext cx="5511224" cy="3876700"/>
          </a:xfrm>
          <a:prstGeom prst="rect">
            <a:avLst/>
          </a:prstGeom>
          <a:noFill/>
          <a:ln>
            <a:noFill/>
          </a:ln>
        </p:spPr>
      </p:pic>
      <p:sp>
        <p:nvSpPr>
          <p:cNvPr id="1082" name="Google Shape;1082;p55"/>
          <p:cNvSpPr/>
          <p:nvPr/>
        </p:nvSpPr>
        <p:spPr>
          <a:xfrm>
            <a:off x="-12" y="-53575"/>
            <a:ext cx="9144000" cy="5143500"/>
          </a:xfrm>
          <a:prstGeom prst="rect">
            <a:avLst/>
          </a:prstGeom>
          <a:solidFill>
            <a:srgbClr val="FDFDFD">
              <a:alpha val="67060"/>
            </a:srgbClr>
          </a:solidFill>
          <a:ln cap="flat" cmpd="sng" w="9525">
            <a:solidFill>
              <a:srgbClr val="FFFA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3" name="Google Shape;1083;p55"/>
          <p:cNvPicPr preferRelativeResize="0"/>
          <p:nvPr/>
        </p:nvPicPr>
        <p:blipFill>
          <a:blip r:embed="rId4">
            <a:alphaModFix/>
          </a:blip>
          <a:stretch>
            <a:fillRect/>
          </a:stretch>
        </p:blipFill>
        <p:spPr>
          <a:xfrm>
            <a:off x="2773202" y="1193075"/>
            <a:ext cx="4935425" cy="3377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56"/>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Normalization</a:t>
            </a:r>
            <a:endParaRPr sz="3000"/>
          </a:p>
        </p:txBody>
      </p:sp>
      <p:pic>
        <p:nvPicPr>
          <p:cNvPr id="1089" name="Google Shape;1089;p56"/>
          <p:cNvPicPr preferRelativeResize="0"/>
          <p:nvPr/>
        </p:nvPicPr>
        <p:blipFill>
          <a:blip r:embed="rId3">
            <a:alphaModFix/>
          </a:blip>
          <a:stretch>
            <a:fillRect/>
          </a:stretch>
        </p:blipFill>
        <p:spPr>
          <a:xfrm>
            <a:off x="1470025" y="943525"/>
            <a:ext cx="5511224" cy="3876700"/>
          </a:xfrm>
          <a:prstGeom prst="rect">
            <a:avLst/>
          </a:prstGeom>
          <a:noFill/>
          <a:ln>
            <a:noFill/>
          </a:ln>
        </p:spPr>
      </p:pic>
      <p:cxnSp>
        <p:nvCxnSpPr>
          <p:cNvPr id="1090" name="Google Shape;1090;p56"/>
          <p:cNvCxnSpPr/>
          <p:nvPr/>
        </p:nvCxnSpPr>
        <p:spPr>
          <a:xfrm>
            <a:off x="377555" y="964490"/>
            <a:ext cx="26772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p:nvPr/>
        </p:nvSpPr>
        <p:spPr>
          <a:xfrm flipH="1" rot="10800000">
            <a:off x="512376" y="1232100"/>
            <a:ext cx="1155000" cy="1154700"/>
          </a:xfrm>
          <a:prstGeom prst="donut">
            <a:avLst>
              <a:gd fmla="val 21941" name="adj"/>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txBox="1"/>
          <p:nvPr>
            <p:ph idx="9" type="title"/>
          </p:nvPr>
        </p:nvSpPr>
        <p:spPr>
          <a:xfrm>
            <a:off x="413320" y="388345"/>
            <a:ext cx="77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407" name="Google Shape;407;p39"/>
          <p:cNvSpPr/>
          <p:nvPr/>
        </p:nvSpPr>
        <p:spPr>
          <a:xfrm flipH="1" rot="10800000">
            <a:off x="2033007" y="1232100"/>
            <a:ext cx="1142700" cy="1142400"/>
          </a:xfrm>
          <a:prstGeom prst="donut">
            <a:avLst>
              <a:gd fmla="val 21941" name="adj"/>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txBox="1"/>
          <p:nvPr>
            <p:ph idx="6" type="subTitle"/>
          </p:nvPr>
        </p:nvSpPr>
        <p:spPr>
          <a:xfrm>
            <a:off x="319468" y="2560600"/>
            <a:ext cx="20181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Conceptual </a:t>
            </a:r>
            <a:endParaRPr/>
          </a:p>
          <a:p>
            <a:pPr indent="0" lvl="0" marL="0" rtl="0" algn="l">
              <a:spcBef>
                <a:spcPts val="0"/>
              </a:spcBef>
              <a:spcAft>
                <a:spcPts val="0"/>
              </a:spcAft>
              <a:buNone/>
            </a:pPr>
            <a:r>
              <a:rPr lang="en"/>
              <a:t>design</a:t>
            </a:r>
            <a:endParaRPr/>
          </a:p>
        </p:txBody>
      </p:sp>
      <p:sp>
        <p:nvSpPr>
          <p:cNvPr id="409" name="Google Shape;409;p39"/>
          <p:cNvSpPr txBox="1"/>
          <p:nvPr>
            <p:ph idx="7" type="subTitle"/>
          </p:nvPr>
        </p:nvSpPr>
        <p:spPr>
          <a:xfrm>
            <a:off x="2011465" y="2560610"/>
            <a:ext cx="23775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a:t>
            </a:r>
            <a:endParaRPr/>
          </a:p>
        </p:txBody>
      </p:sp>
      <p:sp>
        <p:nvSpPr>
          <p:cNvPr id="410" name="Google Shape;410;p39"/>
          <p:cNvSpPr/>
          <p:nvPr/>
        </p:nvSpPr>
        <p:spPr>
          <a:xfrm flipH="1" rot="10800000">
            <a:off x="3900737" y="1232100"/>
            <a:ext cx="1142700" cy="1142400"/>
          </a:xfrm>
          <a:prstGeom prst="donut">
            <a:avLst>
              <a:gd fmla="val 21941" name="adj"/>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txBox="1"/>
          <p:nvPr>
            <p:ph idx="1" type="subTitle"/>
          </p:nvPr>
        </p:nvSpPr>
        <p:spPr>
          <a:xfrm>
            <a:off x="454237" y="3274000"/>
            <a:ext cx="15768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has changed compared to the midterm</a:t>
            </a:r>
            <a:endParaRPr/>
          </a:p>
        </p:txBody>
      </p:sp>
      <p:sp>
        <p:nvSpPr>
          <p:cNvPr id="412" name="Google Shape;412;p39"/>
          <p:cNvSpPr txBox="1"/>
          <p:nvPr>
            <p:ph idx="8" type="subTitle"/>
          </p:nvPr>
        </p:nvSpPr>
        <p:spPr>
          <a:xfrm>
            <a:off x="3519727" y="2560610"/>
            <a:ext cx="23766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413" name="Google Shape;413;p39"/>
          <p:cNvSpPr txBox="1"/>
          <p:nvPr>
            <p:ph idx="3" type="subTitle"/>
          </p:nvPr>
        </p:nvSpPr>
        <p:spPr>
          <a:xfrm>
            <a:off x="1991950" y="3324125"/>
            <a:ext cx="16974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represented by logical data modeling</a:t>
            </a:r>
            <a:endParaRPr/>
          </a:p>
        </p:txBody>
      </p:sp>
      <p:sp>
        <p:nvSpPr>
          <p:cNvPr id="414" name="Google Shape;414;p39"/>
          <p:cNvSpPr txBox="1"/>
          <p:nvPr>
            <p:ph type="title"/>
          </p:nvPr>
        </p:nvSpPr>
        <p:spPr>
          <a:xfrm>
            <a:off x="822234" y="1511064"/>
            <a:ext cx="7500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15" name="Google Shape;415;p39"/>
          <p:cNvSpPr txBox="1"/>
          <p:nvPr>
            <p:ph idx="2" type="title"/>
          </p:nvPr>
        </p:nvSpPr>
        <p:spPr>
          <a:xfrm>
            <a:off x="2296760" y="1501304"/>
            <a:ext cx="749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16" name="Google Shape;416;p39"/>
          <p:cNvSpPr txBox="1"/>
          <p:nvPr>
            <p:ph idx="4" type="title"/>
          </p:nvPr>
        </p:nvSpPr>
        <p:spPr>
          <a:xfrm>
            <a:off x="4149935" y="1511064"/>
            <a:ext cx="749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17" name="Google Shape;417;p39"/>
          <p:cNvSpPr/>
          <p:nvPr/>
        </p:nvSpPr>
        <p:spPr>
          <a:xfrm flipH="1" rot="10800000">
            <a:off x="5767568" y="1247025"/>
            <a:ext cx="1142700" cy="1142400"/>
          </a:xfrm>
          <a:prstGeom prst="donut">
            <a:avLst>
              <a:gd fmla="val 21941" name="adj"/>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txBox="1"/>
          <p:nvPr>
            <p:ph idx="8" type="subTitle"/>
          </p:nvPr>
        </p:nvSpPr>
        <p:spPr>
          <a:xfrm>
            <a:off x="7722238" y="2560610"/>
            <a:ext cx="23766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QnA</a:t>
            </a:r>
            <a:endParaRPr/>
          </a:p>
        </p:txBody>
      </p:sp>
      <p:sp>
        <p:nvSpPr>
          <p:cNvPr id="419" name="Google Shape;419;p39"/>
          <p:cNvSpPr txBox="1"/>
          <p:nvPr>
            <p:ph idx="5" type="subTitle"/>
          </p:nvPr>
        </p:nvSpPr>
        <p:spPr>
          <a:xfrm>
            <a:off x="5691378" y="3274000"/>
            <a:ext cx="15933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with physical data modeling</a:t>
            </a:r>
            <a:endParaRPr/>
          </a:p>
          <a:p>
            <a:pPr indent="0" lvl="0" marL="0" rtl="0" algn="l">
              <a:spcBef>
                <a:spcPts val="0"/>
              </a:spcBef>
              <a:spcAft>
                <a:spcPts val="0"/>
              </a:spcAft>
              <a:buNone/>
            </a:pPr>
            <a:r>
              <a:t/>
            </a:r>
            <a:endParaRPr/>
          </a:p>
        </p:txBody>
      </p:sp>
      <p:sp>
        <p:nvSpPr>
          <p:cNvPr id="420" name="Google Shape;420;p39"/>
          <p:cNvSpPr txBox="1"/>
          <p:nvPr>
            <p:ph idx="4" type="title"/>
          </p:nvPr>
        </p:nvSpPr>
        <p:spPr>
          <a:xfrm>
            <a:off x="5993346" y="1511064"/>
            <a:ext cx="749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21" name="Google Shape;421;p39"/>
          <p:cNvSpPr/>
          <p:nvPr/>
        </p:nvSpPr>
        <p:spPr>
          <a:xfrm flipH="1" rot="10800000">
            <a:off x="7488923" y="1247025"/>
            <a:ext cx="1142700" cy="1142400"/>
          </a:xfrm>
          <a:prstGeom prst="donut">
            <a:avLst>
              <a:gd fmla="val 21941" name="adj"/>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txBox="1"/>
          <p:nvPr>
            <p:ph idx="4" type="title"/>
          </p:nvPr>
        </p:nvSpPr>
        <p:spPr>
          <a:xfrm>
            <a:off x="7726687" y="1514687"/>
            <a:ext cx="749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23" name="Google Shape;423;p39"/>
          <p:cNvSpPr txBox="1"/>
          <p:nvPr>
            <p:ph idx="8" type="subTitle"/>
          </p:nvPr>
        </p:nvSpPr>
        <p:spPr>
          <a:xfrm>
            <a:off x="5574256" y="2542535"/>
            <a:ext cx="23766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 Backup</a:t>
            </a:r>
            <a:endParaRPr/>
          </a:p>
          <a:p>
            <a:pPr indent="0" lvl="0" marL="0" rtl="0" algn="l">
              <a:spcBef>
                <a:spcPts val="0"/>
              </a:spcBef>
              <a:spcAft>
                <a:spcPts val="0"/>
              </a:spcAft>
              <a:buNone/>
            </a:pPr>
            <a:r>
              <a:t/>
            </a:r>
            <a:endParaRPr/>
          </a:p>
        </p:txBody>
      </p:sp>
      <p:sp>
        <p:nvSpPr>
          <p:cNvPr id="424" name="Google Shape;424;p39"/>
          <p:cNvSpPr txBox="1"/>
          <p:nvPr>
            <p:ph idx="5" type="subTitle"/>
          </p:nvPr>
        </p:nvSpPr>
        <p:spPr>
          <a:xfrm>
            <a:off x="3557775" y="3274000"/>
            <a:ext cx="2136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table is propagated to other tables by relationship</a:t>
            </a:r>
            <a:endParaRPr/>
          </a:p>
        </p:txBody>
      </p:sp>
      <p:cxnSp>
        <p:nvCxnSpPr>
          <p:cNvPr id="425" name="Google Shape;425;p39"/>
          <p:cNvCxnSpPr/>
          <p:nvPr/>
        </p:nvCxnSpPr>
        <p:spPr>
          <a:xfrm>
            <a:off x="474120" y="1034670"/>
            <a:ext cx="21024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57"/>
          <p:cNvSpPr/>
          <p:nvPr/>
        </p:nvSpPr>
        <p:spPr>
          <a:xfrm>
            <a:off x="7193100" y="669250"/>
            <a:ext cx="1235700" cy="1314900"/>
          </a:xfrm>
          <a:prstGeom prst="rect">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txBox="1"/>
          <p:nvPr>
            <p:ph type="title"/>
          </p:nvPr>
        </p:nvSpPr>
        <p:spPr>
          <a:xfrm>
            <a:off x="4216300" y="2153025"/>
            <a:ext cx="4212600" cy="186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Mysql Backup</a:t>
            </a:r>
            <a:endParaRPr sz="3600"/>
          </a:p>
        </p:txBody>
      </p:sp>
      <p:sp>
        <p:nvSpPr>
          <p:cNvPr id="1097" name="Google Shape;1097;p57"/>
          <p:cNvSpPr txBox="1"/>
          <p:nvPr>
            <p:ph idx="2" type="title"/>
          </p:nvPr>
        </p:nvSpPr>
        <p:spPr>
          <a:xfrm>
            <a:off x="6195704" y="937847"/>
            <a:ext cx="2282100" cy="1256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7200"/>
              <a:t>04</a:t>
            </a:r>
            <a:endParaRPr sz="7200"/>
          </a:p>
        </p:txBody>
      </p:sp>
      <p:sp>
        <p:nvSpPr>
          <p:cNvPr id="1098" name="Google Shape;1098;p57"/>
          <p:cNvSpPr/>
          <p:nvPr/>
        </p:nvSpPr>
        <p:spPr>
          <a:xfrm flipH="1" rot="-2550775">
            <a:off x="-1020021" y="803586"/>
            <a:ext cx="5327452" cy="4176146"/>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9" name="Google Shape;1099;p57"/>
          <p:cNvGrpSpPr/>
          <p:nvPr/>
        </p:nvGrpSpPr>
        <p:grpSpPr>
          <a:xfrm>
            <a:off x="821967" y="4639369"/>
            <a:ext cx="1278851" cy="1354876"/>
            <a:chOff x="1154112" y="3824803"/>
            <a:chExt cx="1451426" cy="1451549"/>
          </a:xfrm>
        </p:grpSpPr>
        <p:sp>
          <p:nvSpPr>
            <p:cNvPr id="1100" name="Google Shape;1100;p57"/>
            <p:cNvSpPr/>
            <p:nvPr/>
          </p:nvSpPr>
          <p:spPr>
            <a:xfrm>
              <a:off x="1874426" y="3945295"/>
              <a:ext cx="358293" cy="608053"/>
            </a:xfrm>
            <a:custGeom>
              <a:rect b="b" l="l" r="r" t="t"/>
              <a:pathLst>
                <a:path extrusionOk="0" h="34573" w="20372">
                  <a:moveTo>
                    <a:pt x="19780" y="0"/>
                  </a:moveTo>
                  <a:lnTo>
                    <a:pt x="1" y="34231"/>
                  </a:lnTo>
                  <a:lnTo>
                    <a:pt x="593" y="34573"/>
                  </a:lnTo>
                  <a:lnTo>
                    <a:pt x="20372" y="342"/>
                  </a:lnTo>
                  <a:lnTo>
                    <a:pt x="19780"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a:off x="1888179" y="4210426"/>
              <a:ext cx="610919" cy="358134"/>
            </a:xfrm>
            <a:custGeom>
              <a:rect b="b" l="l" r="r" t="t"/>
              <a:pathLst>
                <a:path extrusionOk="0" h="20363" w="34736">
                  <a:moveTo>
                    <a:pt x="34395" y="1"/>
                  </a:moveTo>
                  <a:lnTo>
                    <a:pt x="1" y="19768"/>
                  </a:lnTo>
                  <a:lnTo>
                    <a:pt x="341" y="20362"/>
                  </a:lnTo>
                  <a:lnTo>
                    <a:pt x="34736" y="595"/>
                  </a:lnTo>
                  <a:lnTo>
                    <a:pt x="3439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1879808" y="4544554"/>
              <a:ext cx="695304" cy="12030"/>
            </a:xfrm>
            <a:custGeom>
              <a:rect b="b" l="l" r="r" t="t"/>
              <a:pathLst>
                <a:path extrusionOk="0" h="684" w="39534">
                  <a:moveTo>
                    <a:pt x="0" y="0"/>
                  </a:moveTo>
                  <a:lnTo>
                    <a:pt x="0" y="684"/>
                  </a:lnTo>
                  <a:lnTo>
                    <a:pt x="39534" y="684"/>
                  </a:lnTo>
                  <a:lnTo>
                    <a:pt x="39534"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1876800" y="4545345"/>
              <a:ext cx="608158" cy="358082"/>
            </a:xfrm>
            <a:custGeom>
              <a:rect b="b" l="l" r="r" t="t"/>
              <a:pathLst>
                <a:path extrusionOk="0" h="20360" w="34579">
                  <a:moveTo>
                    <a:pt x="342" y="0"/>
                  </a:moveTo>
                  <a:lnTo>
                    <a:pt x="0" y="592"/>
                  </a:lnTo>
                  <a:lnTo>
                    <a:pt x="34238" y="20359"/>
                  </a:lnTo>
                  <a:lnTo>
                    <a:pt x="34579" y="19767"/>
                  </a:lnTo>
                  <a:lnTo>
                    <a:pt x="342"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1874602" y="4547596"/>
              <a:ext cx="358064" cy="608176"/>
            </a:xfrm>
            <a:custGeom>
              <a:rect b="b" l="l" r="r" t="t"/>
              <a:pathLst>
                <a:path extrusionOk="0" h="34580" w="20359">
                  <a:moveTo>
                    <a:pt x="592" y="0"/>
                  </a:moveTo>
                  <a:lnTo>
                    <a:pt x="1" y="341"/>
                  </a:lnTo>
                  <a:lnTo>
                    <a:pt x="19767" y="34579"/>
                  </a:lnTo>
                  <a:lnTo>
                    <a:pt x="20359" y="34237"/>
                  </a:lnTo>
                  <a:lnTo>
                    <a:pt x="592"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1873793" y="4550551"/>
              <a:ext cx="12047" cy="695339"/>
            </a:xfrm>
            <a:custGeom>
              <a:rect b="b" l="l" r="r" t="t"/>
              <a:pathLst>
                <a:path extrusionOk="0" h="39536" w="685">
                  <a:moveTo>
                    <a:pt x="0" y="1"/>
                  </a:moveTo>
                  <a:lnTo>
                    <a:pt x="0" y="39536"/>
                  </a:lnTo>
                  <a:lnTo>
                    <a:pt x="684" y="39536"/>
                  </a:lnTo>
                  <a:lnTo>
                    <a:pt x="68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1526826" y="4547420"/>
              <a:ext cx="358275" cy="608053"/>
            </a:xfrm>
            <a:custGeom>
              <a:rect b="b" l="l" r="r" t="t"/>
              <a:pathLst>
                <a:path extrusionOk="0" h="34573" w="20371">
                  <a:moveTo>
                    <a:pt x="19779" y="0"/>
                  </a:moveTo>
                  <a:lnTo>
                    <a:pt x="0" y="34232"/>
                  </a:lnTo>
                  <a:lnTo>
                    <a:pt x="591" y="34573"/>
                  </a:lnTo>
                  <a:lnTo>
                    <a:pt x="20370" y="342"/>
                  </a:lnTo>
                  <a:lnTo>
                    <a:pt x="19779"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1283398" y="4559327"/>
              <a:ext cx="610937" cy="358117"/>
            </a:xfrm>
            <a:custGeom>
              <a:rect b="b" l="l" r="r" t="t"/>
              <a:pathLst>
                <a:path extrusionOk="0" h="20362" w="34737">
                  <a:moveTo>
                    <a:pt x="34395" y="0"/>
                  </a:moveTo>
                  <a:lnTo>
                    <a:pt x="1" y="19767"/>
                  </a:lnTo>
                  <a:lnTo>
                    <a:pt x="343" y="20362"/>
                  </a:lnTo>
                  <a:lnTo>
                    <a:pt x="34736" y="595"/>
                  </a:lnTo>
                  <a:lnTo>
                    <a:pt x="34395"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1184521" y="4544554"/>
              <a:ext cx="695304" cy="12030"/>
            </a:xfrm>
            <a:custGeom>
              <a:rect b="b" l="l" r="r" t="t"/>
              <a:pathLst>
                <a:path extrusionOk="0" h="684" w="39534">
                  <a:moveTo>
                    <a:pt x="1" y="0"/>
                  </a:moveTo>
                  <a:lnTo>
                    <a:pt x="1" y="684"/>
                  </a:lnTo>
                  <a:lnTo>
                    <a:pt x="39533" y="684"/>
                  </a:lnTo>
                  <a:lnTo>
                    <a:pt x="39533"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1274675" y="4197728"/>
              <a:ext cx="608158" cy="358064"/>
            </a:xfrm>
            <a:custGeom>
              <a:rect b="b" l="l" r="r" t="t"/>
              <a:pathLst>
                <a:path extrusionOk="0" h="20359" w="34579">
                  <a:moveTo>
                    <a:pt x="341" y="1"/>
                  </a:moveTo>
                  <a:lnTo>
                    <a:pt x="0" y="592"/>
                  </a:lnTo>
                  <a:lnTo>
                    <a:pt x="34236" y="20359"/>
                  </a:lnTo>
                  <a:lnTo>
                    <a:pt x="34578" y="19766"/>
                  </a:lnTo>
                  <a:lnTo>
                    <a:pt x="34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1526950" y="3945400"/>
              <a:ext cx="358082" cy="608176"/>
            </a:xfrm>
            <a:custGeom>
              <a:rect b="b" l="l" r="r" t="t"/>
              <a:pathLst>
                <a:path extrusionOk="0" h="34580" w="20360">
                  <a:moveTo>
                    <a:pt x="593" y="1"/>
                  </a:moveTo>
                  <a:lnTo>
                    <a:pt x="1" y="343"/>
                  </a:lnTo>
                  <a:lnTo>
                    <a:pt x="19768" y="34580"/>
                  </a:lnTo>
                  <a:lnTo>
                    <a:pt x="20360" y="34238"/>
                  </a:lnTo>
                  <a:lnTo>
                    <a:pt x="593"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1873793" y="3855282"/>
              <a:ext cx="12047" cy="695287"/>
            </a:xfrm>
            <a:custGeom>
              <a:rect b="b" l="l" r="r" t="t"/>
              <a:pathLst>
                <a:path extrusionOk="0" h="39533" w="685">
                  <a:moveTo>
                    <a:pt x="0" y="0"/>
                  </a:moveTo>
                  <a:lnTo>
                    <a:pt x="0" y="39533"/>
                  </a:lnTo>
                  <a:lnTo>
                    <a:pt x="684" y="39533"/>
                  </a:lnTo>
                  <a:lnTo>
                    <a:pt x="684"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1154112" y="3824803"/>
              <a:ext cx="1451426" cy="1451549"/>
            </a:xfrm>
            <a:custGeom>
              <a:rect b="b" l="l" r="r" t="t"/>
              <a:pathLst>
                <a:path extrusionOk="0" h="82533" w="82526">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1224269" y="3895012"/>
              <a:ext cx="1311113" cy="1311131"/>
            </a:xfrm>
            <a:custGeom>
              <a:rect b="b" l="l" r="r" t="t"/>
              <a:pathLst>
                <a:path extrusionOk="0" h="74549" w="74548">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57"/>
          <p:cNvGrpSpPr/>
          <p:nvPr/>
        </p:nvGrpSpPr>
        <p:grpSpPr>
          <a:xfrm>
            <a:off x="-882459" y="4639369"/>
            <a:ext cx="1278851" cy="1354876"/>
            <a:chOff x="1154112" y="3824803"/>
            <a:chExt cx="1451426" cy="1451549"/>
          </a:xfrm>
        </p:grpSpPr>
        <p:sp>
          <p:nvSpPr>
            <p:cNvPr id="1115" name="Google Shape;1115;p57"/>
            <p:cNvSpPr/>
            <p:nvPr/>
          </p:nvSpPr>
          <p:spPr>
            <a:xfrm>
              <a:off x="1874426" y="3945295"/>
              <a:ext cx="358293" cy="608053"/>
            </a:xfrm>
            <a:custGeom>
              <a:rect b="b" l="l" r="r" t="t"/>
              <a:pathLst>
                <a:path extrusionOk="0" h="34573" w="20372">
                  <a:moveTo>
                    <a:pt x="19780" y="0"/>
                  </a:moveTo>
                  <a:lnTo>
                    <a:pt x="1" y="34231"/>
                  </a:lnTo>
                  <a:lnTo>
                    <a:pt x="593" y="34573"/>
                  </a:lnTo>
                  <a:lnTo>
                    <a:pt x="20372" y="342"/>
                  </a:lnTo>
                  <a:lnTo>
                    <a:pt x="19780"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1888179" y="4210426"/>
              <a:ext cx="610919" cy="358134"/>
            </a:xfrm>
            <a:custGeom>
              <a:rect b="b" l="l" r="r" t="t"/>
              <a:pathLst>
                <a:path extrusionOk="0" h="20363" w="34736">
                  <a:moveTo>
                    <a:pt x="34395" y="1"/>
                  </a:moveTo>
                  <a:lnTo>
                    <a:pt x="1" y="19768"/>
                  </a:lnTo>
                  <a:lnTo>
                    <a:pt x="341" y="20362"/>
                  </a:lnTo>
                  <a:lnTo>
                    <a:pt x="34736" y="595"/>
                  </a:lnTo>
                  <a:lnTo>
                    <a:pt x="34395"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1879808" y="4544554"/>
              <a:ext cx="695304" cy="12030"/>
            </a:xfrm>
            <a:custGeom>
              <a:rect b="b" l="l" r="r" t="t"/>
              <a:pathLst>
                <a:path extrusionOk="0" h="684" w="39534">
                  <a:moveTo>
                    <a:pt x="0" y="0"/>
                  </a:moveTo>
                  <a:lnTo>
                    <a:pt x="0" y="684"/>
                  </a:lnTo>
                  <a:lnTo>
                    <a:pt x="39534" y="684"/>
                  </a:lnTo>
                  <a:lnTo>
                    <a:pt x="39534"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1876800" y="4545345"/>
              <a:ext cx="608158" cy="358082"/>
            </a:xfrm>
            <a:custGeom>
              <a:rect b="b" l="l" r="r" t="t"/>
              <a:pathLst>
                <a:path extrusionOk="0" h="20360" w="34579">
                  <a:moveTo>
                    <a:pt x="342" y="0"/>
                  </a:moveTo>
                  <a:lnTo>
                    <a:pt x="0" y="592"/>
                  </a:lnTo>
                  <a:lnTo>
                    <a:pt x="34238" y="20359"/>
                  </a:lnTo>
                  <a:lnTo>
                    <a:pt x="34579" y="19767"/>
                  </a:lnTo>
                  <a:lnTo>
                    <a:pt x="342"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1874602" y="4547596"/>
              <a:ext cx="358064" cy="608176"/>
            </a:xfrm>
            <a:custGeom>
              <a:rect b="b" l="l" r="r" t="t"/>
              <a:pathLst>
                <a:path extrusionOk="0" h="34580" w="20359">
                  <a:moveTo>
                    <a:pt x="592" y="0"/>
                  </a:moveTo>
                  <a:lnTo>
                    <a:pt x="1" y="341"/>
                  </a:lnTo>
                  <a:lnTo>
                    <a:pt x="19767" y="34579"/>
                  </a:lnTo>
                  <a:lnTo>
                    <a:pt x="20359" y="34237"/>
                  </a:lnTo>
                  <a:lnTo>
                    <a:pt x="592"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1873793" y="4550551"/>
              <a:ext cx="12047" cy="695339"/>
            </a:xfrm>
            <a:custGeom>
              <a:rect b="b" l="l" r="r" t="t"/>
              <a:pathLst>
                <a:path extrusionOk="0" h="39536" w="685">
                  <a:moveTo>
                    <a:pt x="0" y="1"/>
                  </a:moveTo>
                  <a:lnTo>
                    <a:pt x="0" y="39536"/>
                  </a:lnTo>
                  <a:lnTo>
                    <a:pt x="684" y="39536"/>
                  </a:lnTo>
                  <a:lnTo>
                    <a:pt x="68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1526826" y="4547420"/>
              <a:ext cx="358275" cy="608053"/>
            </a:xfrm>
            <a:custGeom>
              <a:rect b="b" l="l" r="r" t="t"/>
              <a:pathLst>
                <a:path extrusionOk="0" h="34573" w="20371">
                  <a:moveTo>
                    <a:pt x="19779" y="0"/>
                  </a:moveTo>
                  <a:lnTo>
                    <a:pt x="0" y="34232"/>
                  </a:lnTo>
                  <a:lnTo>
                    <a:pt x="591" y="34573"/>
                  </a:lnTo>
                  <a:lnTo>
                    <a:pt x="20370" y="342"/>
                  </a:lnTo>
                  <a:lnTo>
                    <a:pt x="19779"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1283398" y="4559327"/>
              <a:ext cx="610937" cy="358117"/>
            </a:xfrm>
            <a:custGeom>
              <a:rect b="b" l="l" r="r" t="t"/>
              <a:pathLst>
                <a:path extrusionOk="0" h="20362" w="34737">
                  <a:moveTo>
                    <a:pt x="34395" y="0"/>
                  </a:moveTo>
                  <a:lnTo>
                    <a:pt x="1" y="19767"/>
                  </a:lnTo>
                  <a:lnTo>
                    <a:pt x="343" y="20362"/>
                  </a:lnTo>
                  <a:lnTo>
                    <a:pt x="34736" y="595"/>
                  </a:lnTo>
                  <a:lnTo>
                    <a:pt x="34395"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1184521" y="4544554"/>
              <a:ext cx="695304" cy="12030"/>
            </a:xfrm>
            <a:custGeom>
              <a:rect b="b" l="l" r="r" t="t"/>
              <a:pathLst>
                <a:path extrusionOk="0" h="684" w="39534">
                  <a:moveTo>
                    <a:pt x="1" y="0"/>
                  </a:moveTo>
                  <a:lnTo>
                    <a:pt x="1" y="684"/>
                  </a:lnTo>
                  <a:lnTo>
                    <a:pt x="39533" y="684"/>
                  </a:lnTo>
                  <a:lnTo>
                    <a:pt x="39533"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1274675" y="4197728"/>
              <a:ext cx="608158" cy="358064"/>
            </a:xfrm>
            <a:custGeom>
              <a:rect b="b" l="l" r="r" t="t"/>
              <a:pathLst>
                <a:path extrusionOk="0" h="20359" w="34579">
                  <a:moveTo>
                    <a:pt x="341" y="1"/>
                  </a:moveTo>
                  <a:lnTo>
                    <a:pt x="0" y="592"/>
                  </a:lnTo>
                  <a:lnTo>
                    <a:pt x="34236" y="20359"/>
                  </a:lnTo>
                  <a:lnTo>
                    <a:pt x="34578" y="19766"/>
                  </a:lnTo>
                  <a:lnTo>
                    <a:pt x="341"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1526950" y="3945400"/>
              <a:ext cx="358082" cy="608176"/>
            </a:xfrm>
            <a:custGeom>
              <a:rect b="b" l="l" r="r" t="t"/>
              <a:pathLst>
                <a:path extrusionOk="0" h="34580" w="20360">
                  <a:moveTo>
                    <a:pt x="593" y="1"/>
                  </a:moveTo>
                  <a:lnTo>
                    <a:pt x="1" y="343"/>
                  </a:lnTo>
                  <a:lnTo>
                    <a:pt x="19768" y="34580"/>
                  </a:lnTo>
                  <a:lnTo>
                    <a:pt x="20360" y="34238"/>
                  </a:lnTo>
                  <a:lnTo>
                    <a:pt x="593"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1873793" y="3855282"/>
              <a:ext cx="12047" cy="695287"/>
            </a:xfrm>
            <a:custGeom>
              <a:rect b="b" l="l" r="r" t="t"/>
              <a:pathLst>
                <a:path extrusionOk="0" h="39533" w="685">
                  <a:moveTo>
                    <a:pt x="0" y="0"/>
                  </a:moveTo>
                  <a:lnTo>
                    <a:pt x="0" y="39533"/>
                  </a:lnTo>
                  <a:lnTo>
                    <a:pt x="684" y="39533"/>
                  </a:lnTo>
                  <a:lnTo>
                    <a:pt x="684"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1154112" y="3824803"/>
              <a:ext cx="1451426" cy="1451549"/>
            </a:xfrm>
            <a:custGeom>
              <a:rect b="b" l="l" r="r" t="t"/>
              <a:pathLst>
                <a:path extrusionOk="0" h="82533" w="82526">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1224269" y="3895012"/>
              <a:ext cx="1311113" cy="1311131"/>
            </a:xfrm>
            <a:custGeom>
              <a:rect b="b" l="l" r="r" t="t"/>
              <a:pathLst>
                <a:path extrusionOk="0" h="74549" w="74548">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57"/>
          <p:cNvGrpSpPr/>
          <p:nvPr/>
        </p:nvGrpSpPr>
        <p:grpSpPr>
          <a:xfrm>
            <a:off x="-878387" y="2791920"/>
            <a:ext cx="2429393" cy="2986938"/>
            <a:chOff x="-1104439" y="1590997"/>
            <a:chExt cx="3109822" cy="3508267"/>
          </a:xfrm>
        </p:grpSpPr>
        <p:sp>
          <p:nvSpPr>
            <p:cNvPr id="1130" name="Google Shape;1130;p57"/>
            <p:cNvSpPr/>
            <p:nvPr/>
          </p:nvSpPr>
          <p:spPr>
            <a:xfrm>
              <a:off x="339283" y="4633511"/>
              <a:ext cx="249707" cy="404389"/>
            </a:xfrm>
            <a:custGeom>
              <a:rect b="b" l="l" r="r" t="t"/>
              <a:pathLst>
                <a:path extrusionOk="0" h="22993" w="14198">
                  <a:moveTo>
                    <a:pt x="11618" y="1"/>
                  </a:moveTo>
                  <a:lnTo>
                    <a:pt x="0" y="21605"/>
                  </a:lnTo>
                  <a:lnTo>
                    <a:pt x="2579"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294095" y="3945154"/>
              <a:ext cx="357976" cy="608229"/>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1777677" y="4448438"/>
              <a:ext cx="204279" cy="204279"/>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305949" y="4428969"/>
              <a:ext cx="911771" cy="430278"/>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391108" y="4448438"/>
              <a:ext cx="204279" cy="204279"/>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7"/>
            <p:cNvSpPr/>
            <p:nvPr/>
          </p:nvSpPr>
          <p:spPr>
            <a:xfrm>
              <a:off x="1460768" y="3534081"/>
              <a:ext cx="469938" cy="1034989"/>
            </a:xfrm>
            <a:custGeom>
              <a:rect b="b" l="l" r="r" t="t"/>
              <a:pathLst>
                <a:path extrusionOk="0" h="58848" w="26720">
                  <a:moveTo>
                    <a:pt x="5773" y="0"/>
                  </a:moveTo>
                  <a:lnTo>
                    <a:pt x="1" y="2132"/>
                  </a:lnTo>
                  <a:lnTo>
                    <a:pt x="20948" y="58848"/>
                  </a:lnTo>
                  <a:lnTo>
                    <a:pt x="26720" y="56716"/>
                  </a:lnTo>
                  <a:lnTo>
                    <a:pt x="577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505151" y="4575965"/>
              <a:ext cx="142687" cy="142723"/>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7"/>
            <p:cNvSpPr/>
            <p:nvPr/>
          </p:nvSpPr>
          <p:spPr>
            <a:xfrm>
              <a:off x="680481" y="4238531"/>
              <a:ext cx="189910" cy="95957"/>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7"/>
            <p:cNvSpPr/>
            <p:nvPr/>
          </p:nvSpPr>
          <p:spPr>
            <a:xfrm>
              <a:off x="-963704" y="2930109"/>
              <a:ext cx="785563" cy="798631"/>
            </a:xfrm>
            <a:custGeom>
              <a:rect b="b" l="l" r="r" t="t"/>
              <a:pathLst>
                <a:path extrusionOk="0" h="45409" w="44666">
                  <a:moveTo>
                    <a:pt x="0" y="1"/>
                  </a:moveTo>
                  <a:lnTo>
                    <a:pt x="0" y="45408"/>
                  </a:lnTo>
                  <a:lnTo>
                    <a:pt x="44665" y="45408"/>
                  </a:lnTo>
                  <a:lnTo>
                    <a:pt x="44665"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998387" y="2873495"/>
              <a:ext cx="852642" cy="119208"/>
            </a:xfrm>
            <a:custGeom>
              <a:rect b="b" l="l" r="r" t="t"/>
              <a:pathLst>
                <a:path extrusionOk="0" h="6778" w="48480">
                  <a:moveTo>
                    <a:pt x="0" y="1"/>
                  </a:moveTo>
                  <a:lnTo>
                    <a:pt x="0" y="6777"/>
                  </a:lnTo>
                  <a:lnTo>
                    <a:pt x="48480" y="6777"/>
                  </a:lnTo>
                  <a:lnTo>
                    <a:pt x="48480"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7"/>
            <p:cNvSpPr/>
            <p:nvPr/>
          </p:nvSpPr>
          <p:spPr>
            <a:xfrm>
              <a:off x="-809339"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401274"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7"/>
            <p:cNvSpPr/>
            <p:nvPr/>
          </p:nvSpPr>
          <p:spPr>
            <a:xfrm>
              <a:off x="247195" y="4812095"/>
              <a:ext cx="427288" cy="287169"/>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7"/>
            <p:cNvSpPr/>
            <p:nvPr/>
          </p:nvSpPr>
          <p:spPr>
            <a:xfrm>
              <a:off x="-140785" y="2919856"/>
              <a:ext cx="890420" cy="1969818"/>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53023" y="1972347"/>
              <a:ext cx="533288" cy="217522"/>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78127" y="3264729"/>
              <a:ext cx="550893" cy="1395252"/>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1104439" y="3729320"/>
              <a:ext cx="1300068" cy="58918"/>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7"/>
            <p:cNvSpPr/>
            <p:nvPr/>
          </p:nvSpPr>
          <p:spPr>
            <a:xfrm>
              <a:off x="-95919" y="3077774"/>
              <a:ext cx="601281" cy="288822"/>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7"/>
            <p:cNvSpPr/>
            <p:nvPr/>
          </p:nvSpPr>
          <p:spPr>
            <a:xfrm>
              <a:off x="-192316" y="2005622"/>
              <a:ext cx="1019037" cy="62560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344208" y="4415092"/>
              <a:ext cx="464398" cy="464433"/>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335232" y="3524901"/>
              <a:ext cx="694689" cy="1053526"/>
            </a:xfrm>
            <a:custGeom>
              <a:rect b="b" l="l" r="r" t="t"/>
              <a:pathLst>
                <a:path extrusionOk="0" h="59902" w="39499">
                  <a:moveTo>
                    <a:pt x="34231" y="1"/>
                  </a:moveTo>
                  <a:lnTo>
                    <a:pt x="1" y="56723"/>
                  </a:lnTo>
                  <a:lnTo>
                    <a:pt x="5269" y="59902"/>
                  </a:lnTo>
                  <a:lnTo>
                    <a:pt x="39499" y="3180"/>
                  </a:lnTo>
                  <a:lnTo>
                    <a:pt x="3423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585473" y="3645727"/>
              <a:ext cx="1012161" cy="996121"/>
            </a:xfrm>
            <a:custGeom>
              <a:rect b="b" l="l" r="r" t="t"/>
              <a:pathLst>
                <a:path extrusionOk="0" h="56638" w="57550">
                  <a:moveTo>
                    <a:pt x="53240" y="0"/>
                  </a:moveTo>
                  <a:lnTo>
                    <a:pt x="0" y="52245"/>
                  </a:lnTo>
                  <a:lnTo>
                    <a:pt x="4310" y="56638"/>
                  </a:lnTo>
                  <a:lnTo>
                    <a:pt x="57549" y="4392"/>
                  </a:lnTo>
                  <a:lnTo>
                    <a:pt x="53240"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259049" y="3173960"/>
              <a:ext cx="1746333" cy="433198"/>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172443" y="2631051"/>
              <a:ext cx="1535793" cy="1512525"/>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1383312" y="1766749"/>
              <a:ext cx="324964" cy="32678"/>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937874" y="1707338"/>
              <a:ext cx="606030" cy="381526"/>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983039" y="1590997"/>
              <a:ext cx="493189" cy="208570"/>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974298" y="1799549"/>
              <a:ext cx="549609" cy="504691"/>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736989" y="2120134"/>
              <a:ext cx="1036660" cy="1081772"/>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1137738" y="1816838"/>
              <a:ext cx="132874" cy="155614"/>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7"/>
            <p:cNvSpPr/>
            <p:nvPr/>
          </p:nvSpPr>
          <p:spPr>
            <a:xfrm>
              <a:off x="1197536" y="1799426"/>
              <a:ext cx="403387" cy="102324"/>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1571499" y="3060925"/>
              <a:ext cx="297246" cy="250393"/>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7"/>
            <p:cNvSpPr/>
            <p:nvPr/>
          </p:nvSpPr>
          <p:spPr>
            <a:xfrm>
              <a:off x="588217" y="4051805"/>
              <a:ext cx="427288" cy="287186"/>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7"/>
            <p:cNvSpPr/>
            <p:nvPr/>
          </p:nvSpPr>
          <p:spPr>
            <a:xfrm>
              <a:off x="541522" y="4287565"/>
              <a:ext cx="249707" cy="404389"/>
            </a:xfrm>
            <a:custGeom>
              <a:rect b="b" l="l" r="r" t="t"/>
              <a:pathLst>
                <a:path extrusionOk="0" h="22993" w="14198">
                  <a:moveTo>
                    <a:pt x="11618" y="1"/>
                  </a:moveTo>
                  <a:lnTo>
                    <a:pt x="0" y="21605"/>
                  </a:lnTo>
                  <a:lnTo>
                    <a:pt x="2580"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53023" y="2095406"/>
              <a:ext cx="1225690" cy="796239"/>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68418" y="2346872"/>
              <a:ext cx="854454" cy="397917"/>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7"/>
            <p:cNvSpPr/>
            <p:nvPr/>
          </p:nvSpPr>
          <p:spPr>
            <a:xfrm>
              <a:off x="401578" y="2031001"/>
              <a:ext cx="818382" cy="310542"/>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7"/>
            <p:cNvSpPr/>
            <p:nvPr/>
          </p:nvSpPr>
          <p:spPr>
            <a:xfrm>
              <a:off x="-40448" y="2204361"/>
              <a:ext cx="498184" cy="360579"/>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57"/>
          <p:cNvGrpSpPr/>
          <p:nvPr/>
        </p:nvGrpSpPr>
        <p:grpSpPr>
          <a:xfrm>
            <a:off x="2378556" y="1612364"/>
            <a:ext cx="3036639" cy="3377575"/>
            <a:chOff x="1301275" y="238125"/>
            <a:chExt cx="5016750" cy="5238175"/>
          </a:xfrm>
        </p:grpSpPr>
        <p:sp>
          <p:nvSpPr>
            <p:cNvPr id="1169" name="Google Shape;1169;p57"/>
            <p:cNvSpPr/>
            <p:nvPr/>
          </p:nvSpPr>
          <p:spPr>
            <a:xfrm>
              <a:off x="1301275" y="5229900"/>
              <a:ext cx="4966425" cy="246400"/>
            </a:xfrm>
            <a:custGeom>
              <a:rect b="b" l="l" r="r" t="t"/>
              <a:pathLst>
                <a:path extrusionOk="0" h="9856" w="198657">
                  <a:moveTo>
                    <a:pt x="99328" y="0"/>
                  </a:moveTo>
                  <a:cubicBezTo>
                    <a:pt x="72985" y="0"/>
                    <a:pt x="47720" y="519"/>
                    <a:pt x="29092" y="1443"/>
                  </a:cubicBezTo>
                  <a:cubicBezTo>
                    <a:pt x="10465" y="2368"/>
                    <a:pt x="0" y="3621"/>
                    <a:pt x="0" y="4928"/>
                  </a:cubicBezTo>
                  <a:cubicBezTo>
                    <a:pt x="0" y="6235"/>
                    <a:pt x="10465" y="7489"/>
                    <a:pt x="29092" y="8413"/>
                  </a:cubicBezTo>
                  <a:cubicBezTo>
                    <a:pt x="47720" y="9337"/>
                    <a:pt x="72985" y="9856"/>
                    <a:pt x="99328" y="9856"/>
                  </a:cubicBezTo>
                  <a:cubicBezTo>
                    <a:pt x="125671" y="9856"/>
                    <a:pt x="150936" y="9337"/>
                    <a:pt x="169564" y="8413"/>
                  </a:cubicBezTo>
                  <a:cubicBezTo>
                    <a:pt x="188191" y="7489"/>
                    <a:pt x="198656" y="6235"/>
                    <a:pt x="198656" y="4928"/>
                  </a:cubicBezTo>
                  <a:cubicBezTo>
                    <a:pt x="198656" y="3621"/>
                    <a:pt x="188191" y="2368"/>
                    <a:pt x="169564" y="1443"/>
                  </a:cubicBezTo>
                  <a:cubicBezTo>
                    <a:pt x="150936" y="519"/>
                    <a:pt x="125671" y="0"/>
                    <a:pt x="99328" y="0"/>
                  </a:cubicBezTo>
                  <a:close/>
                </a:path>
              </a:pathLst>
            </a:custGeom>
            <a:solidFill>
              <a:srgbClr val="F3D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7"/>
            <p:cNvSpPr/>
            <p:nvPr/>
          </p:nvSpPr>
          <p:spPr>
            <a:xfrm>
              <a:off x="3594125" y="620825"/>
              <a:ext cx="688525" cy="924350"/>
            </a:xfrm>
            <a:custGeom>
              <a:rect b="b" l="l" r="r" t="t"/>
              <a:pathLst>
                <a:path extrusionOk="0" h="36974" w="27541">
                  <a:moveTo>
                    <a:pt x="26472" y="1"/>
                  </a:moveTo>
                  <a:lnTo>
                    <a:pt x="26472" y="1"/>
                  </a:lnTo>
                  <a:cubicBezTo>
                    <a:pt x="26472" y="1"/>
                    <a:pt x="24718" y="155"/>
                    <a:pt x="21857" y="1946"/>
                  </a:cubicBezTo>
                  <a:cubicBezTo>
                    <a:pt x="18996" y="3739"/>
                    <a:pt x="1" y="29221"/>
                    <a:pt x="1" y="29221"/>
                  </a:cubicBezTo>
                  <a:lnTo>
                    <a:pt x="992" y="35820"/>
                  </a:lnTo>
                  <a:cubicBezTo>
                    <a:pt x="992" y="35820"/>
                    <a:pt x="3179" y="36973"/>
                    <a:pt x="4816" y="36973"/>
                  </a:cubicBezTo>
                  <a:cubicBezTo>
                    <a:pt x="5939" y="36973"/>
                    <a:pt x="6802" y="36430"/>
                    <a:pt x="6523" y="34599"/>
                  </a:cubicBezTo>
                  <a:cubicBezTo>
                    <a:pt x="5838" y="30098"/>
                    <a:pt x="7934" y="27885"/>
                    <a:pt x="10643" y="24490"/>
                  </a:cubicBezTo>
                  <a:cubicBezTo>
                    <a:pt x="13351" y="21095"/>
                    <a:pt x="20446" y="13962"/>
                    <a:pt x="23459" y="11406"/>
                  </a:cubicBezTo>
                  <a:cubicBezTo>
                    <a:pt x="26472" y="8851"/>
                    <a:pt x="27540" y="3205"/>
                    <a:pt x="2647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7"/>
            <p:cNvSpPr/>
            <p:nvPr/>
          </p:nvSpPr>
          <p:spPr>
            <a:xfrm>
              <a:off x="4367925" y="1773175"/>
              <a:ext cx="469775" cy="241000"/>
            </a:xfrm>
            <a:custGeom>
              <a:rect b="b" l="l" r="r" t="t"/>
              <a:pathLst>
                <a:path extrusionOk="0" h="9640" w="18791">
                  <a:moveTo>
                    <a:pt x="7469" y="1"/>
                  </a:moveTo>
                  <a:cubicBezTo>
                    <a:pt x="5108" y="1"/>
                    <a:pt x="2557" y="436"/>
                    <a:pt x="1" y="1211"/>
                  </a:cubicBezTo>
                  <a:lnTo>
                    <a:pt x="580" y="7512"/>
                  </a:lnTo>
                  <a:cubicBezTo>
                    <a:pt x="580" y="7512"/>
                    <a:pt x="659" y="7517"/>
                    <a:pt x="796" y="7517"/>
                  </a:cubicBezTo>
                  <a:cubicBezTo>
                    <a:pt x="1490" y="7517"/>
                    <a:pt x="3670" y="7390"/>
                    <a:pt x="4622" y="5851"/>
                  </a:cubicBezTo>
                  <a:cubicBezTo>
                    <a:pt x="4551" y="4478"/>
                    <a:pt x="6037" y="3600"/>
                    <a:pt x="6828" y="3600"/>
                  </a:cubicBezTo>
                  <a:cubicBezTo>
                    <a:pt x="6858" y="3600"/>
                    <a:pt x="6887" y="3601"/>
                    <a:pt x="6915" y="3603"/>
                  </a:cubicBezTo>
                  <a:cubicBezTo>
                    <a:pt x="7679" y="3673"/>
                    <a:pt x="8383" y="3962"/>
                    <a:pt x="9574" y="4198"/>
                  </a:cubicBezTo>
                  <a:cubicBezTo>
                    <a:pt x="11152" y="5809"/>
                    <a:pt x="9592" y="7820"/>
                    <a:pt x="8688" y="8188"/>
                  </a:cubicBezTo>
                  <a:cubicBezTo>
                    <a:pt x="8760" y="8526"/>
                    <a:pt x="10023" y="9640"/>
                    <a:pt x="12180" y="9640"/>
                  </a:cubicBezTo>
                  <a:cubicBezTo>
                    <a:pt x="12639" y="9640"/>
                    <a:pt x="13139" y="9589"/>
                    <a:pt x="13677" y="9470"/>
                  </a:cubicBezTo>
                  <a:cubicBezTo>
                    <a:pt x="16739" y="8790"/>
                    <a:pt x="18790" y="4720"/>
                    <a:pt x="14619" y="1896"/>
                  </a:cubicBezTo>
                  <a:cubicBezTo>
                    <a:pt x="12679" y="583"/>
                    <a:pt x="10201" y="1"/>
                    <a:pt x="74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7"/>
            <p:cNvSpPr/>
            <p:nvPr/>
          </p:nvSpPr>
          <p:spPr>
            <a:xfrm>
              <a:off x="3408875" y="1176250"/>
              <a:ext cx="1095200" cy="848500"/>
            </a:xfrm>
            <a:custGeom>
              <a:rect b="b" l="l" r="r" t="t"/>
              <a:pathLst>
                <a:path extrusionOk="0" h="33940" w="43808">
                  <a:moveTo>
                    <a:pt x="5238" y="0"/>
                  </a:moveTo>
                  <a:cubicBezTo>
                    <a:pt x="4901" y="0"/>
                    <a:pt x="4553" y="35"/>
                    <a:pt x="4194" y="106"/>
                  </a:cubicBezTo>
                  <a:cubicBezTo>
                    <a:pt x="1991" y="541"/>
                    <a:pt x="0" y="2843"/>
                    <a:pt x="643" y="7394"/>
                  </a:cubicBezTo>
                  <a:cubicBezTo>
                    <a:pt x="1683" y="14749"/>
                    <a:pt x="8057" y="33939"/>
                    <a:pt x="30832" y="33939"/>
                  </a:cubicBezTo>
                  <a:cubicBezTo>
                    <a:pt x="34673" y="33939"/>
                    <a:pt x="38980" y="33393"/>
                    <a:pt x="43807" y="32153"/>
                  </a:cubicBezTo>
                  <a:lnTo>
                    <a:pt x="40537" y="23838"/>
                  </a:lnTo>
                  <a:cubicBezTo>
                    <a:pt x="40537" y="23838"/>
                    <a:pt x="37712" y="24235"/>
                    <a:pt x="34046" y="24235"/>
                  </a:cubicBezTo>
                  <a:cubicBezTo>
                    <a:pt x="30378" y="24235"/>
                    <a:pt x="25869" y="23837"/>
                    <a:pt x="22505" y="22249"/>
                  </a:cubicBezTo>
                  <a:cubicBezTo>
                    <a:pt x="15264" y="18830"/>
                    <a:pt x="13619" y="12105"/>
                    <a:pt x="11668" y="6834"/>
                  </a:cubicBezTo>
                  <a:cubicBezTo>
                    <a:pt x="10003" y="2340"/>
                    <a:pt x="7983" y="0"/>
                    <a:pt x="523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7"/>
            <p:cNvSpPr/>
            <p:nvPr/>
          </p:nvSpPr>
          <p:spPr>
            <a:xfrm>
              <a:off x="2884075" y="2239725"/>
              <a:ext cx="1500075" cy="947300"/>
            </a:xfrm>
            <a:custGeom>
              <a:rect b="b" l="l" r="r" t="t"/>
              <a:pathLst>
                <a:path extrusionOk="0" h="37892" w="60003">
                  <a:moveTo>
                    <a:pt x="5597" y="0"/>
                  </a:moveTo>
                  <a:cubicBezTo>
                    <a:pt x="5597" y="0"/>
                    <a:pt x="1540" y="4377"/>
                    <a:pt x="826" y="8455"/>
                  </a:cubicBezTo>
                  <a:cubicBezTo>
                    <a:pt x="0" y="13173"/>
                    <a:pt x="1989" y="16911"/>
                    <a:pt x="6294" y="19879"/>
                  </a:cubicBezTo>
                  <a:cubicBezTo>
                    <a:pt x="10599" y="22845"/>
                    <a:pt x="32007" y="31935"/>
                    <a:pt x="42169" y="35787"/>
                  </a:cubicBezTo>
                  <a:cubicBezTo>
                    <a:pt x="46056" y="37261"/>
                    <a:pt x="49203" y="37892"/>
                    <a:pt x="51698" y="37892"/>
                  </a:cubicBezTo>
                  <a:cubicBezTo>
                    <a:pt x="55724" y="37892"/>
                    <a:pt x="58050" y="36248"/>
                    <a:pt x="59046" y="33853"/>
                  </a:cubicBezTo>
                  <a:cubicBezTo>
                    <a:pt x="60003" y="31549"/>
                    <a:pt x="59051" y="28489"/>
                    <a:pt x="56505" y="26590"/>
                  </a:cubicBezTo>
                  <a:cubicBezTo>
                    <a:pt x="53959" y="24692"/>
                    <a:pt x="28197" y="3940"/>
                    <a:pt x="22875" y="587"/>
                  </a:cubicBezTo>
                  <a:lnTo>
                    <a:pt x="559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7"/>
            <p:cNvSpPr/>
            <p:nvPr/>
          </p:nvSpPr>
          <p:spPr>
            <a:xfrm>
              <a:off x="3847650" y="2974125"/>
              <a:ext cx="551125" cy="1063025"/>
            </a:xfrm>
            <a:custGeom>
              <a:rect b="b" l="l" r="r" t="t"/>
              <a:pathLst>
                <a:path extrusionOk="0" h="42521" w="22045">
                  <a:moveTo>
                    <a:pt x="13911" y="0"/>
                  </a:moveTo>
                  <a:cubicBezTo>
                    <a:pt x="11065" y="0"/>
                    <a:pt x="8137" y="851"/>
                    <a:pt x="6648" y="2869"/>
                  </a:cubicBezTo>
                  <a:cubicBezTo>
                    <a:pt x="4376" y="5951"/>
                    <a:pt x="3884" y="13599"/>
                    <a:pt x="3365" y="20098"/>
                  </a:cubicBezTo>
                  <a:cubicBezTo>
                    <a:pt x="2869" y="26299"/>
                    <a:pt x="3400" y="30793"/>
                    <a:pt x="1" y="40180"/>
                  </a:cubicBezTo>
                  <a:cubicBezTo>
                    <a:pt x="1167" y="40993"/>
                    <a:pt x="2905" y="42521"/>
                    <a:pt x="5380" y="42521"/>
                  </a:cubicBezTo>
                  <a:cubicBezTo>
                    <a:pt x="5591" y="42521"/>
                    <a:pt x="5806" y="42510"/>
                    <a:pt x="6027" y="42486"/>
                  </a:cubicBezTo>
                  <a:cubicBezTo>
                    <a:pt x="6033" y="42406"/>
                    <a:pt x="19568" y="8892"/>
                    <a:pt x="21122" y="4448"/>
                  </a:cubicBezTo>
                  <a:cubicBezTo>
                    <a:pt x="22044" y="1812"/>
                    <a:pt x="18065" y="0"/>
                    <a:pt x="13911"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7"/>
            <p:cNvSpPr/>
            <p:nvPr/>
          </p:nvSpPr>
          <p:spPr>
            <a:xfrm>
              <a:off x="1331425" y="3238100"/>
              <a:ext cx="2105900" cy="2105875"/>
            </a:xfrm>
            <a:custGeom>
              <a:rect b="b" l="l" r="r" t="t"/>
              <a:pathLst>
                <a:path extrusionOk="0" h="84235" w="84236">
                  <a:moveTo>
                    <a:pt x="42118" y="4120"/>
                  </a:moveTo>
                  <a:cubicBezTo>
                    <a:pt x="63069" y="4120"/>
                    <a:pt x="80115" y="21165"/>
                    <a:pt x="80115" y="42118"/>
                  </a:cubicBezTo>
                  <a:cubicBezTo>
                    <a:pt x="80115" y="63069"/>
                    <a:pt x="63070" y="80114"/>
                    <a:pt x="42118" y="80114"/>
                  </a:cubicBezTo>
                  <a:cubicBezTo>
                    <a:pt x="21166" y="80114"/>
                    <a:pt x="4121" y="63068"/>
                    <a:pt x="4121" y="42117"/>
                  </a:cubicBezTo>
                  <a:cubicBezTo>
                    <a:pt x="4121" y="21166"/>
                    <a:pt x="21166" y="4120"/>
                    <a:pt x="42118" y="4120"/>
                  </a:cubicBezTo>
                  <a:close/>
                  <a:moveTo>
                    <a:pt x="42118" y="0"/>
                  </a:moveTo>
                  <a:cubicBezTo>
                    <a:pt x="18894" y="0"/>
                    <a:pt x="0" y="18893"/>
                    <a:pt x="0" y="42118"/>
                  </a:cubicBezTo>
                  <a:cubicBezTo>
                    <a:pt x="0" y="65341"/>
                    <a:pt x="18894" y="84235"/>
                    <a:pt x="42118" y="84235"/>
                  </a:cubicBezTo>
                  <a:cubicBezTo>
                    <a:pt x="65341" y="84235"/>
                    <a:pt x="84236" y="65340"/>
                    <a:pt x="84236" y="42118"/>
                  </a:cubicBezTo>
                  <a:cubicBezTo>
                    <a:pt x="84236"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7"/>
            <p:cNvSpPr/>
            <p:nvPr/>
          </p:nvSpPr>
          <p:spPr>
            <a:xfrm>
              <a:off x="1421525" y="3328175"/>
              <a:ext cx="1925700" cy="1925700"/>
            </a:xfrm>
            <a:custGeom>
              <a:rect b="b" l="l" r="r" t="t"/>
              <a:pathLst>
                <a:path extrusionOk="0" h="77028" w="77028">
                  <a:moveTo>
                    <a:pt x="38514" y="2608"/>
                  </a:moveTo>
                  <a:cubicBezTo>
                    <a:pt x="58312" y="2608"/>
                    <a:pt x="74420" y="18715"/>
                    <a:pt x="74420" y="38515"/>
                  </a:cubicBezTo>
                  <a:cubicBezTo>
                    <a:pt x="74420" y="58313"/>
                    <a:pt x="58312" y="74421"/>
                    <a:pt x="38514" y="74421"/>
                  </a:cubicBezTo>
                  <a:cubicBezTo>
                    <a:pt x="18715"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0" y="77028"/>
                    <a:pt x="77027" y="59750"/>
                    <a:pt x="77027" y="38514"/>
                  </a:cubicBezTo>
                  <a:cubicBezTo>
                    <a:pt x="77027" y="17278"/>
                    <a:pt x="59750"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7"/>
            <p:cNvSpPr/>
            <p:nvPr/>
          </p:nvSpPr>
          <p:spPr>
            <a:xfrm>
              <a:off x="4212125" y="3238100"/>
              <a:ext cx="2105900" cy="2105875"/>
            </a:xfrm>
            <a:custGeom>
              <a:rect b="b" l="l" r="r" t="t"/>
              <a:pathLst>
                <a:path extrusionOk="0" h="84235" w="84236">
                  <a:moveTo>
                    <a:pt x="42118" y="4120"/>
                  </a:moveTo>
                  <a:cubicBezTo>
                    <a:pt x="63070" y="4120"/>
                    <a:pt x="80115" y="21165"/>
                    <a:pt x="80115" y="42118"/>
                  </a:cubicBezTo>
                  <a:cubicBezTo>
                    <a:pt x="80115" y="63069"/>
                    <a:pt x="63070" y="80114"/>
                    <a:pt x="42118" y="80114"/>
                  </a:cubicBezTo>
                  <a:cubicBezTo>
                    <a:pt x="21167" y="80114"/>
                    <a:pt x="4121" y="63068"/>
                    <a:pt x="4121" y="42117"/>
                  </a:cubicBezTo>
                  <a:cubicBezTo>
                    <a:pt x="4121" y="21166"/>
                    <a:pt x="21167" y="4120"/>
                    <a:pt x="42118" y="4120"/>
                  </a:cubicBezTo>
                  <a:close/>
                  <a:moveTo>
                    <a:pt x="42118" y="0"/>
                  </a:moveTo>
                  <a:cubicBezTo>
                    <a:pt x="18895" y="0"/>
                    <a:pt x="0" y="18893"/>
                    <a:pt x="0" y="42118"/>
                  </a:cubicBezTo>
                  <a:cubicBezTo>
                    <a:pt x="0" y="65341"/>
                    <a:pt x="18895" y="84235"/>
                    <a:pt x="42118" y="84235"/>
                  </a:cubicBezTo>
                  <a:cubicBezTo>
                    <a:pt x="65342" y="84235"/>
                    <a:pt x="84235" y="65340"/>
                    <a:pt x="84235" y="42118"/>
                  </a:cubicBezTo>
                  <a:cubicBezTo>
                    <a:pt x="84235"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7"/>
            <p:cNvSpPr/>
            <p:nvPr/>
          </p:nvSpPr>
          <p:spPr>
            <a:xfrm>
              <a:off x="4302225" y="3328175"/>
              <a:ext cx="1925700" cy="1925700"/>
            </a:xfrm>
            <a:custGeom>
              <a:rect b="b" l="l" r="r" t="t"/>
              <a:pathLst>
                <a:path extrusionOk="0" h="77028" w="77028">
                  <a:moveTo>
                    <a:pt x="38514" y="2608"/>
                  </a:moveTo>
                  <a:cubicBezTo>
                    <a:pt x="58312" y="2608"/>
                    <a:pt x="74421" y="18715"/>
                    <a:pt x="74421" y="38515"/>
                  </a:cubicBezTo>
                  <a:cubicBezTo>
                    <a:pt x="74421" y="58313"/>
                    <a:pt x="58312" y="74421"/>
                    <a:pt x="38514" y="74421"/>
                  </a:cubicBezTo>
                  <a:cubicBezTo>
                    <a:pt x="18716"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1" y="77028"/>
                    <a:pt x="77027" y="59750"/>
                    <a:pt x="77027" y="38514"/>
                  </a:cubicBezTo>
                  <a:cubicBezTo>
                    <a:pt x="77027" y="17278"/>
                    <a:pt x="59751"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7"/>
            <p:cNvSpPr/>
            <p:nvPr/>
          </p:nvSpPr>
          <p:spPr>
            <a:xfrm>
              <a:off x="1591900" y="1508525"/>
              <a:ext cx="1219875" cy="1503475"/>
            </a:xfrm>
            <a:custGeom>
              <a:rect b="b" l="l" r="r" t="t"/>
              <a:pathLst>
                <a:path extrusionOk="0" h="60139" w="48795">
                  <a:moveTo>
                    <a:pt x="44015" y="0"/>
                  </a:moveTo>
                  <a:cubicBezTo>
                    <a:pt x="44014" y="0"/>
                    <a:pt x="44013" y="0"/>
                    <a:pt x="44012" y="0"/>
                  </a:cubicBezTo>
                  <a:lnTo>
                    <a:pt x="4751" y="23"/>
                  </a:lnTo>
                  <a:cubicBezTo>
                    <a:pt x="2127" y="24"/>
                    <a:pt x="1" y="2153"/>
                    <a:pt x="3" y="4777"/>
                  </a:cubicBezTo>
                  <a:lnTo>
                    <a:pt x="30" y="55389"/>
                  </a:lnTo>
                  <a:cubicBezTo>
                    <a:pt x="31" y="58013"/>
                    <a:pt x="2159" y="60138"/>
                    <a:pt x="4782" y="60138"/>
                  </a:cubicBezTo>
                  <a:cubicBezTo>
                    <a:pt x="4782" y="60138"/>
                    <a:pt x="4783" y="60138"/>
                    <a:pt x="4784" y="60138"/>
                  </a:cubicBezTo>
                  <a:lnTo>
                    <a:pt x="44044" y="60116"/>
                  </a:lnTo>
                  <a:cubicBezTo>
                    <a:pt x="46668" y="60115"/>
                    <a:pt x="48795" y="57987"/>
                    <a:pt x="48793" y="55363"/>
                  </a:cubicBezTo>
                  <a:lnTo>
                    <a:pt x="48766" y="4749"/>
                  </a:lnTo>
                  <a:cubicBezTo>
                    <a:pt x="48765" y="2126"/>
                    <a:pt x="46638" y="0"/>
                    <a:pt x="4401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7"/>
            <p:cNvSpPr/>
            <p:nvPr/>
          </p:nvSpPr>
          <p:spPr>
            <a:xfrm>
              <a:off x="1661775" y="1594625"/>
              <a:ext cx="1080150" cy="1331225"/>
            </a:xfrm>
            <a:custGeom>
              <a:rect b="b" l="l" r="r" t="t"/>
              <a:pathLst>
                <a:path extrusionOk="0" h="53249" w="43206">
                  <a:moveTo>
                    <a:pt x="38429" y="0"/>
                  </a:moveTo>
                  <a:cubicBezTo>
                    <a:pt x="38428" y="0"/>
                    <a:pt x="38427" y="0"/>
                    <a:pt x="38427" y="0"/>
                  </a:cubicBezTo>
                  <a:lnTo>
                    <a:pt x="4751" y="19"/>
                  </a:lnTo>
                  <a:cubicBezTo>
                    <a:pt x="2127" y="20"/>
                    <a:pt x="1" y="2149"/>
                    <a:pt x="2" y="4773"/>
                  </a:cubicBezTo>
                  <a:lnTo>
                    <a:pt x="26" y="48501"/>
                  </a:lnTo>
                  <a:cubicBezTo>
                    <a:pt x="27" y="51123"/>
                    <a:pt x="2154" y="53249"/>
                    <a:pt x="4777" y="53249"/>
                  </a:cubicBezTo>
                  <a:cubicBezTo>
                    <a:pt x="4778" y="53249"/>
                    <a:pt x="4779" y="53249"/>
                    <a:pt x="4779" y="53249"/>
                  </a:cubicBezTo>
                  <a:lnTo>
                    <a:pt x="38455" y="53230"/>
                  </a:lnTo>
                  <a:cubicBezTo>
                    <a:pt x="41079" y="53229"/>
                    <a:pt x="43206" y="51101"/>
                    <a:pt x="43203" y="48477"/>
                  </a:cubicBezTo>
                  <a:lnTo>
                    <a:pt x="43179" y="4750"/>
                  </a:lnTo>
                  <a:cubicBezTo>
                    <a:pt x="43178" y="2126"/>
                    <a:pt x="41051" y="0"/>
                    <a:pt x="3842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7"/>
            <p:cNvSpPr/>
            <p:nvPr/>
          </p:nvSpPr>
          <p:spPr>
            <a:xfrm>
              <a:off x="1522325" y="1448950"/>
              <a:ext cx="1288775" cy="450450"/>
            </a:xfrm>
            <a:custGeom>
              <a:rect b="b" l="l" r="r" t="t"/>
              <a:pathLst>
                <a:path extrusionOk="0" h="18018" w="51551">
                  <a:moveTo>
                    <a:pt x="46799" y="0"/>
                  </a:moveTo>
                  <a:cubicBezTo>
                    <a:pt x="46798" y="0"/>
                    <a:pt x="46797" y="0"/>
                    <a:pt x="46797" y="0"/>
                  </a:cubicBezTo>
                  <a:lnTo>
                    <a:pt x="4751" y="64"/>
                  </a:lnTo>
                  <a:cubicBezTo>
                    <a:pt x="2127" y="66"/>
                    <a:pt x="1" y="2193"/>
                    <a:pt x="2" y="4817"/>
                  </a:cubicBezTo>
                  <a:lnTo>
                    <a:pt x="8" y="15237"/>
                  </a:lnTo>
                  <a:cubicBezTo>
                    <a:pt x="8" y="16773"/>
                    <a:pt x="1255" y="18018"/>
                    <a:pt x="2791" y="18018"/>
                  </a:cubicBezTo>
                  <a:lnTo>
                    <a:pt x="2786" y="7159"/>
                  </a:lnTo>
                  <a:cubicBezTo>
                    <a:pt x="2784" y="4535"/>
                    <a:pt x="4910" y="2406"/>
                    <a:pt x="7534" y="2405"/>
                  </a:cubicBezTo>
                  <a:lnTo>
                    <a:pt x="46795" y="2383"/>
                  </a:lnTo>
                  <a:cubicBezTo>
                    <a:pt x="46796" y="2383"/>
                    <a:pt x="46797" y="2383"/>
                    <a:pt x="46798" y="2383"/>
                  </a:cubicBezTo>
                  <a:cubicBezTo>
                    <a:pt x="49421" y="2383"/>
                    <a:pt x="51548" y="4509"/>
                    <a:pt x="51549" y="7132"/>
                  </a:cubicBezTo>
                  <a:lnTo>
                    <a:pt x="51550" y="4749"/>
                  </a:lnTo>
                  <a:cubicBezTo>
                    <a:pt x="51549" y="2126"/>
                    <a:pt x="49422" y="0"/>
                    <a:pt x="4679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7"/>
            <p:cNvSpPr/>
            <p:nvPr/>
          </p:nvSpPr>
          <p:spPr>
            <a:xfrm>
              <a:off x="1979225" y="2262500"/>
              <a:ext cx="454100" cy="437275"/>
            </a:xfrm>
            <a:custGeom>
              <a:rect b="b" l="l" r="r" t="t"/>
              <a:pathLst>
                <a:path extrusionOk="0" h="17491" w="18164">
                  <a:moveTo>
                    <a:pt x="1" y="1"/>
                  </a:moveTo>
                  <a:lnTo>
                    <a:pt x="1" y="17452"/>
                  </a:lnTo>
                  <a:cubicBezTo>
                    <a:pt x="1" y="17473"/>
                    <a:pt x="17" y="17490"/>
                    <a:pt x="39" y="17490"/>
                  </a:cubicBezTo>
                  <a:lnTo>
                    <a:pt x="18125" y="17490"/>
                  </a:lnTo>
                  <a:cubicBezTo>
                    <a:pt x="18146" y="17490"/>
                    <a:pt x="18164" y="17473"/>
                    <a:pt x="18164" y="17452"/>
                  </a:cubicBezTo>
                  <a:lnTo>
                    <a:pt x="1816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7"/>
            <p:cNvSpPr/>
            <p:nvPr/>
          </p:nvSpPr>
          <p:spPr>
            <a:xfrm>
              <a:off x="1950225" y="2262375"/>
              <a:ext cx="511900" cy="94000"/>
            </a:xfrm>
            <a:custGeom>
              <a:rect b="b" l="l" r="r" t="t"/>
              <a:pathLst>
                <a:path extrusionOk="0" h="3760" w="20476">
                  <a:moveTo>
                    <a:pt x="20474" y="0"/>
                  </a:moveTo>
                  <a:lnTo>
                    <a:pt x="0" y="11"/>
                  </a:lnTo>
                  <a:lnTo>
                    <a:pt x="2" y="1454"/>
                  </a:lnTo>
                  <a:cubicBezTo>
                    <a:pt x="2" y="2727"/>
                    <a:pt x="1034" y="3759"/>
                    <a:pt x="2309" y="3759"/>
                  </a:cubicBezTo>
                  <a:lnTo>
                    <a:pt x="18170" y="3750"/>
                  </a:lnTo>
                  <a:cubicBezTo>
                    <a:pt x="19443" y="3749"/>
                    <a:pt x="20475" y="2716"/>
                    <a:pt x="20475" y="1443"/>
                  </a:cubicBezTo>
                  <a:lnTo>
                    <a:pt x="20474"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7"/>
            <p:cNvSpPr/>
            <p:nvPr/>
          </p:nvSpPr>
          <p:spPr>
            <a:xfrm>
              <a:off x="4700725" y="1929075"/>
              <a:ext cx="402925" cy="717900"/>
            </a:xfrm>
            <a:custGeom>
              <a:rect b="b" l="l" r="r" t="t"/>
              <a:pathLst>
                <a:path extrusionOk="0" h="28716" w="16117">
                  <a:moveTo>
                    <a:pt x="2310" y="1"/>
                  </a:moveTo>
                  <a:cubicBezTo>
                    <a:pt x="1368" y="1"/>
                    <a:pt x="591" y="743"/>
                    <a:pt x="532" y="1691"/>
                  </a:cubicBezTo>
                  <a:cubicBezTo>
                    <a:pt x="469" y="2686"/>
                    <a:pt x="1224" y="3541"/>
                    <a:pt x="2217" y="3604"/>
                  </a:cubicBezTo>
                  <a:cubicBezTo>
                    <a:pt x="9328" y="4052"/>
                    <a:pt x="12511" y="6046"/>
                    <a:pt x="12511" y="7824"/>
                  </a:cubicBezTo>
                  <a:cubicBezTo>
                    <a:pt x="12511" y="10370"/>
                    <a:pt x="6692" y="13918"/>
                    <a:pt x="3216" y="16037"/>
                  </a:cubicBezTo>
                  <a:cubicBezTo>
                    <a:pt x="2719" y="16340"/>
                    <a:pt x="2240" y="16632"/>
                    <a:pt x="1788" y="16912"/>
                  </a:cubicBezTo>
                  <a:cubicBezTo>
                    <a:pt x="570" y="17669"/>
                    <a:pt x="1" y="19156"/>
                    <a:pt x="403" y="20529"/>
                  </a:cubicBezTo>
                  <a:cubicBezTo>
                    <a:pt x="1387" y="23884"/>
                    <a:pt x="2702" y="27396"/>
                    <a:pt x="2757" y="27544"/>
                  </a:cubicBezTo>
                  <a:cubicBezTo>
                    <a:pt x="3020" y="28248"/>
                    <a:pt x="3693" y="28714"/>
                    <a:pt x="4445" y="28714"/>
                  </a:cubicBezTo>
                  <a:lnTo>
                    <a:pt x="4445" y="28716"/>
                  </a:lnTo>
                  <a:cubicBezTo>
                    <a:pt x="5036" y="28714"/>
                    <a:pt x="5589" y="28424"/>
                    <a:pt x="5926" y="27938"/>
                  </a:cubicBezTo>
                  <a:cubicBezTo>
                    <a:pt x="6262" y="27452"/>
                    <a:pt x="6340" y="26833"/>
                    <a:pt x="6133" y="26279"/>
                  </a:cubicBezTo>
                  <a:cubicBezTo>
                    <a:pt x="6120" y="26245"/>
                    <a:pt x="4889" y="22956"/>
                    <a:pt x="3952" y="19814"/>
                  </a:cubicBezTo>
                  <a:cubicBezTo>
                    <a:pt x="4317" y="19588"/>
                    <a:pt x="4700" y="19354"/>
                    <a:pt x="5093" y="19115"/>
                  </a:cubicBezTo>
                  <a:cubicBezTo>
                    <a:pt x="10005" y="16122"/>
                    <a:pt x="16117" y="12396"/>
                    <a:pt x="16117" y="7824"/>
                  </a:cubicBezTo>
                  <a:cubicBezTo>
                    <a:pt x="16117" y="5732"/>
                    <a:pt x="14785" y="783"/>
                    <a:pt x="2443" y="6"/>
                  </a:cubicBezTo>
                  <a:cubicBezTo>
                    <a:pt x="2398" y="2"/>
                    <a:pt x="2354" y="1"/>
                    <a:pt x="231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7"/>
            <p:cNvSpPr/>
            <p:nvPr/>
          </p:nvSpPr>
          <p:spPr>
            <a:xfrm>
              <a:off x="2398325" y="4208600"/>
              <a:ext cx="1184475" cy="153175"/>
            </a:xfrm>
            <a:custGeom>
              <a:rect b="b" l="l" r="r" t="t"/>
              <a:pathLst>
                <a:path extrusionOk="0" h="6127" w="47379">
                  <a:moveTo>
                    <a:pt x="146" y="0"/>
                  </a:moveTo>
                  <a:lnTo>
                    <a:pt x="1" y="4634"/>
                  </a:lnTo>
                  <a:lnTo>
                    <a:pt x="47232" y="6127"/>
                  </a:lnTo>
                  <a:lnTo>
                    <a:pt x="47379" y="1493"/>
                  </a:lnTo>
                  <a:lnTo>
                    <a:pt x="14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7"/>
            <p:cNvSpPr/>
            <p:nvPr/>
          </p:nvSpPr>
          <p:spPr>
            <a:xfrm>
              <a:off x="1834325" y="3058050"/>
              <a:ext cx="567450" cy="1227550"/>
            </a:xfrm>
            <a:custGeom>
              <a:rect b="b" l="l" r="r" t="t"/>
              <a:pathLst>
                <a:path extrusionOk="0" h="49102" w="22698">
                  <a:moveTo>
                    <a:pt x="1892" y="0"/>
                  </a:moveTo>
                  <a:lnTo>
                    <a:pt x="0" y="815"/>
                  </a:lnTo>
                  <a:lnTo>
                    <a:pt x="20805" y="49101"/>
                  </a:lnTo>
                  <a:lnTo>
                    <a:pt x="22698" y="48287"/>
                  </a:lnTo>
                  <a:lnTo>
                    <a:pt x="189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7"/>
            <p:cNvSpPr/>
            <p:nvPr/>
          </p:nvSpPr>
          <p:spPr>
            <a:xfrm>
              <a:off x="2352475" y="3061575"/>
              <a:ext cx="51525" cy="1198425"/>
            </a:xfrm>
            <a:custGeom>
              <a:rect b="b" l="l" r="r" t="t"/>
              <a:pathLst>
                <a:path extrusionOk="0" h="47937" w="2061">
                  <a:moveTo>
                    <a:pt x="0" y="1"/>
                  </a:moveTo>
                  <a:lnTo>
                    <a:pt x="0" y="47936"/>
                  </a:lnTo>
                  <a:lnTo>
                    <a:pt x="2060" y="47936"/>
                  </a:lnTo>
                  <a:lnTo>
                    <a:pt x="2060"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7"/>
            <p:cNvSpPr/>
            <p:nvPr/>
          </p:nvSpPr>
          <p:spPr>
            <a:xfrm>
              <a:off x="1639425" y="3012425"/>
              <a:ext cx="1585150" cy="115900"/>
            </a:xfrm>
            <a:custGeom>
              <a:rect b="b" l="l" r="r" t="t"/>
              <a:pathLst>
                <a:path extrusionOk="0" h="4636" w="63406">
                  <a:moveTo>
                    <a:pt x="2318" y="1"/>
                  </a:moveTo>
                  <a:cubicBezTo>
                    <a:pt x="1039" y="1"/>
                    <a:pt x="1" y="1037"/>
                    <a:pt x="1" y="2318"/>
                  </a:cubicBezTo>
                  <a:cubicBezTo>
                    <a:pt x="1" y="3599"/>
                    <a:pt x="1039" y="4636"/>
                    <a:pt x="2318" y="4636"/>
                  </a:cubicBezTo>
                  <a:cubicBezTo>
                    <a:pt x="2324" y="4636"/>
                    <a:pt x="2331" y="4636"/>
                    <a:pt x="2337" y="4636"/>
                  </a:cubicBezTo>
                  <a:lnTo>
                    <a:pt x="61070" y="4636"/>
                  </a:lnTo>
                  <a:cubicBezTo>
                    <a:pt x="61076" y="4636"/>
                    <a:pt x="61082" y="4636"/>
                    <a:pt x="61088" y="4636"/>
                  </a:cubicBezTo>
                  <a:cubicBezTo>
                    <a:pt x="62367" y="4636"/>
                    <a:pt x="63405" y="3599"/>
                    <a:pt x="63405" y="2318"/>
                  </a:cubicBezTo>
                  <a:cubicBezTo>
                    <a:pt x="63405" y="1037"/>
                    <a:pt x="62367" y="1"/>
                    <a:pt x="61088" y="1"/>
                  </a:cubicBezTo>
                  <a:cubicBezTo>
                    <a:pt x="61082" y="1"/>
                    <a:pt x="61076" y="1"/>
                    <a:pt x="61070" y="1"/>
                  </a:cubicBezTo>
                  <a:lnTo>
                    <a:pt x="2337" y="1"/>
                  </a:lnTo>
                  <a:cubicBezTo>
                    <a:pt x="2331" y="1"/>
                    <a:pt x="2324" y="1"/>
                    <a:pt x="2318"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7"/>
            <p:cNvSpPr/>
            <p:nvPr/>
          </p:nvSpPr>
          <p:spPr>
            <a:xfrm>
              <a:off x="2364775" y="2928825"/>
              <a:ext cx="924650" cy="1340425"/>
            </a:xfrm>
            <a:custGeom>
              <a:rect b="b" l="l" r="r" t="t"/>
              <a:pathLst>
                <a:path extrusionOk="0" h="53617" w="36986">
                  <a:moveTo>
                    <a:pt x="33095" y="0"/>
                  </a:moveTo>
                  <a:lnTo>
                    <a:pt x="0" y="51097"/>
                  </a:lnTo>
                  <a:lnTo>
                    <a:pt x="3891" y="53617"/>
                  </a:lnTo>
                  <a:lnTo>
                    <a:pt x="36986" y="2519"/>
                  </a:lnTo>
                  <a:lnTo>
                    <a:pt x="33095"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7"/>
            <p:cNvSpPr/>
            <p:nvPr/>
          </p:nvSpPr>
          <p:spPr>
            <a:xfrm>
              <a:off x="3101575" y="2703525"/>
              <a:ext cx="548250" cy="1581025"/>
            </a:xfrm>
            <a:custGeom>
              <a:rect b="b" l="l" r="r" t="t"/>
              <a:pathLst>
                <a:path extrusionOk="0" h="63241" w="21930">
                  <a:moveTo>
                    <a:pt x="4461" y="1"/>
                  </a:moveTo>
                  <a:lnTo>
                    <a:pt x="0" y="1259"/>
                  </a:lnTo>
                  <a:lnTo>
                    <a:pt x="17469" y="63241"/>
                  </a:lnTo>
                  <a:lnTo>
                    <a:pt x="21930" y="61983"/>
                  </a:lnTo>
                  <a:lnTo>
                    <a:pt x="446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7"/>
            <p:cNvSpPr/>
            <p:nvPr/>
          </p:nvSpPr>
          <p:spPr>
            <a:xfrm>
              <a:off x="3577750" y="2947700"/>
              <a:ext cx="1393575" cy="1368975"/>
            </a:xfrm>
            <a:custGeom>
              <a:rect b="b" l="l" r="r" t="t"/>
              <a:pathLst>
                <a:path extrusionOk="0" h="54759" w="55743">
                  <a:moveTo>
                    <a:pt x="52499" y="1"/>
                  </a:moveTo>
                  <a:lnTo>
                    <a:pt x="0" y="51449"/>
                  </a:lnTo>
                  <a:lnTo>
                    <a:pt x="3244" y="54759"/>
                  </a:lnTo>
                  <a:lnTo>
                    <a:pt x="55743" y="3311"/>
                  </a:lnTo>
                  <a:lnTo>
                    <a:pt x="5249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7"/>
            <p:cNvSpPr/>
            <p:nvPr/>
          </p:nvSpPr>
          <p:spPr>
            <a:xfrm>
              <a:off x="3381350" y="2793525"/>
              <a:ext cx="1516550" cy="926300"/>
            </a:xfrm>
            <a:custGeom>
              <a:rect b="b" l="l" r="r" t="t"/>
              <a:pathLst>
                <a:path extrusionOk="0" h="37052" w="60662">
                  <a:moveTo>
                    <a:pt x="58379" y="1"/>
                  </a:moveTo>
                  <a:lnTo>
                    <a:pt x="0" y="33017"/>
                  </a:lnTo>
                  <a:lnTo>
                    <a:pt x="2282" y="37052"/>
                  </a:lnTo>
                  <a:lnTo>
                    <a:pt x="60661" y="4036"/>
                  </a:lnTo>
                  <a:lnTo>
                    <a:pt x="5837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7"/>
            <p:cNvSpPr/>
            <p:nvPr/>
          </p:nvSpPr>
          <p:spPr>
            <a:xfrm>
              <a:off x="4731800" y="2537500"/>
              <a:ext cx="626250" cy="1733025"/>
            </a:xfrm>
            <a:custGeom>
              <a:rect b="b" l="l" r="r" t="t"/>
              <a:pathLst>
                <a:path extrusionOk="0" h="69321" w="25050">
                  <a:moveTo>
                    <a:pt x="4436" y="0"/>
                  </a:moveTo>
                  <a:lnTo>
                    <a:pt x="0" y="1345"/>
                  </a:lnTo>
                  <a:lnTo>
                    <a:pt x="20613" y="69320"/>
                  </a:lnTo>
                  <a:lnTo>
                    <a:pt x="25050" y="67976"/>
                  </a:lnTo>
                  <a:lnTo>
                    <a:pt x="443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7"/>
            <p:cNvSpPr/>
            <p:nvPr/>
          </p:nvSpPr>
          <p:spPr>
            <a:xfrm>
              <a:off x="3321550" y="4018100"/>
              <a:ext cx="563775" cy="563775"/>
            </a:xfrm>
            <a:custGeom>
              <a:rect b="b" l="l" r="r" t="t"/>
              <a:pathLst>
                <a:path extrusionOk="0" h="22551" w="22551">
                  <a:moveTo>
                    <a:pt x="11276" y="0"/>
                  </a:moveTo>
                  <a:cubicBezTo>
                    <a:pt x="8285" y="0"/>
                    <a:pt x="5418" y="1189"/>
                    <a:pt x="3303" y="3303"/>
                  </a:cubicBezTo>
                  <a:cubicBezTo>
                    <a:pt x="1188" y="5417"/>
                    <a:pt x="1" y="8285"/>
                    <a:pt x="1" y="11275"/>
                  </a:cubicBezTo>
                  <a:cubicBezTo>
                    <a:pt x="1" y="14267"/>
                    <a:pt x="1188" y="17134"/>
                    <a:pt x="3303" y="19248"/>
                  </a:cubicBezTo>
                  <a:cubicBezTo>
                    <a:pt x="5418" y="21362"/>
                    <a:pt x="8285" y="22551"/>
                    <a:pt x="11276" y="22551"/>
                  </a:cubicBezTo>
                  <a:cubicBezTo>
                    <a:pt x="14266" y="22551"/>
                    <a:pt x="17133" y="21362"/>
                    <a:pt x="19249" y="19248"/>
                  </a:cubicBezTo>
                  <a:cubicBezTo>
                    <a:pt x="21363" y="17134"/>
                    <a:pt x="22550" y="14267"/>
                    <a:pt x="22550" y="11275"/>
                  </a:cubicBezTo>
                  <a:cubicBezTo>
                    <a:pt x="22550" y="8285"/>
                    <a:pt x="21363" y="5417"/>
                    <a:pt x="19249" y="3303"/>
                  </a:cubicBezTo>
                  <a:cubicBezTo>
                    <a:pt x="17133" y="1189"/>
                    <a:pt x="14266" y="0"/>
                    <a:pt x="1127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7"/>
            <p:cNvSpPr/>
            <p:nvPr/>
          </p:nvSpPr>
          <p:spPr>
            <a:xfrm>
              <a:off x="2873300" y="2644500"/>
              <a:ext cx="607275" cy="149850"/>
            </a:xfrm>
            <a:custGeom>
              <a:rect b="b" l="l" r="r" t="t"/>
              <a:pathLst>
                <a:path extrusionOk="0" h="5994" w="24291">
                  <a:moveTo>
                    <a:pt x="904" y="1"/>
                  </a:moveTo>
                  <a:cubicBezTo>
                    <a:pt x="340" y="1"/>
                    <a:pt x="0" y="625"/>
                    <a:pt x="306" y="1097"/>
                  </a:cubicBezTo>
                  <a:lnTo>
                    <a:pt x="1620" y="3129"/>
                  </a:lnTo>
                  <a:cubicBezTo>
                    <a:pt x="2774" y="4915"/>
                    <a:pt x="4756" y="5992"/>
                    <a:pt x="6881" y="5994"/>
                  </a:cubicBezTo>
                  <a:lnTo>
                    <a:pt x="24291" y="5994"/>
                  </a:lnTo>
                  <a:lnTo>
                    <a:pt x="2429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7"/>
            <p:cNvSpPr/>
            <p:nvPr/>
          </p:nvSpPr>
          <p:spPr>
            <a:xfrm>
              <a:off x="3574550" y="4290025"/>
              <a:ext cx="452550" cy="403000"/>
            </a:xfrm>
            <a:custGeom>
              <a:rect b="b" l="l" r="r" t="t"/>
              <a:pathLst>
                <a:path extrusionOk="0" h="16120" w="18102">
                  <a:moveTo>
                    <a:pt x="2326" y="0"/>
                  </a:moveTo>
                  <a:lnTo>
                    <a:pt x="1" y="1757"/>
                  </a:lnTo>
                  <a:lnTo>
                    <a:pt x="10078" y="15089"/>
                  </a:lnTo>
                  <a:cubicBezTo>
                    <a:pt x="10589" y="15764"/>
                    <a:pt x="11365" y="16120"/>
                    <a:pt x="12151" y="16120"/>
                  </a:cubicBezTo>
                  <a:cubicBezTo>
                    <a:pt x="12696" y="16120"/>
                    <a:pt x="13246" y="15948"/>
                    <a:pt x="13714" y="15594"/>
                  </a:cubicBezTo>
                  <a:lnTo>
                    <a:pt x="13969" y="15402"/>
                  </a:lnTo>
                  <a:lnTo>
                    <a:pt x="18102" y="12278"/>
                  </a:lnTo>
                  <a:lnTo>
                    <a:pt x="16800" y="10554"/>
                  </a:lnTo>
                  <a:lnTo>
                    <a:pt x="13708" y="12892"/>
                  </a:lnTo>
                  <a:cubicBezTo>
                    <a:pt x="13472" y="13070"/>
                    <a:pt x="13195" y="13156"/>
                    <a:pt x="12921" y="13156"/>
                  </a:cubicBezTo>
                  <a:cubicBezTo>
                    <a:pt x="12526" y="13156"/>
                    <a:pt x="12135" y="12977"/>
                    <a:pt x="11879" y="12638"/>
                  </a:cubicBezTo>
                  <a:lnTo>
                    <a:pt x="2326"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7"/>
            <p:cNvSpPr/>
            <p:nvPr/>
          </p:nvSpPr>
          <p:spPr>
            <a:xfrm>
              <a:off x="3507025" y="4203575"/>
              <a:ext cx="192850" cy="192825"/>
            </a:xfrm>
            <a:custGeom>
              <a:rect b="b" l="l" r="r" t="t"/>
              <a:pathLst>
                <a:path extrusionOk="0" h="7713" w="7714">
                  <a:moveTo>
                    <a:pt x="3857" y="1"/>
                  </a:moveTo>
                  <a:cubicBezTo>
                    <a:pt x="1727" y="1"/>
                    <a:pt x="0" y="1727"/>
                    <a:pt x="0" y="3856"/>
                  </a:cubicBezTo>
                  <a:cubicBezTo>
                    <a:pt x="0" y="5987"/>
                    <a:pt x="1727" y="7713"/>
                    <a:pt x="3857" y="7713"/>
                  </a:cubicBezTo>
                  <a:cubicBezTo>
                    <a:pt x="5986" y="7713"/>
                    <a:pt x="7713" y="5987"/>
                    <a:pt x="7713" y="3856"/>
                  </a:cubicBezTo>
                  <a:cubicBezTo>
                    <a:pt x="7713" y="1727"/>
                    <a:pt x="5986" y="1"/>
                    <a:pt x="385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7"/>
            <p:cNvSpPr/>
            <p:nvPr/>
          </p:nvSpPr>
          <p:spPr>
            <a:xfrm>
              <a:off x="2228900" y="4135575"/>
              <a:ext cx="310925" cy="310925"/>
            </a:xfrm>
            <a:custGeom>
              <a:rect b="b" l="l" r="r" t="t"/>
              <a:pathLst>
                <a:path extrusionOk="0" h="12437" w="12437">
                  <a:moveTo>
                    <a:pt x="6219" y="0"/>
                  </a:moveTo>
                  <a:cubicBezTo>
                    <a:pt x="4570" y="0"/>
                    <a:pt x="2988" y="655"/>
                    <a:pt x="1822" y="1822"/>
                  </a:cubicBezTo>
                  <a:cubicBezTo>
                    <a:pt x="656" y="2987"/>
                    <a:pt x="1" y="4569"/>
                    <a:pt x="1" y="6219"/>
                  </a:cubicBezTo>
                  <a:cubicBezTo>
                    <a:pt x="1" y="7867"/>
                    <a:pt x="656" y="9449"/>
                    <a:pt x="1822" y="10615"/>
                  </a:cubicBezTo>
                  <a:cubicBezTo>
                    <a:pt x="2988" y="11781"/>
                    <a:pt x="4570" y="12436"/>
                    <a:pt x="6219" y="12436"/>
                  </a:cubicBezTo>
                  <a:cubicBezTo>
                    <a:pt x="7868" y="12436"/>
                    <a:pt x="9450" y="11781"/>
                    <a:pt x="10615" y="10615"/>
                  </a:cubicBezTo>
                  <a:cubicBezTo>
                    <a:pt x="11782" y="9449"/>
                    <a:pt x="12437" y="7867"/>
                    <a:pt x="12437" y="6219"/>
                  </a:cubicBezTo>
                  <a:cubicBezTo>
                    <a:pt x="12437" y="4569"/>
                    <a:pt x="11782" y="2987"/>
                    <a:pt x="10615" y="1822"/>
                  </a:cubicBezTo>
                  <a:cubicBezTo>
                    <a:pt x="9450" y="655"/>
                    <a:pt x="7868" y="0"/>
                    <a:pt x="6219"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7"/>
            <p:cNvSpPr/>
            <p:nvPr/>
          </p:nvSpPr>
          <p:spPr>
            <a:xfrm>
              <a:off x="3751125" y="4258250"/>
              <a:ext cx="474625" cy="274600"/>
            </a:xfrm>
            <a:custGeom>
              <a:rect b="b" l="l" r="r" t="t"/>
              <a:pathLst>
                <a:path extrusionOk="0" h="10984" w="18985">
                  <a:moveTo>
                    <a:pt x="2628" y="0"/>
                  </a:moveTo>
                  <a:cubicBezTo>
                    <a:pt x="2524" y="248"/>
                    <a:pt x="2203" y="1122"/>
                    <a:pt x="1597" y="2062"/>
                  </a:cubicBezTo>
                  <a:cubicBezTo>
                    <a:pt x="1" y="4534"/>
                    <a:pt x="181" y="5259"/>
                    <a:pt x="2786" y="7213"/>
                  </a:cubicBezTo>
                  <a:cubicBezTo>
                    <a:pt x="5392" y="9167"/>
                    <a:pt x="10024" y="10791"/>
                    <a:pt x="13338" y="10967"/>
                  </a:cubicBezTo>
                  <a:cubicBezTo>
                    <a:pt x="13557" y="10978"/>
                    <a:pt x="13774" y="10984"/>
                    <a:pt x="13989" y="10984"/>
                  </a:cubicBezTo>
                  <a:cubicBezTo>
                    <a:pt x="16659" y="10984"/>
                    <a:pt x="18985" y="10123"/>
                    <a:pt x="18684" y="9038"/>
                  </a:cubicBezTo>
                  <a:cubicBezTo>
                    <a:pt x="18363" y="7887"/>
                    <a:pt x="7083" y="4487"/>
                    <a:pt x="7751" y="303"/>
                  </a:cubicBezTo>
                  <a:lnTo>
                    <a:pt x="7751" y="303"/>
                  </a:lnTo>
                  <a:cubicBezTo>
                    <a:pt x="6624" y="562"/>
                    <a:pt x="5791" y="679"/>
                    <a:pt x="5108" y="679"/>
                  </a:cubicBezTo>
                  <a:cubicBezTo>
                    <a:pt x="4113" y="679"/>
                    <a:pt x="3435" y="430"/>
                    <a:pt x="2628"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7"/>
            <p:cNvSpPr/>
            <p:nvPr/>
          </p:nvSpPr>
          <p:spPr>
            <a:xfrm>
              <a:off x="3788225" y="3207850"/>
              <a:ext cx="456725" cy="1085325"/>
            </a:xfrm>
            <a:custGeom>
              <a:rect b="b" l="l" r="r" t="t"/>
              <a:pathLst>
                <a:path extrusionOk="0" h="43413" w="18269">
                  <a:moveTo>
                    <a:pt x="11762" y="1"/>
                  </a:moveTo>
                  <a:cubicBezTo>
                    <a:pt x="8432" y="1"/>
                    <a:pt x="4679" y="1196"/>
                    <a:pt x="3192" y="3818"/>
                  </a:cubicBezTo>
                  <a:cubicBezTo>
                    <a:pt x="1303" y="7149"/>
                    <a:pt x="1727" y="14802"/>
                    <a:pt x="1988" y="21317"/>
                  </a:cubicBezTo>
                  <a:cubicBezTo>
                    <a:pt x="2236" y="27532"/>
                    <a:pt x="2255" y="32272"/>
                    <a:pt x="0" y="41999"/>
                  </a:cubicBezTo>
                  <a:cubicBezTo>
                    <a:pt x="1084" y="42575"/>
                    <a:pt x="3313" y="43412"/>
                    <a:pt x="5571" y="43412"/>
                  </a:cubicBezTo>
                  <a:cubicBezTo>
                    <a:pt x="6153" y="43412"/>
                    <a:pt x="6737" y="43357"/>
                    <a:pt x="7303" y="43227"/>
                  </a:cubicBezTo>
                  <a:cubicBezTo>
                    <a:pt x="7299" y="43147"/>
                    <a:pt x="16739" y="8256"/>
                    <a:pt x="17751" y="3659"/>
                  </a:cubicBezTo>
                  <a:cubicBezTo>
                    <a:pt x="18269" y="1309"/>
                    <a:pt x="15246" y="1"/>
                    <a:pt x="11762"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7"/>
            <p:cNvSpPr/>
            <p:nvPr/>
          </p:nvSpPr>
          <p:spPr>
            <a:xfrm>
              <a:off x="3930625" y="4532800"/>
              <a:ext cx="292425" cy="67375"/>
            </a:xfrm>
            <a:custGeom>
              <a:rect b="b" l="l" r="r" t="t"/>
              <a:pathLst>
                <a:path extrusionOk="0" h="2695" w="11697">
                  <a:moveTo>
                    <a:pt x="1" y="0"/>
                  </a:moveTo>
                  <a:lnTo>
                    <a:pt x="1" y="2694"/>
                  </a:lnTo>
                  <a:lnTo>
                    <a:pt x="11697" y="2694"/>
                  </a:lnTo>
                  <a:lnTo>
                    <a:pt x="11697"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7"/>
            <p:cNvSpPr/>
            <p:nvPr/>
          </p:nvSpPr>
          <p:spPr>
            <a:xfrm>
              <a:off x="5193325" y="4160300"/>
              <a:ext cx="191750" cy="191750"/>
            </a:xfrm>
            <a:custGeom>
              <a:rect b="b" l="l" r="r" t="t"/>
              <a:pathLst>
                <a:path extrusionOk="0" h="7670" w="7670">
                  <a:moveTo>
                    <a:pt x="3835" y="0"/>
                  </a:moveTo>
                  <a:cubicBezTo>
                    <a:pt x="1718" y="0"/>
                    <a:pt x="1" y="1717"/>
                    <a:pt x="1" y="3835"/>
                  </a:cubicBezTo>
                  <a:cubicBezTo>
                    <a:pt x="1" y="5953"/>
                    <a:pt x="1718" y="7670"/>
                    <a:pt x="3835" y="7670"/>
                  </a:cubicBezTo>
                  <a:cubicBezTo>
                    <a:pt x="5953" y="7670"/>
                    <a:pt x="7670" y="5953"/>
                    <a:pt x="7670" y="3835"/>
                  </a:cubicBezTo>
                  <a:cubicBezTo>
                    <a:pt x="7670" y="1717"/>
                    <a:pt x="5953" y="0"/>
                    <a:pt x="383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7"/>
            <p:cNvSpPr/>
            <p:nvPr/>
          </p:nvSpPr>
          <p:spPr>
            <a:xfrm>
              <a:off x="4481850" y="1893725"/>
              <a:ext cx="285775" cy="118225"/>
            </a:xfrm>
            <a:custGeom>
              <a:rect b="b" l="l" r="r" t="t"/>
              <a:pathLst>
                <a:path extrusionOk="0" h="4729" w="11431">
                  <a:moveTo>
                    <a:pt x="0" y="1"/>
                  </a:moveTo>
                  <a:lnTo>
                    <a:pt x="0" y="4360"/>
                  </a:lnTo>
                  <a:lnTo>
                    <a:pt x="9834" y="4728"/>
                  </a:lnTo>
                  <a:cubicBezTo>
                    <a:pt x="10715" y="4728"/>
                    <a:pt x="11430" y="4013"/>
                    <a:pt x="11430" y="3131"/>
                  </a:cubicBezTo>
                  <a:cubicBezTo>
                    <a:pt x="11430" y="2318"/>
                    <a:pt x="10878" y="1632"/>
                    <a:pt x="10035" y="1524"/>
                  </a:cubicBezTo>
                  <a:cubicBezTo>
                    <a:pt x="9191" y="1415"/>
                    <a:pt x="0" y="1"/>
                    <a:pt x="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7"/>
            <p:cNvSpPr/>
            <p:nvPr/>
          </p:nvSpPr>
          <p:spPr>
            <a:xfrm>
              <a:off x="4297225" y="1800975"/>
              <a:ext cx="475750" cy="231875"/>
            </a:xfrm>
            <a:custGeom>
              <a:rect b="b" l="l" r="r" t="t"/>
              <a:pathLst>
                <a:path extrusionOk="0" h="9275" w="19030">
                  <a:moveTo>
                    <a:pt x="8924" y="0"/>
                  </a:moveTo>
                  <a:cubicBezTo>
                    <a:pt x="6128" y="0"/>
                    <a:pt x="3045" y="721"/>
                    <a:pt x="1" y="1953"/>
                  </a:cubicBezTo>
                  <a:lnTo>
                    <a:pt x="1145" y="8177"/>
                  </a:lnTo>
                  <a:cubicBezTo>
                    <a:pt x="1145" y="8177"/>
                    <a:pt x="4052" y="8096"/>
                    <a:pt x="5020" y="6158"/>
                  </a:cubicBezTo>
                  <a:cubicBezTo>
                    <a:pt x="4818" y="4746"/>
                    <a:pt x="6335" y="3713"/>
                    <a:pt x="7101" y="3713"/>
                  </a:cubicBezTo>
                  <a:cubicBezTo>
                    <a:pt x="7869" y="3713"/>
                    <a:pt x="8596" y="3938"/>
                    <a:pt x="9803" y="4065"/>
                  </a:cubicBezTo>
                  <a:cubicBezTo>
                    <a:pt x="11519" y="5527"/>
                    <a:pt x="10148" y="7670"/>
                    <a:pt x="9281" y="8119"/>
                  </a:cubicBezTo>
                  <a:cubicBezTo>
                    <a:pt x="9375" y="8420"/>
                    <a:pt x="10514" y="9275"/>
                    <a:pt x="12344" y="9275"/>
                  </a:cubicBezTo>
                  <a:cubicBezTo>
                    <a:pt x="12947" y="9275"/>
                    <a:pt x="13625" y="9182"/>
                    <a:pt x="14366" y="8946"/>
                  </a:cubicBezTo>
                  <a:cubicBezTo>
                    <a:pt x="17354" y="7992"/>
                    <a:pt x="19029" y="3754"/>
                    <a:pt x="14620" y="1318"/>
                  </a:cubicBezTo>
                  <a:cubicBezTo>
                    <a:pt x="12977" y="410"/>
                    <a:pt x="11032" y="0"/>
                    <a:pt x="892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7"/>
            <p:cNvSpPr/>
            <p:nvPr/>
          </p:nvSpPr>
          <p:spPr>
            <a:xfrm>
              <a:off x="4421650" y="1893700"/>
              <a:ext cx="113250" cy="109025"/>
            </a:xfrm>
            <a:custGeom>
              <a:rect b="b" l="l" r="r" t="t"/>
              <a:pathLst>
                <a:path extrusionOk="0" h="4361" w="4530">
                  <a:moveTo>
                    <a:pt x="2180" y="1"/>
                  </a:moveTo>
                  <a:cubicBezTo>
                    <a:pt x="976" y="1"/>
                    <a:pt x="0" y="977"/>
                    <a:pt x="0" y="2181"/>
                  </a:cubicBezTo>
                  <a:cubicBezTo>
                    <a:pt x="0" y="3062"/>
                    <a:pt x="531" y="3857"/>
                    <a:pt x="1346" y="4194"/>
                  </a:cubicBezTo>
                  <a:cubicBezTo>
                    <a:pt x="1615" y="4306"/>
                    <a:pt x="1899" y="4360"/>
                    <a:pt x="2179" y="4360"/>
                  </a:cubicBezTo>
                  <a:cubicBezTo>
                    <a:pt x="2746" y="4360"/>
                    <a:pt x="3303" y="4139"/>
                    <a:pt x="3721" y="3721"/>
                  </a:cubicBezTo>
                  <a:cubicBezTo>
                    <a:pt x="4343" y="3098"/>
                    <a:pt x="4530" y="2161"/>
                    <a:pt x="4193" y="1346"/>
                  </a:cubicBezTo>
                  <a:cubicBezTo>
                    <a:pt x="3856" y="533"/>
                    <a:pt x="3061" y="1"/>
                    <a:pt x="218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7"/>
            <p:cNvSpPr/>
            <p:nvPr/>
          </p:nvSpPr>
          <p:spPr>
            <a:xfrm>
              <a:off x="2862375" y="2236600"/>
              <a:ext cx="1402800" cy="1136325"/>
            </a:xfrm>
            <a:custGeom>
              <a:rect b="b" l="l" r="r" t="t"/>
              <a:pathLst>
                <a:path extrusionOk="0" h="45453" w="56112">
                  <a:moveTo>
                    <a:pt x="5391" y="0"/>
                  </a:moveTo>
                  <a:cubicBezTo>
                    <a:pt x="5391" y="0"/>
                    <a:pt x="2981" y="3881"/>
                    <a:pt x="1600" y="7784"/>
                  </a:cubicBezTo>
                  <a:cubicBezTo>
                    <a:pt x="1" y="12299"/>
                    <a:pt x="1341" y="16317"/>
                    <a:pt x="5092" y="19957"/>
                  </a:cubicBezTo>
                  <a:cubicBezTo>
                    <a:pt x="8843" y="23598"/>
                    <a:pt x="28442" y="36123"/>
                    <a:pt x="37822" y="41611"/>
                  </a:cubicBezTo>
                  <a:cubicBezTo>
                    <a:pt x="42477" y="44335"/>
                    <a:pt x="46139" y="45452"/>
                    <a:pt x="48920" y="45452"/>
                  </a:cubicBezTo>
                  <a:cubicBezTo>
                    <a:pt x="51743" y="45452"/>
                    <a:pt x="53659" y="44301"/>
                    <a:pt x="54785" y="42509"/>
                  </a:cubicBezTo>
                  <a:cubicBezTo>
                    <a:pt x="56112" y="40397"/>
                    <a:pt x="55683" y="37220"/>
                    <a:pt x="53488" y="34925"/>
                  </a:cubicBezTo>
                  <a:cubicBezTo>
                    <a:pt x="51293" y="32630"/>
                    <a:pt x="29340" y="7883"/>
                    <a:pt x="24650" y="3692"/>
                  </a:cubicBezTo>
                  <a:lnTo>
                    <a:pt x="5391"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7"/>
            <p:cNvSpPr/>
            <p:nvPr/>
          </p:nvSpPr>
          <p:spPr>
            <a:xfrm>
              <a:off x="2963325" y="1143000"/>
              <a:ext cx="973025" cy="1202950"/>
            </a:xfrm>
            <a:custGeom>
              <a:rect b="b" l="l" r="r" t="t"/>
              <a:pathLst>
                <a:path extrusionOk="0" h="48118" w="38921">
                  <a:moveTo>
                    <a:pt x="21886" y="0"/>
                  </a:moveTo>
                  <a:cubicBezTo>
                    <a:pt x="17946" y="0"/>
                    <a:pt x="13923" y="2485"/>
                    <a:pt x="11892" y="5966"/>
                  </a:cubicBezTo>
                  <a:cubicBezTo>
                    <a:pt x="8410" y="11936"/>
                    <a:pt x="0" y="28263"/>
                    <a:pt x="802" y="43884"/>
                  </a:cubicBezTo>
                  <a:cubicBezTo>
                    <a:pt x="6114" y="46997"/>
                    <a:pt x="12075" y="48117"/>
                    <a:pt x="16300" y="48117"/>
                  </a:cubicBezTo>
                  <a:cubicBezTo>
                    <a:pt x="19004" y="48117"/>
                    <a:pt x="20998" y="47658"/>
                    <a:pt x="21656" y="46970"/>
                  </a:cubicBezTo>
                  <a:cubicBezTo>
                    <a:pt x="22842" y="40900"/>
                    <a:pt x="27906" y="33055"/>
                    <a:pt x="33413" y="27648"/>
                  </a:cubicBezTo>
                  <a:cubicBezTo>
                    <a:pt x="38921" y="22241"/>
                    <a:pt x="36502" y="20665"/>
                    <a:pt x="34483" y="15492"/>
                  </a:cubicBezTo>
                  <a:cubicBezTo>
                    <a:pt x="32306" y="9913"/>
                    <a:pt x="30258" y="3743"/>
                    <a:pt x="26522" y="1339"/>
                  </a:cubicBezTo>
                  <a:cubicBezTo>
                    <a:pt x="25084" y="413"/>
                    <a:pt x="23492" y="0"/>
                    <a:pt x="2188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7"/>
            <p:cNvSpPr/>
            <p:nvPr/>
          </p:nvSpPr>
          <p:spPr>
            <a:xfrm>
              <a:off x="3596025" y="1102200"/>
              <a:ext cx="191450" cy="224250"/>
            </a:xfrm>
            <a:custGeom>
              <a:rect b="b" l="l" r="r" t="t"/>
              <a:pathLst>
                <a:path extrusionOk="0" h="8970" w="7658">
                  <a:moveTo>
                    <a:pt x="3464" y="0"/>
                  </a:moveTo>
                  <a:cubicBezTo>
                    <a:pt x="3464" y="0"/>
                    <a:pt x="1021" y="2771"/>
                    <a:pt x="0" y="4485"/>
                  </a:cubicBezTo>
                  <a:cubicBezTo>
                    <a:pt x="511" y="7657"/>
                    <a:pt x="3866" y="8970"/>
                    <a:pt x="3866" y="8970"/>
                  </a:cubicBezTo>
                  <a:lnTo>
                    <a:pt x="7658" y="3682"/>
                  </a:lnTo>
                  <a:lnTo>
                    <a:pt x="3464"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7"/>
            <p:cNvSpPr/>
            <p:nvPr/>
          </p:nvSpPr>
          <p:spPr>
            <a:xfrm>
              <a:off x="3660650" y="1102200"/>
              <a:ext cx="126825" cy="151175"/>
            </a:xfrm>
            <a:custGeom>
              <a:rect b="b" l="l" r="r" t="t"/>
              <a:pathLst>
                <a:path extrusionOk="0" h="6047" w="5073">
                  <a:moveTo>
                    <a:pt x="879" y="0"/>
                  </a:moveTo>
                  <a:cubicBezTo>
                    <a:pt x="879" y="0"/>
                    <a:pt x="510" y="420"/>
                    <a:pt x="0" y="1031"/>
                  </a:cubicBezTo>
                  <a:cubicBezTo>
                    <a:pt x="574" y="2575"/>
                    <a:pt x="1649" y="4576"/>
                    <a:pt x="3377" y="6046"/>
                  </a:cubicBezTo>
                  <a:lnTo>
                    <a:pt x="5073" y="3682"/>
                  </a:lnTo>
                  <a:lnTo>
                    <a:pt x="879"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7"/>
            <p:cNvSpPr/>
            <p:nvPr/>
          </p:nvSpPr>
          <p:spPr>
            <a:xfrm>
              <a:off x="3295725" y="1229675"/>
              <a:ext cx="1095225" cy="848475"/>
            </a:xfrm>
            <a:custGeom>
              <a:rect b="b" l="l" r="r" t="t"/>
              <a:pathLst>
                <a:path extrusionOk="0" h="33939" w="43809">
                  <a:moveTo>
                    <a:pt x="5240" y="0"/>
                  </a:moveTo>
                  <a:cubicBezTo>
                    <a:pt x="4903" y="0"/>
                    <a:pt x="4554" y="35"/>
                    <a:pt x="4194" y="106"/>
                  </a:cubicBezTo>
                  <a:cubicBezTo>
                    <a:pt x="1992" y="541"/>
                    <a:pt x="1" y="2843"/>
                    <a:pt x="645" y="7394"/>
                  </a:cubicBezTo>
                  <a:cubicBezTo>
                    <a:pt x="1684" y="14749"/>
                    <a:pt x="8059" y="33939"/>
                    <a:pt x="30835" y="33939"/>
                  </a:cubicBezTo>
                  <a:cubicBezTo>
                    <a:pt x="34675" y="33939"/>
                    <a:pt x="38982" y="33393"/>
                    <a:pt x="43809" y="32153"/>
                  </a:cubicBezTo>
                  <a:lnTo>
                    <a:pt x="40538" y="23837"/>
                  </a:lnTo>
                  <a:cubicBezTo>
                    <a:pt x="40538" y="23837"/>
                    <a:pt x="37711" y="24234"/>
                    <a:pt x="34043" y="24234"/>
                  </a:cubicBezTo>
                  <a:cubicBezTo>
                    <a:pt x="30376" y="24234"/>
                    <a:pt x="25869" y="23837"/>
                    <a:pt x="22506" y="22249"/>
                  </a:cubicBezTo>
                  <a:cubicBezTo>
                    <a:pt x="15266" y="18830"/>
                    <a:pt x="13621" y="12105"/>
                    <a:pt x="11669" y="6833"/>
                  </a:cubicBezTo>
                  <a:cubicBezTo>
                    <a:pt x="10005" y="2340"/>
                    <a:pt x="7986" y="0"/>
                    <a:pt x="5240"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7"/>
            <p:cNvSpPr/>
            <p:nvPr/>
          </p:nvSpPr>
          <p:spPr>
            <a:xfrm>
              <a:off x="3324550" y="346375"/>
              <a:ext cx="898500" cy="947250"/>
            </a:xfrm>
            <a:custGeom>
              <a:rect b="b" l="l" r="r" t="t"/>
              <a:pathLst>
                <a:path extrusionOk="0" h="37890" w="35940">
                  <a:moveTo>
                    <a:pt x="23027" y="1"/>
                  </a:moveTo>
                  <a:cubicBezTo>
                    <a:pt x="22655" y="1"/>
                    <a:pt x="22281" y="35"/>
                    <a:pt x="21906" y="107"/>
                  </a:cubicBezTo>
                  <a:cubicBezTo>
                    <a:pt x="15329" y="1362"/>
                    <a:pt x="0" y="7907"/>
                    <a:pt x="12605" y="30018"/>
                  </a:cubicBezTo>
                  <a:cubicBezTo>
                    <a:pt x="12605" y="30018"/>
                    <a:pt x="22005" y="37889"/>
                    <a:pt x="27019" y="37889"/>
                  </a:cubicBezTo>
                  <a:cubicBezTo>
                    <a:pt x="27693" y="37889"/>
                    <a:pt x="28288" y="37747"/>
                    <a:pt x="28770" y="37424"/>
                  </a:cubicBezTo>
                  <a:cubicBezTo>
                    <a:pt x="29384" y="37014"/>
                    <a:pt x="31312" y="32998"/>
                    <a:pt x="32537" y="30052"/>
                  </a:cubicBezTo>
                  <a:cubicBezTo>
                    <a:pt x="34349" y="25702"/>
                    <a:pt x="35940" y="19893"/>
                    <a:pt x="35456" y="15794"/>
                  </a:cubicBezTo>
                  <a:cubicBezTo>
                    <a:pt x="34702" y="9406"/>
                    <a:pt x="29171" y="1"/>
                    <a:pt x="2302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7"/>
            <p:cNvSpPr/>
            <p:nvPr/>
          </p:nvSpPr>
          <p:spPr>
            <a:xfrm>
              <a:off x="3725800" y="652575"/>
              <a:ext cx="159675" cy="226125"/>
            </a:xfrm>
            <a:custGeom>
              <a:rect b="b" l="l" r="r" t="t"/>
              <a:pathLst>
                <a:path extrusionOk="0" h="9045" w="6387">
                  <a:moveTo>
                    <a:pt x="2990" y="1"/>
                  </a:moveTo>
                  <a:cubicBezTo>
                    <a:pt x="2871" y="1"/>
                    <a:pt x="2750" y="14"/>
                    <a:pt x="2625" y="41"/>
                  </a:cubicBezTo>
                  <a:cubicBezTo>
                    <a:pt x="1206" y="354"/>
                    <a:pt x="1" y="2360"/>
                    <a:pt x="353" y="4541"/>
                  </a:cubicBezTo>
                  <a:cubicBezTo>
                    <a:pt x="690" y="6630"/>
                    <a:pt x="2479" y="9044"/>
                    <a:pt x="3889" y="9044"/>
                  </a:cubicBezTo>
                  <a:cubicBezTo>
                    <a:pt x="3952" y="9044"/>
                    <a:pt x="4014" y="9040"/>
                    <a:pt x="4075" y="9030"/>
                  </a:cubicBezTo>
                  <a:cubicBezTo>
                    <a:pt x="5510" y="8798"/>
                    <a:pt x="6387" y="6842"/>
                    <a:pt x="6036" y="4660"/>
                  </a:cubicBezTo>
                  <a:cubicBezTo>
                    <a:pt x="5707" y="2623"/>
                    <a:pt x="4664" y="1"/>
                    <a:pt x="2990" y="1"/>
                  </a:cubicBezTo>
                  <a:close/>
                </a:path>
              </a:pathLst>
            </a:custGeom>
            <a:solidFill>
              <a:srgbClr val="FFC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7"/>
            <p:cNvSpPr/>
            <p:nvPr/>
          </p:nvSpPr>
          <p:spPr>
            <a:xfrm>
              <a:off x="2681475" y="238125"/>
              <a:ext cx="1640750" cy="1380150"/>
            </a:xfrm>
            <a:custGeom>
              <a:rect b="b" l="l" r="r" t="t"/>
              <a:pathLst>
                <a:path extrusionOk="0" h="55206" w="65630">
                  <a:moveTo>
                    <a:pt x="46142" y="0"/>
                  </a:moveTo>
                  <a:cubicBezTo>
                    <a:pt x="40146" y="0"/>
                    <a:pt x="36085" y="2760"/>
                    <a:pt x="34540" y="6056"/>
                  </a:cubicBezTo>
                  <a:cubicBezTo>
                    <a:pt x="32702" y="9977"/>
                    <a:pt x="33937" y="10547"/>
                    <a:pt x="26392" y="10927"/>
                  </a:cubicBezTo>
                  <a:cubicBezTo>
                    <a:pt x="17948" y="11353"/>
                    <a:pt x="16382" y="12135"/>
                    <a:pt x="15308" y="19127"/>
                  </a:cubicBezTo>
                  <a:cubicBezTo>
                    <a:pt x="14129" y="26811"/>
                    <a:pt x="9321" y="24416"/>
                    <a:pt x="4661" y="31407"/>
                  </a:cubicBezTo>
                  <a:cubicBezTo>
                    <a:pt x="1" y="38399"/>
                    <a:pt x="6168" y="50652"/>
                    <a:pt x="13882" y="53269"/>
                  </a:cubicBezTo>
                  <a:cubicBezTo>
                    <a:pt x="17871" y="54623"/>
                    <a:pt x="21222" y="55205"/>
                    <a:pt x="24052" y="55205"/>
                  </a:cubicBezTo>
                  <a:cubicBezTo>
                    <a:pt x="40793" y="55205"/>
                    <a:pt x="39304" y="34853"/>
                    <a:pt x="43901" y="33707"/>
                  </a:cubicBezTo>
                  <a:cubicBezTo>
                    <a:pt x="49275" y="32367"/>
                    <a:pt x="48471" y="29403"/>
                    <a:pt x="48051" y="23219"/>
                  </a:cubicBezTo>
                  <a:cubicBezTo>
                    <a:pt x="47897" y="20946"/>
                    <a:pt x="48754" y="20352"/>
                    <a:pt x="50071" y="20352"/>
                  </a:cubicBezTo>
                  <a:cubicBezTo>
                    <a:pt x="51513" y="20352"/>
                    <a:pt x="53507" y="21065"/>
                    <a:pt x="55325" y="21065"/>
                  </a:cubicBezTo>
                  <a:cubicBezTo>
                    <a:pt x="55514" y="21065"/>
                    <a:pt x="55700" y="21057"/>
                    <a:pt x="55884" y="21041"/>
                  </a:cubicBezTo>
                  <a:cubicBezTo>
                    <a:pt x="59710" y="20687"/>
                    <a:pt x="62529" y="19630"/>
                    <a:pt x="63754" y="15004"/>
                  </a:cubicBezTo>
                  <a:cubicBezTo>
                    <a:pt x="65630" y="7907"/>
                    <a:pt x="57377" y="1780"/>
                    <a:pt x="50367" y="423"/>
                  </a:cubicBezTo>
                  <a:cubicBezTo>
                    <a:pt x="48869" y="133"/>
                    <a:pt x="47459" y="0"/>
                    <a:pt x="4614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58"/>
          <p:cNvSpPr txBox="1"/>
          <p:nvPr>
            <p:ph idx="2" type="title"/>
          </p:nvPr>
        </p:nvSpPr>
        <p:spPr>
          <a:xfrm>
            <a:off x="0" y="224551"/>
            <a:ext cx="2539200" cy="141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04</a:t>
            </a:r>
            <a:endParaRPr sz="6000"/>
          </a:p>
        </p:txBody>
      </p:sp>
      <p:sp>
        <p:nvSpPr>
          <p:cNvPr id="1219" name="Google Shape;1219;p58"/>
          <p:cNvSpPr txBox="1"/>
          <p:nvPr/>
        </p:nvSpPr>
        <p:spPr>
          <a:xfrm>
            <a:off x="5352925" y="3825865"/>
            <a:ext cx="2582100" cy="446400"/>
          </a:xfrm>
          <a:prstGeom prst="rect">
            <a:avLst/>
          </a:prstGeom>
          <a:noFill/>
          <a:ln cap="flat" cmpd="sng" w="762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Physical Data Modeling</a:t>
            </a:r>
            <a:endParaRPr b="1" sz="1700">
              <a:latin typeface="Advent Pro"/>
              <a:ea typeface="Advent Pro"/>
              <a:cs typeface="Advent Pro"/>
              <a:sym typeface="Advent Pro"/>
            </a:endParaRPr>
          </a:p>
        </p:txBody>
      </p:sp>
      <p:sp>
        <p:nvSpPr>
          <p:cNvPr id="1220" name="Google Shape;1220;p58"/>
          <p:cNvSpPr txBox="1"/>
          <p:nvPr/>
        </p:nvSpPr>
        <p:spPr>
          <a:xfrm>
            <a:off x="5352925" y="2781081"/>
            <a:ext cx="25821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Logical Data Modeling</a:t>
            </a:r>
            <a:endParaRPr b="1" sz="1700">
              <a:latin typeface="Advent Pro"/>
              <a:ea typeface="Advent Pro"/>
              <a:cs typeface="Advent Pro"/>
              <a:sym typeface="Advent Pro"/>
            </a:endParaRPr>
          </a:p>
        </p:txBody>
      </p:sp>
      <p:sp>
        <p:nvSpPr>
          <p:cNvPr id="1221" name="Google Shape;1221;p58"/>
          <p:cNvSpPr txBox="1"/>
          <p:nvPr/>
        </p:nvSpPr>
        <p:spPr>
          <a:xfrm>
            <a:off x="5352925" y="1736297"/>
            <a:ext cx="25821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Conceptual Design</a:t>
            </a:r>
            <a:endParaRPr b="1" sz="1700">
              <a:latin typeface="Advent Pro"/>
              <a:ea typeface="Advent Pro"/>
              <a:cs typeface="Advent Pro"/>
              <a:sym typeface="Advent Pro"/>
            </a:endParaRPr>
          </a:p>
        </p:txBody>
      </p:sp>
      <p:sp>
        <p:nvSpPr>
          <p:cNvPr id="1222" name="Google Shape;1222;p58"/>
          <p:cNvSpPr txBox="1"/>
          <p:nvPr/>
        </p:nvSpPr>
        <p:spPr>
          <a:xfrm>
            <a:off x="5352925" y="691500"/>
            <a:ext cx="25821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Identifying Needs</a:t>
            </a:r>
            <a:endParaRPr b="1" sz="1700">
              <a:latin typeface="Advent Pro"/>
              <a:ea typeface="Advent Pro"/>
              <a:cs typeface="Advent Pro"/>
              <a:sym typeface="Advent Pro"/>
            </a:endParaRPr>
          </a:p>
        </p:txBody>
      </p:sp>
      <p:sp>
        <p:nvSpPr>
          <p:cNvPr id="1223" name="Google Shape;1223;p58"/>
          <p:cNvSpPr/>
          <p:nvPr/>
        </p:nvSpPr>
        <p:spPr>
          <a:xfrm>
            <a:off x="6413233" y="1231046"/>
            <a:ext cx="461700" cy="405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8"/>
          <p:cNvSpPr/>
          <p:nvPr/>
        </p:nvSpPr>
        <p:spPr>
          <a:xfrm>
            <a:off x="6413233" y="3320614"/>
            <a:ext cx="461700" cy="405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8"/>
          <p:cNvSpPr/>
          <p:nvPr/>
        </p:nvSpPr>
        <p:spPr>
          <a:xfrm>
            <a:off x="6413233" y="2275830"/>
            <a:ext cx="461700" cy="405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8"/>
          <p:cNvSpPr txBox="1"/>
          <p:nvPr/>
        </p:nvSpPr>
        <p:spPr>
          <a:xfrm>
            <a:off x="747650" y="126167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Poppins Medium"/>
                <a:ea typeface="Poppins Medium"/>
                <a:cs typeface="Poppins Medium"/>
                <a:sym typeface="Poppins Medium"/>
              </a:rPr>
              <a:t>Work bench </a:t>
            </a:r>
            <a:endParaRPr sz="3600">
              <a:solidFill>
                <a:schemeClr val="dk1"/>
              </a:solidFill>
              <a:latin typeface="Poppins Medium"/>
              <a:ea typeface="Poppins Medium"/>
              <a:cs typeface="Poppins Medium"/>
              <a:sym typeface="Poppi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9"/>
          <p:cNvSpPr txBox="1"/>
          <p:nvPr>
            <p:ph type="title"/>
          </p:nvPr>
        </p:nvSpPr>
        <p:spPr>
          <a:xfrm>
            <a:off x="145825" y="475000"/>
            <a:ext cx="3826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Used</a:t>
            </a:r>
            <a:endParaRPr/>
          </a:p>
        </p:txBody>
      </p:sp>
      <p:pic>
        <p:nvPicPr>
          <p:cNvPr id="1232" name="Google Shape;1232;p59"/>
          <p:cNvPicPr preferRelativeResize="0"/>
          <p:nvPr/>
        </p:nvPicPr>
        <p:blipFill>
          <a:blip r:embed="rId3">
            <a:alphaModFix/>
          </a:blip>
          <a:stretch>
            <a:fillRect/>
          </a:stretch>
        </p:blipFill>
        <p:spPr>
          <a:xfrm>
            <a:off x="6477175" y="475000"/>
            <a:ext cx="2262375" cy="2262375"/>
          </a:xfrm>
          <a:prstGeom prst="rect">
            <a:avLst/>
          </a:prstGeom>
          <a:noFill/>
          <a:ln>
            <a:noFill/>
          </a:ln>
        </p:spPr>
      </p:pic>
      <p:pic>
        <p:nvPicPr>
          <p:cNvPr id="1233" name="Google Shape;1233;p59"/>
          <p:cNvPicPr preferRelativeResize="0"/>
          <p:nvPr/>
        </p:nvPicPr>
        <p:blipFill>
          <a:blip r:embed="rId4">
            <a:alphaModFix/>
          </a:blip>
          <a:stretch>
            <a:fillRect/>
          </a:stretch>
        </p:blipFill>
        <p:spPr>
          <a:xfrm>
            <a:off x="356850" y="2362400"/>
            <a:ext cx="2262374" cy="2262374"/>
          </a:xfrm>
          <a:prstGeom prst="rect">
            <a:avLst/>
          </a:prstGeom>
          <a:noFill/>
          <a:ln>
            <a:noFill/>
          </a:ln>
        </p:spPr>
      </p:pic>
      <p:sp>
        <p:nvSpPr>
          <p:cNvPr id="1234" name="Google Shape;1234;p59"/>
          <p:cNvSpPr txBox="1"/>
          <p:nvPr/>
        </p:nvSpPr>
        <p:spPr>
          <a:xfrm>
            <a:off x="3370350" y="836225"/>
            <a:ext cx="240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DataGrip</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An IntelliJ based IDE that is fast and simple to create databases </a:t>
            </a:r>
            <a:endParaRPr>
              <a:latin typeface="Poppins"/>
              <a:ea typeface="Poppins"/>
              <a:cs typeface="Poppins"/>
              <a:sym typeface="Poppins"/>
            </a:endParaRPr>
          </a:p>
        </p:txBody>
      </p:sp>
      <p:sp>
        <p:nvSpPr>
          <p:cNvPr id="1235" name="Google Shape;1235;p59"/>
          <p:cNvSpPr txBox="1"/>
          <p:nvPr/>
        </p:nvSpPr>
        <p:spPr>
          <a:xfrm>
            <a:off x="3370350" y="2862538"/>
            <a:ext cx="2403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MySQL Workbench</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 Database IDE made by the creators of MySQL Oracle to simplify EER and ERD diagrams</a:t>
            </a:r>
            <a:endParaRPr>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60"/>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Implementation</a:t>
            </a:r>
            <a:endParaRPr sz="3000"/>
          </a:p>
        </p:txBody>
      </p:sp>
      <p:pic>
        <p:nvPicPr>
          <p:cNvPr id="1241" name="Google Shape;1241;p60"/>
          <p:cNvPicPr preferRelativeResize="0"/>
          <p:nvPr/>
        </p:nvPicPr>
        <p:blipFill>
          <a:blip r:embed="rId3">
            <a:alphaModFix/>
          </a:blip>
          <a:stretch>
            <a:fillRect/>
          </a:stretch>
        </p:blipFill>
        <p:spPr>
          <a:xfrm>
            <a:off x="615375" y="1140900"/>
            <a:ext cx="4425597" cy="3697799"/>
          </a:xfrm>
          <a:prstGeom prst="rect">
            <a:avLst/>
          </a:prstGeom>
          <a:noFill/>
          <a:ln>
            <a:noFill/>
          </a:ln>
        </p:spPr>
      </p:pic>
      <p:sp>
        <p:nvSpPr>
          <p:cNvPr id="1242" name="Google Shape;1242;p60"/>
          <p:cNvSpPr txBox="1"/>
          <p:nvPr/>
        </p:nvSpPr>
        <p:spPr>
          <a:xfrm>
            <a:off x="5246250" y="1246525"/>
            <a:ext cx="367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To implement the database we coded it to prove that our database normalization is correct, with all of its foreign keys and connections and if the datatypes are correct.</a:t>
            </a:r>
            <a:endParaRPr>
              <a:latin typeface="Poppins"/>
              <a:ea typeface="Poppins"/>
              <a:cs typeface="Poppins"/>
              <a:sym typeface="Poppins"/>
            </a:endParaRPr>
          </a:p>
        </p:txBody>
      </p:sp>
      <p:cxnSp>
        <p:nvCxnSpPr>
          <p:cNvPr id="1243" name="Google Shape;1243;p60"/>
          <p:cNvCxnSpPr/>
          <p:nvPr/>
        </p:nvCxnSpPr>
        <p:spPr>
          <a:xfrm>
            <a:off x="367795" y="1011410"/>
            <a:ext cx="30969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61"/>
          <p:cNvSpPr txBox="1"/>
          <p:nvPr>
            <p:ph type="title"/>
          </p:nvPr>
        </p:nvSpPr>
        <p:spPr>
          <a:xfrm>
            <a:off x="129600" y="33585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EER-Diagram</a:t>
            </a:r>
            <a:endParaRPr sz="3000"/>
          </a:p>
        </p:txBody>
      </p:sp>
      <p:pic>
        <p:nvPicPr>
          <p:cNvPr id="1249" name="Google Shape;1249;p61"/>
          <p:cNvPicPr preferRelativeResize="0"/>
          <p:nvPr/>
        </p:nvPicPr>
        <p:blipFill>
          <a:blip r:embed="rId3">
            <a:alphaModFix/>
          </a:blip>
          <a:stretch>
            <a:fillRect/>
          </a:stretch>
        </p:blipFill>
        <p:spPr>
          <a:xfrm>
            <a:off x="2805275" y="335850"/>
            <a:ext cx="5174275" cy="4591377"/>
          </a:xfrm>
          <a:prstGeom prst="rect">
            <a:avLst/>
          </a:prstGeom>
          <a:noFill/>
          <a:ln>
            <a:noFill/>
          </a:ln>
        </p:spPr>
      </p:pic>
      <p:cxnSp>
        <p:nvCxnSpPr>
          <p:cNvPr id="1250" name="Google Shape;1250;p61"/>
          <p:cNvCxnSpPr/>
          <p:nvPr/>
        </p:nvCxnSpPr>
        <p:spPr>
          <a:xfrm>
            <a:off x="168475" y="1050450"/>
            <a:ext cx="26229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62"/>
          <p:cNvSpPr/>
          <p:nvPr/>
        </p:nvSpPr>
        <p:spPr>
          <a:xfrm>
            <a:off x="6239300" y="4709986"/>
            <a:ext cx="4189026" cy="20835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2"/>
          <p:cNvSpPr/>
          <p:nvPr/>
        </p:nvSpPr>
        <p:spPr>
          <a:xfrm>
            <a:off x="734425" y="595575"/>
            <a:ext cx="1295700" cy="1314900"/>
          </a:xfrm>
          <a:prstGeom prst="rect">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2"/>
          <p:cNvSpPr txBox="1"/>
          <p:nvPr>
            <p:ph type="title"/>
          </p:nvPr>
        </p:nvSpPr>
        <p:spPr>
          <a:xfrm>
            <a:off x="756580" y="1941425"/>
            <a:ext cx="1295700" cy="8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QnA</a:t>
            </a:r>
            <a:endParaRPr sz="3600"/>
          </a:p>
        </p:txBody>
      </p:sp>
      <p:sp>
        <p:nvSpPr>
          <p:cNvPr id="1258" name="Google Shape;1258;p62"/>
          <p:cNvSpPr txBox="1"/>
          <p:nvPr>
            <p:ph idx="2" type="title"/>
          </p:nvPr>
        </p:nvSpPr>
        <p:spPr>
          <a:xfrm>
            <a:off x="736292" y="939225"/>
            <a:ext cx="1452900" cy="11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05</a:t>
            </a:r>
            <a:endParaRPr sz="7200"/>
          </a:p>
        </p:txBody>
      </p:sp>
      <p:sp>
        <p:nvSpPr>
          <p:cNvPr id="1259" name="Google Shape;1259;p62"/>
          <p:cNvSpPr/>
          <p:nvPr/>
        </p:nvSpPr>
        <p:spPr>
          <a:xfrm flipH="1" rot="-2452626">
            <a:off x="2869315" y="339281"/>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0" name="Google Shape;1260;p62"/>
          <p:cNvGrpSpPr/>
          <p:nvPr/>
        </p:nvGrpSpPr>
        <p:grpSpPr>
          <a:xfrm>
            <a:off x="2953745" y="2523519"/>
            <a:ext cx="2756857" cy="3200241"/>
            <a:chOff x="-1104439" y="1590997"/>
            <a:chExt cx="3109822" cy="3508267"/>
          </a:xfrm>
        </p:grpSpPr>
        <p:sp>
          <p:nvSpPr>
            <p:cNvPr id="1261" name="Google Shape;1261;p62"/>
            <p:cNvSpPr/>
            <p:nvPr/>
          </p:nvSpPr>
          <p:spPr>
            <a:xfrm>
              <a:off x="339283" y="4633511"/>
              <a:ext cx="249707" cy="404389"/>
            </a:xfrm>
            <a:custGeom>
              <a:rect b="b" l="l" r="r" t="t"/>
              <a:pathLst>
                <a:path extrusionOk="0" h="22993" w="14198">
                  <a:moveTo>
                    <a:pt x="11618" y="1"/>
                  </a:moveTo>
                  <a:lnTo>
                    <a:pt x="0" y="21605"/>
                  </a:lnTo>
                  <a:lnTo>
                    <a:pt x="2579"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2"/>
            <p:cNvSpPr/>
            <p:nvPr/>
          </p:nvSpPr>
          <p:spPr>
            <a:xfrm>
              <a:off x="-294095" y="3945154"/>
              <a:ext cx="357976" cy="608229"/>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2"/>
            <p:cNvSpPr/>
            <p:nvPr/>
          </p:nvSpPr>
          <p:spPr>
            <a:xfrm>
              <a:off x="1777677" y="4448438"/>
              <a:ext cx="204279" cy="204279"/>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2"/>
            <p:cNvSpPr/>
            <p:nvPr/>
          </p:nvSpPr>
          <p:spPr>
            <a:xfrm>
              <a:off x="-305949" y="4428969"/>
              <a:ext cx="911771" cy="430278"/>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2"/>
            <p:cNvSpPr/>
            <p:nvPr/>
          </p:nvSpPr>
          <p:spPr>
            <a:xfrm>
              <a:off x="-391108" y="4448438"/>
              <a:ext cx="204279" cy="204279"/>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2"/>
            <p:cNvSpPr/>
            <p:nvPr/>
          </p:nvSpPr>
          <p:spPr>
            <a:xfrm>
              <a:off x="1460768" y="3534081"/>
              <a:ext cx="469938" cy="1034989"/>
            </a:xfrm>
            <a:custGeom>
              <a:rect b="b" l="l" r="r" t="t"/>
              <a:pathLst>
                <a:path extrusionOk="0" h="58848" w="26720">
                  <a:moveTo>
                    <a:pt x="5773" y="0"/>
                  </a:moveTo>
                  <a:lnTo>
                    <a:pt x="1" y="2132"/>
                  </a:lnTo>
                  <a:lnTo>
                    <a:pt x="20948" y="58848"/>
                  </a:lnTo>
                  <a:lnTo>
                    <a:pt x="26720" y="56716"/>
                  </a:lnTo>
                  <a:lnTo>
                    <a:pt x="577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2"/>
            <p:cNvSpPr/>
            <p:nvPr/>
          </p:nvSpPr>
          <p:spPr>
            <a:xfrm>
              <a:off x="505151" y="4575965"/>
              <a:ext cx="142687" cy="142723"/>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2"/>
            <p:cNvSpPr/>
            <p:nvPr/>
          </p:nvSpPr>
          <p:spPr>
            <a:xfrm>
              <a:off x="680481" y="4238531"/>
              <a:ext cx="189910" cy="95957"/>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2"/>
            <p:cNvSpPr/>
            <p:nvPr/>
          </p:nvSpPr>
          <p:spPr>
            <a:xfrm>
              <a:off x="-963704" y="2930109"/>
              <a:ext cx="785563" cy="798631"/>
            </a:xfrm>
            <a:custGeom>
              <a:rect b="b" l="l" r="r" t="t"/>
              <a:pathLst>
                <a:path extrusionOk="0" h="45409" w="44666">
                  <a:moveTo>
                    <a:pt x="0" y="1"/>
                  </a:moveTo>
                  <a:lnTo>
                    <a:pt x="0" y="45408"/>
                  </a:lnTo>
                  <a:lnTo>
                    <a:pt x="44665" y="45408"/>
                  </a:lnTo>
                  <a:lnTo>
                    <a:pt x="44665"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2"/>
            <p:cNvSpPr/>
            <p:nvPr/>
          </p:nvSpPr>
          <p:spPr>
            <a:xfrm>
              <a:off x="-998387" y="2873495"/>
              <a:ext cx="852642" cy="119208"/>
            </a:xfrm>
            <a:custGeom>
              <a:rect b="b" l="l" r="r" t="t"/>
              <a:pathLst>
                <a:path extrusionOk="0" h="6778" w="48480">
                  <a:moveTo>
                    <a:pt x="0" y="1"/>
                  </a:moveTo>
                  <a:lnTo>
                    <a:pt x="0" y="6777"/>
                  </a:lnTo>
                  <a:lnTo>
                    <a:pt x="48480" y="6777"/>
                  </a:lnTo>
                  <a:lnTo>
                    <a:pt x="48480"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2"/>
            <p:cNvSpPr/>
            <p:nvPr/>
          </p:nvSpPr>
          <p:spPr>
            <a:xfrm>
              <a:off x="-809339"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2"/>
            <p:cNvSpPr/>
            <p:nvPr/>
          </p:nvSpPr>
          <p:spPr>
            <a:xfrm>
              <a:off x="-401274"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2"/>
            <p:cNvSpPr/>
            <p:nvPr/>
          </p:nvSpPr>
          <p:spPr>
            <a:xfrm>
              <a:off x="247195" y="4812095"/>
              <a:ext cx="427288" cy="287169"/>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2"/>
            <p:cNvSpPr/>
            <p:nvPr/>
          </p:nvSpPr>
          <p:spPr>
            <a:xfrm>
              <a:off x="-140785" y="2919856"/>
              <a:ext cx="890420" cy="1969818"/>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2"/>
            <p:cNvSpPr/>
            <p:nvPr/>
          </p:nvSpPr>
          <p:spPr>
            <a:xfrm>
              <a:off x="-53023" y="1972347"/>
              <a:ext cx="533288" cy="217522"/>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2"/>
            <p:cNvSpPr/>
            <p:nvPr/>
          </p:nvSpPr>
          <p:spPr>
            <a:xfrm>
              <a:off x="78127" y="3264729"/>
              <a:ext cx="550893" cy="1395252"/>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2"/>
            <p:cNvSpPr/>
            <p:nvPr/>
          </p:nvSpPr>
          <p:spPr>
            <a:xfrm>
              <a:off x="-1104439" y="3729320"/>
              <a:ext cx="1300068" cy="58918"/>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2"/>
            <p:cNvSpPr/>
            <p:nvPr/>
          </p:nvSpPr>
          <p:spPr>
            <a:xfrm>
              <a:off x="-95919" y="3077774"/>
              <a:ext cx="601281" cy="288822"/>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2"/>
            <p:cNvSpPr/>
            <p:nvPr/>
          </p:nvSpPr>
          <p:spPr>
            <a:xfrm>
              <a:off x="-192316" y="2005622"/>
              <a:ext cx="1019037" cy="62560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2"/>
            <p:cNvSpPr/>
            <p:nvPr/>
          </p:nvSpPr>
          <p:spPr>
            <a:xfrm>
              <a:off x="344208" y="4415092"/>
              <a:ext cx="464398" cy="464433"/>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2"/>
            <p:cNvSpPr/>
            <p:nvPr/>
          </p:nvSpPr>
          <p:spPr>
            <a:xfrm>
              <a:off x="-335232" y="3524901"/>
              <a:ext cx="694689" cy="1053526"/>
            </a:xfrm>
            <a:custGeom>
              <a:rect b="b" l="l" r="r" t="t"/>
              <a:pathLst>
                <a:path extrusionOk="0" h="59902" w="39499">
                  <a:moveTo>
                    <a:pt x="34231" y="1"/>
                  </a:moveTo>
                  <a:lnTo>
                    <a:pt x="1" y="56723"/>
                  </a:lnTo>
                  <a:lnTo>
                    <a:pt x="5269" y="59902"/>
                  </a:lnTo>
                  <a:lnTo>
                    <a:pt x="39499" y="3180"/>
                  </a:lnTo>
                  <a:lnTo>
                    <a:pt x="3423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2"/>
            <p:cNvSpPr/>
            <p:nvPr/>
          </p:nvSpPr>
          <p:spPr>
            <a:xfrm>
              <a:off x="585473" y="3645727"/>
              <a:ext cx="1012161" cy="996121"/>
            </a:xfrm>
            <a:custGeom>
              <a:rect b="b" l="l" r="r" t="t"/>
              <a:pathLst>
                <a:path extrusionOk="0" h="56638" w="57550">
                  <a:moveTo>
                    <a:pt x="53240" y="0"/>
                  </a:moveTo>
                  <a:lnTo>
                    <a:pt x="0" y="52245"/>
                  </a:lnTo>
                  <a:lnTo>
                    <a:pt x="4310" y="56638"/>
                  </a:lnTo>
                  <a:lnTo>
                    <a:pt x="57549" y="4392"/>
                  </a:lnTo>
                  <a:lnTo>
                    <a:pt x="53240"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2"/>
            <p:cNvSpPr/>
            <p:nvPr/>
          </p:nvSpPr>
          <p:spPr>
            <a:xfrm>
              <a:off x="259049" y="3173960"/>
              <a:ext cx="1746333" cy="433198"/>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2"/>
            <p:cNvSpPr/>
            <p:nvPr/>
          </p:nvSpPr>
          <p:spPr>
            <a:xfrm>
              <a:off x="-172443" y="2631051"/>
              <a:ext cx="1535793" cy="1512525"/>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2"/>
            <p:cNvSpPr/>
            <p:nvPr/>
          </p:nvSpPr>
          <p:spPr>
            <a:xfrm>
              <a:off x="1383312" y="1766749"/>
              <a:ext cx="324964" cy="32678"/>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2"/>
            <p:cNvSpPr/>
            <p:nvPr/>
          </p:nvSpPr>
          <p:spPr>
            <a:xfrm>
              <a:off x="937874" y="1707338"/>
              <a:ext cx="606030" cy="381526"/>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2"/>
            <p:cNvSpPr/>
            <p:nvPr/>
          </p:nvSpPr>
          <p:spPr>
            <a:xfrm>
              <a:off x="983039" y="1590997"/>
              <a:ext cx="493189" cy="208570"/>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2"/>
            <p:cNvSpPr/>
            <p:nvPr/>
          </p:nvSpPr>
          <p:spPr>
            <a:xfrm>
              <a:off x="974298" y="1799549"/>
              <a:ext cx="549609" cy="504691"/>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2"/>
            <p:cNvSpPr/>
            <p:nvPr/>
          </p:nvSpPr>
          <p:spPr>
            <a:xfrm>
              <a:off x="736989" y="2120134"/>
              <a:ext cx="1036660" cy="1081772"/>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2"/>
            <p:cNvSpPr/>
            <p:nvPr/>
          </p:nvSpPr>
          <p:spPr>
            <a:xfrm>
              <a:off x="1137738" y="1816838"/>
              <a:ext cx="132874" cy="155614"/>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2"/>
            <p:cNvSpPr/>
            <p:nvPr/>
          </p:nvSpPr>
          <p:spPr>
            <a:xfrm>
              <a:off x="1197536" y="1799426"/>
              <a:ext cx="403387" cy="102324"/>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2"/>
            <p:cNvSpPr/>
            <p:nvPr/>
          </p:nvSpPr>
          <p:spPr>
            <a:xfrm>
              <a:off x="1571499" y="3060925"/>
              <a:ext cx="297246" cy="250393"/>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2"/>
            <p:cNvSpPr/>
            <p:nvPr/>
          </p:nvSpPr>
          <p:spPr>
            <a:xfrm>
              <a:off x="588217" y="4051805"/>
              <a:ext cx="427288" cy="287186"/>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2"/>
            <p:cNvSpPr/>
            <p:nvPr/>
          </p:nvSpPr>
          <p:spPr>
            <a:xfrm>
              <a:off x="541522" y="4287565"/>
              <a:ext cx="249707" cy="404389"/>
            </a:xfrm>
            <a:custGeom>
              <a:rect b="b" l="l" r="r" t="t"/>
              <a:pathLst>
                <a:path extrusionOk="0" h="22993" w="14198">
                  <a:moveTo>
                    <a:pt x="11618" y="1"/>
                  </a:moveTo>
                  <a:lnTo>
                    <a:pt x="0" y="21605"/>
                  </a:lnTo>
                  <a:lnTo>
                    <a:pt x="2580"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2"/>
            <p:cNvSpPr/>
            <p:nvPr/>
          </p:nvSpPr>
          <p:spPr>
            <a:xfrm>
              <a:off x="-53023" y="2095406"/>
              <a:ext cx="1225690" cy="796239"/>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2"/>
            <p:cNvSpPr/>
            <p:nvPr/>
          </p:nvSpPr>
          <p:spPr>
            <a:xfrm>
              <a:off x="68418" y="2346872"/>
              <a:ext cx="854454" cy="397917"/>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2"/>
            <p:cNvSpPr/>
            <p:nvPr/>
          </p:nvSpPr>
          <p:spPr>
            <a:xfrm>
              <a:off x="401578" y="2031001"/>
              <a:ext cx="818382" cy="310542"/>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2"/>
            <p:cNvSpPr/>
            <p:nvPr/>
          </p:nvSpPr>
          <p:spPr>
            <a:xfrm>
              <a:off x="-40448" y="2204361"/>
              <a:ext cx="498184" cy="360579"/>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62"/>
          <p:cNvGrpSpPr/>
          <p:nvPr/>
        </p:nvGrpSpPr>
        <p:grpSpPr>
          <a:xfrm>
            <a:off x="6649816" y="1259691"/>
            <a:ext cx="3446006" cy="3618007"/>
            <a:chOff x="1301275" y="238125"/>
            <a:chExt cx="5016750" cy="5238175"/>
          </a:xfrm>
        </p:grpSpPr>
        <p:sp>
          <p:nvSpPr>
            <p:cNvPr id="1300" name="Google Shape;1300;p62"/>
            <p:cNvSpPr/>
            <p:nvPr/>
          </p:nvSpPr>
          <p:spPr>
            <a:xfrm>
              <a:off x="1301275" y="5229900"/>
              <a:ext cx="4966425" cy="246400"/>
            </a:xfrm>
            <a:custGeom>
              <a:rect b="b" l="l" r="r" t="t"/>
              <a:pathLst>
                <a:path extrusionOk="0" h="9856" w="198657">
                  <a:moveTo>
                    <a:pt x="99328" y="0"/>
                  </a:moveTo>
                  <a:cubicBezTo>
                    <a:pt x="72985" y="0"/>
                    <a:pt x="47720" y="519"/>
                    <a:pt x="29092" y="1443"/>
                  </a:cubicBezTo>
                  <a:cubicBezTo>
                    <a:pt x="10465" y="2368"/>
                    <a:pt x="0" y="3621"/>
                    <a:pt x="0" y="4928"/>
                  </a:cubicBezTo>
                  <a:cubicBezTo>
                    <a:pt x="0" y="6235"/>
                    <a:pt x="10465" y="7489"/>
                    <a:pt x="29092" y="8413"/>
                  </a:cubicBezTo>
                  <a:cubicBezTo>
                    <a:pt x="47720" y="9337"/>
                    <a:pt x="72985" y="9856"/>
                    <a:pt x="99328" y="9856"/>
                  </a:cubicBezTo>
                  <a:cubicBezTo>
                    <a:pt x="125671" y="9856"/>
                    <a:pt x="150936" y="9337"/>
                    <a:pt x="169564" y="8413"/>
                  </a:cubicBezTo>
                  <a:cubicBezTo>
                    <a:pt x="188191" y="7489"/>
                    <a:pt x="198656" y="6235"/>
                    <a:pt x="198656" y="4928"/>
                  </a:cubicBezTo>
                  <a:cubicBezTo>
                    <a:pt x="198656" y="3621"/>
                    <a:pt x="188191" y="2368"/>
                    <a:pt x="169564" y="1443"/>
                  </a:cubicBezTo>
                  <a:cubicBezTo>
                    <a:pt x="150936" y="519"/>
                    <a:pt x="125671" y="0"/>
                    <a:pt x="99328" y="0"/>
                  </a:cubicBezTo>
                  <a:close/>
                </a:path>
              </a:pathLst>
            </a:custGeom>
            <a:solidFill>
              <a:srgbClr val="F3D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2"/>
            <p:cNvSpPr/>
            <p:nvPr/>
          </p:nvSpPr>
          <p:spPr>
            <a:xfrm>
              <a:off x="3594125" y="620825"/>
              <a:ext cx="688525" cy="924350"/>
            </a:xfrm>
            <a:custGeom>
              <a:rect b="b" l="l" r="r" t="t"/>
              <a:pathLst>
                <a:path extrusionOk="0" h="36974" w="27541">
                  <a:moveTo>
                    <a:pt x="26472" y="1"/>
                  </a:moveTo>
                  <a:lnTo>
                    <a:pt x="26472" y="1"/>
                  </a:lnTo>
                  <a:cubicBezTo>
                    <a:pt x="26472" y="1"/>
                    <a:pt x="24718" y="155"/>
                    <a:pt x="21857" y="1946"/>
                  </a:cubicBezTo>
                  <a:cubicBezTo>
                    <a:pt x="18996" y="3739"/>
                    <a:pt x="1" y="29221"/>
                    <a:pt x="1" y="29221"/>
                  </a:cubicBezTo>
                  <a:lnTo>
                    <a:pt x="992" y="35820"/>
                  </a:lnTo>
                  <a:cubicBezTo>
                    <a:pt x="992" y="35820"/>
                    <a:pt x="3179" y="36973"/>
                    <a:pt x="4816" y="36973"/>
                  </a:cubicBezTo>
                  <a:cubicBezTo>
                    <a:pt x="5939" y="36973"/>
                    <a:pt x="6802" y="36430"/>
                    <a:pt x="6523" y="34599"/>
                  </a:cubicBezTo>
                  <a:cubicBezTo>
                    <a:pt x="5838" y="30098"/>
                    <a:pt x="7934" y="27885"/>
                    <a:pt x="10643" y="24490"/>
                  </a:cubicBezTo>
                  <a:cubicBezTo>
                    <a:pt x="13351" y="21095"/>
                    <a:pt x="20446" y="13962"/>
                    <a:pt x="23459" y="11406"/>
                  </a:cubicBezTo>
                  <a:cubicBezTo>
                    <a:pt x="26472" y="8851"/>
                    <a:pt x="27540" y="3205"/>
                    <a:pt x="2647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2"/>
            <p:cNvSpPr/>
            <p:nvPr/>
          </p:nvSpPr>
          <p:spPr>
            <a:xfrm>
              <a:off x="4367925" y="1773175"/>
              <a:ext cx="469775" cy="241000"/>
            </a:xfrm>
            <a:custGeom>
              <a:rect b="b" l="l" r="r" t="t"/>
              <a:pathLst>
                <a:path extrusionOk="0" h="9640" w="18791">
                  <a:moveTo>
                    <a:pt x="7469" y="1"/>
                  </a:moveTo>
                  <a:cubicBezTo>
                    <a:pt x="5108" y="1"/>
                    <a:pt x="2557" y="436"/>
                    <a:pt x="1" y="1211"/>
                  </a:cubicBezTo>
                  <a:lnTo>
                    <a:pt x="580" y="7512"/>
                  </a:lnTo>
                  <a:cubicBezTo>
                    <a:pt x="580" y="7512"/>
                    <a:pt x="659" y="7517"/>
                    <a:pt x="796" y="7517"/>
                  </a:cubicBezTo>
                  <a:cubicBezTo>
                    <a:pt x="1490" y="7517"/>
                    <a:pt x="3670" y="7390"/>
                    <a:pt x="4622" y="5851"/>
                  </a:cubicBezTo>
                  <a:cubicBezTo>
                    <a:pt x="4551" y="4478"/>
                    <a:pt x="6037" y="3600"/>
                    <a:pt x="6828" y="3600"/>
                  </a:cubicBezTo>
                  <a:cubicBezTo>
                    <a:pt x="6858" y="3600"/>
                    <a:pt x="6887" y="3601"/>
                    <a:pt x="6915" y="3603"/>
                  </a:cubicBezTo>
                  <a:cubicBezTo>
                    <a:pt x="7679" y="3673"/>
                    <a:pt x="8383" y="3962"/>
                    <a:pt x="9574" y="4198"/>
                  </a:cubicBezTo>
                  <a:cubicBezTo>
                    <a:pt x="11152" y="5809"/>
                    <a:pt x="9592" y="7820"/>
                    <a:pt x="8688" y="8188"/>
                  </a:cubicBezTo>
                  <a:cubicBezTo>
                    <a:pt x="8760" y="8526"/>
                    <a:pt x="10023" y="9640"/>
                    <a:pt x="12180" y="9640"/>
                  </a:cubicBezTo>
                  <a:cubicBezTo>
                    <a:pt x="12639" y="9640"/>
                    <a:pt x="13139" y="9589"/>
                    <a:pt x="13677" y="9470"/>
                  </a:cubicBezTo>
                  <a:cubicBezTo>
                    <a:pt x="16739" y="8790"/>
                    <a:pt x="18790" y="4720"/>
                    <a:pt x="14619" y="1896"/>
                  </a:cubicBezTo>
                  <a:cubicBezTo>
                    <a:pt x="12679" y="583"/>
                    <a:pt x="10201" y="1"/>
                    <a:pt x="74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2"/>
            <p:cNvSpPr/>
            <p:nvPr/>
          </p:nvSpPr>
          <p:spPr>
            <a:xfrm>
              <a:off x="3408875" y="1176250"/>
              <a:ext cx="1095200" cy="848500"/>
            </a:xfrm>
            <a:custGeom>
              <a:rect b="b" l="l" r="r" t="t"/>
              <a:pathLst>
                <a:path extrusionOk="0" h="33940" w="43808">
                  <a:moveTo>
                    <a:pt x="5238" y="0"/>
                  </a:moveTo>
                  <a:cubicBezTo>
                    <a:pt x="4901" y="0"/>
                    <a:pt x="4553" y="35"/>
                    <a:pt x="4194" y="106"/>
                  </a:cubicBezTo>
                  <a:cubicBezTo>
                    <a:pt x="1991" y="541"/>
                    <a:pt x="0" y="2843"/>
                    <a:pt x="643" y="7394"/>
                  </a:cubicBezTo>
                  <a:cubicBezTo>
                    <a:pt x="1683" y="14749"/>
                    <a:pt x="8057" y="33939"/>
                    <a:pt x="30832" y="33939"/>
                  </a:cubicBezTo>
                  <a:cubicBezTo>
                    <a:pt x="34673" y="33939"/>
                    <a:pt x="38980" y="33393"/>
                    <a:pt x="43807" y="32153"/>
                  </a:cubicBezTo>
                  <a:lnTo>
                    <a:pt x="40537" y="23838"/>
                  </a:lnTo>
                  <a:cubicBezTo>
                    <a:pt x="40537" y="23838"/>
                    <a:pt x="37712" y="24235"/>
                    <a:pt x="34046" y="24235"/>
                  </a:cubicBezTo>
                  <a:cubicBezTo>
                    <a:pt x="30378" y="24235"/>
                    <a:pt x="25869" y="23837"/>
                    <a:pt x="22505" y="22249"/>
                  </a:cubicBezTo>
                  <a:cubicBezTo>
                    <a:pt x="15264" y="18830"/>
                    <a:pt x="13619" y="12105"/>
                    <a:pt x="11668" y="6834"/>
                  </a:cubicBezTo>
                  <a:cubicBezTo>
                    <a:pt x="10003" y="2340"/>
                    <a:pt x="7983" y="0"/>
                    <a:pt x="523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2"/>
            <p:cNvSpPr/>
            <p:nvPr/>
          </p:nvSpPr>
          <p:spPr>
            <a:xfrm>
              <a:off x="2884075" y="2239725"/>
              <a:ext cx="1500075" cy="947300"/>
            </a:xfrm>
            <a:custGeom>
              <a:rect b="b" l="l" r="r" t="t"/>
              <a:pathLst>
                <a:path extrusionOk="0" h="37892" w="60003">
                  <a:moveTo>
                    <a:pt x="5597" y="0"/>
                  </a:moveTo>
                  <a:cubicBezTo>
                    <a:pt x="5597" y="0"/>
                    <a:pt x="1540" y="4377"/>
                    <a:pt x="826" y="8455"/>
                  </a:cubicBezTo>
                  <a:cubicBezTo>
                    <a:pt x="0" y="13173"/>
                    <a:pt x="1989" y="16911"/>
                    <a:pt x="6294" y="19879"/>
                  </a:cubicBezTo>
                  <a:cubicBezTo>
                    <a:pt x="10599" y="22845"/>
                    <a:pt x="32007" y="31935"/>
                    <a:pt x="42169" y="35787"/>
                  </a:cubicBezTo>
                  <a:cubicBezTo>
                    <a:pt x="46056" y="37261"/>
                    <a:pt x="49203" y="37892"/>
                    <a:pt x="51698" y="37892"/>
                  </a:cubicBezTo>
                  <a:cubicBezTo>
                    <a:pt x="55724" y="37892"/>
                    <a:pt x="58050" y="36248"/>
                    <a:pt x="59046" y="33853"/>
                  </a:cubicBezTo>
                  <a:cubicBezTo>
                    <a:pt x="60003" y="31549"/>
                    <a:pt x="59051" y="28489"/>
                    <a:pt x="56505" y="26590"/>
                  </a:cubicBezTo>
                  <a:cubicBezTo>
                    <a:pt x="53959" y="24692"/>
                    <a:pt x="28197" y="3940"/>
                    <a:pt x="22875" y="587"/>
                  </a:cubicBezTo>
                  <a:lnTo>
                    <a:pt x="559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2"/>
            <p:cNvSpPr/>
            <p:nvPr/>
          </p:nvSpPr>
          <p:spPr>
            <a:xfrm>
              <a:off x="3847650" y="2974125"/>
              <a:ext cx="551125" cy="1063025"/>
            </a:xfrm>
            <a:custGeom>
              <a:rect b="b" l="l" r="r" t="t"/>
              <a:pathLst>
                <a:path extrusionOk="0" h="42521" w="22045">
                  <a:moveTo>
                    <a:pt x="13911" y="0"/>
                  </a:moveTo>
                  <a:cubicBezTo>
                    <a:pt x="11065" y="0"/>
                    <a:pt x="8137" y="851"/>
                    <a:pt x="6648" y="2869"/>
                  </a:cubicBezTo>
                  <a:cubicBezTo>
                    <a:pt x="4376" y="5951"/>
                    <a:pt x="3884" y="13599"/>
                    <a:pt x="3365" y="20098"/>
                  </a:cubicBezTo>
                  <a:cubicBezTo>
                    <a:pt x="2869" y="26299"/>
                    <a:pt x="3400" y="30793"/>
                    <a:pt x="1" y="40180"/>
                  </a:cubicBezTo>
                  <a:cubicBezTo>
                    <a:pt x="1167" y="40993"/>
                    <a:pt x="2905" y="42521"/>
                    <a:pt x="5380" y="42521"/>
                  </a:cubicBezTo>
                  <a:cubicBezTo>
                    <a:pt x="5591" y="42521"/>
                    <a:pt x="5806" y="42510"/>
                    <a:pt x="6027" y="42486"/>
                  </a:cubicBezTo>
                  <a:cubicBezTo>
                    <a:pt x="6033" y="42406"/>
                    <a:pt x="19568" y="8892"/>
                    <a:pt x="21122" y="4448"/>
                  </a:cubicBezTo>
                  <a:cubicBezTo>
                    <a:pt x="22044" y="1812"/>
                    <a:pt x="18065" y="0"/>
                    <a:pt x="13911"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2"/>
            <p:cNvSpPr/>
            <p:nvPr/>
          </p:nvSpPr>
          <p:spPr>
            <a:xfrm>
              <a:off x="1331425" y="3238100"/>
              <a:ext cx="2105900" cy="2105875"/>
            </a:xfrm>
            <a:custGeom>
              <a:rect b="b" l="l" r="r" t="t"/>
              <a:pathLst>
                <a:path extrusionOk="0" h="84235" w="84236">
                  <a:moveTo>
                    <a:pt x="42118" y="4120"/>
                  </a:moveTo>
                  <a:cubicBezTo>
                    <a:pt x="63069" y="4120"/>
                    <a:pt x="80115" y="21165"/>
                    <a:pt x="80115" y="42118"/>
                  </a:cubicBezTo>
                  <a:cubicBezTo>
                    <a:pt x="80115" y="63069"/>
                    <a:pt x="63070" y="80114"/>
                    <a:pt x="42118" y="80114"/>
                  </a:cubicBezTo>
                  <a:cubicBezTo>
                    <a:pt x="21166" y="80114"/>
                    <a:pt x="4121" y="63068"/>
                    <a:pt x="4121" y="42117"/>
                  </a:cubicBezTo>
                  <a:cubicBezTo>
                    <a:pt x="4121" y="21166"/>
                    <a:pt x="21166" y="4120"/>
                    <a:pt x="42118" y="4120"/>
                  </a:cubicBezTo>
                  <a:close/>
                  <a:moveTo>
                    <a:pt x="42118" y="0"/>
                  </a:moveTo>
                  <a:cubicBezTo>
                    <a:pt x="18894" y="0"/>
                    <a:pt x="0" y="18893"/>
                    <a:pt x="0" y="42118"/>
                  </a:cubicBezTo>
                  <a:cubicBezTo>
                    <a:pt x="0" y="65341"/>
                    <a:pt x="18894" y="84235"/>
                    <a:pt x="42118" y="84235"/>
                  </a:cubicBezTo>
                  <a:cubicBezTo>
                    <a:pt x="65341" y="84235"/>
                    <a:pt x="84236" y="65340"/>
                    <a:pt x="84236" y="42118"/>
                  </a:cubicBezTo>
                  <a:cubicBezTo>
                    <a:pt x="84236"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2"/>
            <p:cNvSpPr/>
            <p:nvPr/>
          </p:nvSpPr>
          <p:spPr>
            <a:xfrm>
              <a:off x="1421525" y="3328175"/>
              <a:ext cx="1925700" cy="1925700"/>
            </a:xfrm>
            <a:custGeom>
              <a:rect b="b" l="l" r="r" t="t"/>
              <a:pathLst>
                <a:path extrusionOk="0" h="77028" w="77028">
                  <a:moveTo>
                    <a:pt x="38514" y="2608"/>
                  </a:moveTo>
                  <a:cubicBezTo>
                    <a:pt x="58312" y="2608"/>
                    <a:pt x="74420" y="18715"/>
                    <a:pt x="74420" y="38515"/>
                  </a:cubicBezTo>
                  <a:cubicBezTo>
                    <a:pt x="74420" y="58313"/>
                    <a:pt x="58312" y="74421"/>
                    <a:pt x="38514" y="74421"/>
                  </a:cubicBezTo>
                  <a:cubicBezTo>
                    <a:pt x="18715"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0" y="77028"/>
                    <a:pt x="77027" y="59750"/>
                    <a:pt x="77027" y="38514"/>
                  </a:cubicBezTo>
                  <a:cubicBezTo>
                    <a:pt x="77027" y="17278"/>
                    <a:pt x="59750"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2"/>
            <p:cNvSpPr/>
            <p:nvPr/>
          </p:nvSpPr>
          <p:spPr>
            <a:xfrm>
              <a:off x="4212125" y="3238100"/>
              <a:ext cx="2105900" cy="2105875"/>
            </a:xfrm>
            <a:custGeom>
              <a:rect b="b" l="l" r="r" t="t"/>
              <a:pathLst>
                <a:path extrusionOk="0" h="84235" w="84236">
                  <a:moveTo>
                    <a:pt x="42118" y="4120"/>
                  </a:moveTo>
                  <a:cubicBezTo>
                    <a:pt x="63070" y="4120"/>
                    <a:pt x="80115" y="21165"/>
                    <a:pt x="80115" y="42118"/>
                  </a:cubicBezTo>
                  <a:cubicBezTo>
                    <a:pt x="80115" y="63069"/>
                    <a:pt x="63070" y="80114"/>
                    <a:pt x="42118" y="80114"/>
                  </a:cubicBezTo>
                  <a:cubicBezTo>
                    <a:pt x="21167" y="80114"/>
                    <a:pt x="4121" y="63068"/>
                    <a:pt x="4121" y="42117"/>
                  </a:cubicBezTo>
                  <a:cubicBezTo>
                    <a:pt x="4121" y="21166"/>
                    <a:pt x="21167" y="4120"/>
                    <a:pt x="42118" y="4120"/>
                  </a:cubicBezTo>
                  <a:close/>
                  <a:moveTo>
                    <a:pt x="42118" y="0"/>
                  </a:moveTo>
                  <a:cubicBezTo>
                    <a:pt x="18895" y="0"/>
                    <a:pt x="0" y="18893"/>
                    <a:pt x="0" y="42118"/>
                  </a:cubicBezTo>
                  <a:cubicBezTo>
                    <a:pt x="0" y="65341"/>
                    <a:pt x="18895" y="84235"/>
                    <a:pt x="42118" y="84235"/>
                  </a:cubicBezTo>
                  <a:cubicBezTo>
                    <a:pt x="65342" y="84235"/>
                    <a:pt x="84235" y="65340"/>
                    <a:pt x="84235" y="42118"/>
                  </a:cubicBezTo>
                  <a:cubicBezTo>
                    <a:pt x="84235"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2"/>
            <p:cNvSpPr/>
            <p:nvPr/>
          </p:nvSpPr>
          <p:spPr>
            <a:xfrm>
              <a:off x="4302225" y="3328175"/>
              <a:ext cx="1925700" cy="1925700"/>
            </a:xfrm>
            <a:custGeom>
              <a:rect b="b" l="l" r="r" t="t"/>
              <a:pathLst>
                <a:path extrusionOk="0" h="77028" w="77028">
                  <a:moveTo>
                    <a:pt x="38514" y="2608"/>
                  </a:moveTo>
                  <a:cubicBezTo>
                    <a:pt x="58312" y="2608"/>
                    <a:pt x="74421" y="18715"/>
                    <a:pt x="74421" y="38515"/>
                  </a:cubicBezTo>
                  <a:cubicBezTo>
                    <a:pt x="74421" y="58313"/>
                    <a:pt x="58312" y="74421"/>
                    <a:pt x="38514" y="74421"/>
                  </a:cubicBezTo>
                  <a:cubicBezTo>
                    <a:pt x="18716"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1" y="77028"/>
                    <a:pt x="77027" y="59750"/>
                    <a:pt x="77027" y="38514"/>
                  </a:cubicBezTo>
                  <a:cubicBezTo>
                    <a:pt x="77027" y="17278"/>
                    <a:pt x="59751"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2"/>
            <p:cNvSpPr/>
            <p:nvPr/>
          </p:nvSpPr>
          <p:spPr>
            <a:xfrm>
              <a:off x="1591900" y="1508525"/>
              <a:ext cx="1219875" cy="1503475"/>
            </a:xfrm>
            <a:custGeom>
              <a:rect b="b" l="l" r="r" t="t"/>
              <a:pathLst>
                <a:path extrusionOk="0" h="60139" w="48795">
                  <a:moveTo>
                    <a:pt x="44015" y="0"/>
                  </a:moveTo>
                  <a:cubicBezTo>
                    <a:pt x="44014" y="0"/>
                    <a:pt x="44013" y="0"/>
                    <a:pt x="44012" y="0"/>
                  </a:cubicBezTo>
                  <a:lnTo>
                    <a:pt x="4751" y="23"/>
                  </a:lnTo>
                  <a:cubicBezTo>
                    <a:pt x="2127" y="24"/>
                    <a:pt x="1" y="2153"/>
                    <a:pt x="3" y="4777"/>
                  </a:cubicBezTo>
                  <a:lnTo>
                    <a:pt x="30" y="55389"/>
                  </a:lnTo>
                  <a:cubicBezTo>
                    <a:pt x="31" y="58013"/>
                    <a:pt x="2159" y="60138"/>
                    <a:pt x="4782" y="60138"/>
                  </a:cubicBezTo>
                  <a:cubicBezTo>
                    <a:pt x="4782" y="60138"/>
                    <a:pt x="4783" y="60138"/>
                    <a:pt x="4784" y="60138"/>
                  </a:cubicBezTo>
                  <a:lnTo>
                    <a:pt x="44044" y="60116"/>
                  </a:lnTo>
                  <a:cubicBezTo>
                    <a:pt x="46668" y="60115"/>
                    <a:pt x="48795" y="57987"/>
                    <a:pt x="48793" y="55363"/>
                  </a:cubicBezTo>
                  <a:lnTo>
                    <a:pt x="48766" y="4749"/>
                  </a:lnTo>
                  <a:cubicBezTo>
                    <a:pt x="48765" y="2126"/>
                    <a:pt x="46638" y="0"/>
                    <a:pt x="4401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2"/>
            <p:cNvSpPr/>
            <p:nvPr/>
          </p:nvSpPr>
          <p:spPr>
            <a:xfrm>
              <a:off x="1661775" y="1594625"/>
              <a:ext cx="1080150" cy="1331225"/>
            </a:xfrm>
            <a:custGeom>
              <a:rect b="b" l="l" r="r" t="t"/>
              <a:pathLst>
                <a:path extrusionOk="0" h="53249" w="43206">
                  <a:moveTo>
                    <a:pt x="38429" y="0"/>
                  </a:moveTo>
                  <a:cubicBezTo>
                    <a:pt x="38428" y="0"/>
                    <a:pt x="38427" y="0"/>
                    <a:pt x="38427" y="0"/>
                  </a:cubicBezTo>
                  <a:lnTo>
                    <a:pt x="4751" y="19"/>
                  </a:lnTo>
                  <a:cubicBezTo>
                    <a:pt x="2127" y="20"/>
                    <a:pt x="1" y="2149"/>
                    <a:pt x="2" y="4773"/>
                  </a:cubicBezTo>
                  <a:lnTo>
                    <a:pt x="26" y="48501"/>
                  </a:lnTo>
                  <a:cubicBezTo>
                    <a:pt x="27" y="51123"/>
                    <a:pt x="2154" y="53249"/>
                    <a:pt x="4777" y="53249"/>
                  </a:cubicBezTo>
                  <a:cubicBezTo>
                    <a:pt x="4778" y="53249"/>
                    <a:pt x="4779" y="53249"/>
                    <a:pt x="4779" y="53249"/>
                  </a:cubicBezTo>
                  <a:lnTo>
                    <a:pt x="38455" y="53230"/>
                  </a:lnTo>
                  <a:cubicBezTo>
                    <a:pt x="41079" y="53229"/>
                    <a:pt x="43206" y="51101"/>
                    <a:pt x="43203" y="48477"/>
                  </a:cubicBezTo>
                  <a:lnTo>
                    <a:pt x="43179" y="4750"/>
                  </a:lnTo>
                  <a:cubicBezTo>
                    <a:pt x="43178" y="2126"/>
                    <a:pt x="41051" y="0"/>
                    <a:pt x="3842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2"/>
            <p:cNvSpPr/>
            <p:nvPr/>
          </p:nvSpPr>
          <p:spPr>
            <a:xfrm>
              <a:off x="1522325" y="1448950"/>
              <a:ext cx="1288775" cy="450450"/>
            </a:xfrm>
            <a:custGeom>
              <a:rect b="b" l="l" r="r" t="t"/>
              <a:pathLst>
                <a:path extrusionOk="0" h="18018" w="51551">
                  <a:moveTo>
                    <a:pt x="46799" y="0"/>
                  </a:moveTo>
                  <a:cubicBezTo>
                    <a:pt x="46798" y="0"/>
                    <a:pt x="46797" y="0"/>
                    <a:pt x="46797" y="0"/>
                  </a:cubicBezTo>
                  <a:lnTo>
                    <a:pt x="4751" y="64"/>
                  </a:lnTo>
                  <a:cubicBezTo>
                    <a:pt x="2127" y="66"/>
                    <a:pt x="1" y="2193"/>
                    <a:pt x="2" y="4817"/>
                  </a:cubicBezTo>
                  <a:lnTo>
                    <a:pt x="8" y="15237"/>
                  </a:lnTo>
                  <a:cubicBezTo>
                    <a:pt x="8" y="16773"/>
                    <a:pt x="1255" y="18018"/>
                    <a:pt x="2791" y="18018"/>
                  </a:cubicBezTo>
                  <a:lnTo>
                    <a:pt x="2786" y="7159"/>
                  </a:lnTo>
                  <a:cubicBezTo>
                    <a:pt x="2784" y="4535"/>
                    <a:pt x="4910" y="2406"/>
                    <a:pt x="7534" y="2405"/>
                  </a:cubicBezTo>
                  <a:lnTo>
                    <a:pt x="46795" y="2383"/>
                  </a:lnTo>
                  <a:cubicBezTo>
                    <a:pt x="46796" y="2383"/>
                    <a:pt x="46797" y="2383"/>
                    <a:pt x="46798" y="2383"/>
                  </a:cubicBezTo>
                  <a:cubicBezTo>
                    <a:pt x="49421" y="2383"/>
                    <a:pt x="51548" y="4509"/>
                    <a:pt x="51549" y="7132"/>
                  </a:cubicBezTo>
                  <a:lnTo>
                    <a:pt x="51550" y="4749"/>
                  </a:lnTo>
                  <a:cubicBezTo>
                    <a:pt x="51549" y="2126"/>
                    <a:pt x="49422" y="0"/>
                    <a:pt x="4679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2"/>
            <p:cNvSpPr/>
            <p:nvPr/>
          </p:nvSpPr>
          <p:spPr>
            <a:xfrm>
              <a:off x="1979225" y="2262500"/>
              <a:ext cx="454100" cy="437275"/>
            </a:xfrm>
            <a:custGeom>
              <a:rect b="b" l="l" r="r" t="t"/>
              <a:pathLst>
                <a:path extrusionOk="0" h="17491" w="18164">
                  <a:moveTo>
                    <a:pt x="1" y="1"/>
                  </a:moveTo>
                  <a:lnTo>
                    <a:pt x="1" y="17452"/>
                  </a:lnTo>
                  <a:cubicBezTo>
                    <a:pt x="1" y="17473"/>
                    <a:pt x="17" y="17490"/>
                    <a:pt x="39" y="17490"/>
                  </a:cubicBezTo>
                  <a:lnTo>
                    <a:pt x="18125" y="17490"/>
                  </a:lnTo>
                  <a:cubicBezTo>
                    <a:pt x="18146" y="17490"/>
                    <a:pt x="18164" y="17473"/>
                    <a:pt x="18164" y="17452"/>
                  </a:cubicBezTo>
                  <a:lnTo>
                    <a:pt x="1816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2"/>
            <p:cNvSpPr/>
            <p:nvPr/>
          </p:nvSpPr>
          <p:spPr>
            <a:xfrm>
              <a:off x="1950225" y="2262375"/>
              <a:ext cx="511900" cy="94000"/>
            </a:xfrm>
            <a:custGeom>
              <a:rect b="b" l="l" r="r" t="t"/>
              <a:pathLst>
                <a:path extrusionOk="0" h="3760" w="20476">
                  <a:moveTo>
                    <a:pt x="20474" y="0"/>
                  </a:moveTo>
                  <a:lnTo>
                    <a:pt x="0" y="11"/>
                  </a:lnTo>
                  <a:lnTo>
                    <a:pt x="2" y="1454"/>
                  </a:lnTo>
                  <a:cubicBezTo>
                    <a:pt x="2" y="2727"/>
                    <a:pt x="1034" y="3759"/>
                    <a:pt x="2309" y="3759"/>
                  </a:cubicBezTo>
                  <a:lnTo>
                    <a:pt x="18170" y="3750"/>
                  </a:lnTo>
                  <a:cubicBezTo>
                    <a:pt x="19443" y="3749"/>
                    <a:pt x="20475" y="2716"/>
                    <a:pt x="20475" y="1443"/>
                  </a:cubicBezTo>
                  <a:lnTo>
                    <a:pt x="20474"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2"/>
            <p:cNvSpPr/>
            <p:nvPr/>
          </p:nvSpPr>
          <p:spPr>
            <a:xfrm>
              <a:off x="4700725" y="1929075"/>
              <a:ext cx="402925" cy="717900"/>
            </a:xfrm>
            <a:custGeom>
              <a:rect b="b" l="l" r="r" t="t"/>
              <a:pathLst>
                <a:path extrusionOk="0" h="28716" w="16117">
                  <a:moveTo>
                    <a:pt x="2310" y="1"/>
                  </a:moveTo>
                  <a:cubicBezTo>
                    <a:pt x="1368" y="1"/>
                    <a:pt x="591" y="743"/>
                    <a:pt x="532" y="1691"/>
                  </a:cubicBezTo>
                  <a:cubicBezTo>
                    <a:pt x="469" y="2686"/>
                    <a:pt x="1224" y="3541"/>
                    <a:pt x="2217" y="3604"/>
                  </a:cubicBezTo>
                  <a:cubicBezTo>
                    <a:pt x="9328" y="4052"/>
                    <a:pt x="12511" y="6046"/>
                    <a:pt x="12511" y="7824"/>
                  </a:cubicBezTo>
                  <a:cubicBezTo>
                    <a:pt x="12511" y="10370"/>
                    <a:pt x="6692" y="13918"/>
                    <a:pt x="3216" y="16037"/>
                  </a:cubicBezTo>
                  <a:cubicBezTo>
                    <a:pt x="2719" y="16340"/>
                    <a:pt x="2240" y="16632"/>
                    <a:pt x="1788" y="16912"/>
                  </a:cubicBezTo>
                  <a:cubicBezTo>
                    <a:pt x="570" y="17669"/>
                    <a:pt x="1" y="19156"/>
                    <a:pt x="403" y="20529"/>
                  </a:cubicBezTo>
                  <a:cubicBezTo>
                    <a:pt x="1387" y="23884"/>
                    <a:pt x="2702" y="27396"/>
                    <a:pt x="2757" y="27544"/>
                  </a:cubicBezTo>
                  <a:cubicBezTo>
                    <a:pt x="3020" y="28248"/>
                    <a:pt x="3693" y="28714"/>
                    <a:pt x="4445" y="28714"/>
                  </a:cubicBezTo>
                  <a:lnTo>
                    <a:pt x="4445" y="28716"/>
                  </a:lnTo>
                  <a:cubicBezTo>
                    <a:pt x="5036" y="28714"/>
                    <a:pt x="5589" y="28424"/>
                    <a:pt x="5926" y="27938"/>
                  </a:cubicBezTo>
                  <a:cubicBezTo>
                    <a:pt x="6262" y="27452"/>
                    <a:pt x="6340" y="26833"/>
                    <a:pt x="6133" y="26279"/>
                  </a:cubicBezTo>
                  <a:cubicBezTo>
                    <a:pt x="6120" y="26245"/>
                    <a:pt x="4889" y="22956"/>
                    <a:pt x="3952" y="19814"/>
                  </a:cubicBezTo>
                  <a:cubicBezTo>
                    <a:pt x="4317" y="19588"/>
                    <a:pt x="4700" y="19354"/>
                    <a:pt x="5093" y="19115"/>
                  </a:cubicBezTo>
                  <a:cubicBezTo>
                    <a:pt x="10005" y="16122"/>
                    <a:pt x="16117" y="12396"/>
                    <a:pt x="16117" y="7824"/>
                  </a:cubicBezTo>
                  <a:cubicBezTo>
                    <a:pt x="16117" y="5732"/>
                    <a:pt x="14785" y="783"/>
                    <a:pt x="2443" y="6"/>
                  </a:cubicBezTo>
                  <a:cubicBezTo>
                    <a:pt x="2398" y="2"/>
                    <a:pt x="2354" y="1"/>
                    <a:pt x="231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p:nvPr/>
          </p:nvSpPr>
          <p:spPr>
            <a:xfrm>
              <a:off x="2398325" y="4208600"/>
              <a:ext cx="1184475" cy="153175"/>
            </a:xfrm>
            <a:custGeom>
              <a:rect b="b" l="l" r="r" t="t"/>
              <a:pathLst>
                <a:path extrusionOk="0" h="6127" w="47379">
                  <a:moveTo>
                    <a:pt x="146" y="0"/>
                  </a:moveTo>
                  <a:lnTo>
                    <a:pt x="1" y="4634"/>
                  </a:lnTo>
                  <a:lnTo>
                    <a:pt x="47232" y="6127"/>
                  </a:lnTo>
                  <a:lnTo>
                    <a:pt x="47379" y="1493"/>
                  </a:lnTo>
                  <a:lnTo>
                    <a:pt x="14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2"/>
            <p:cNvSpPr/>
            <p:nvPr/>
          </p:nvSpPr>
          <p:spPr>
            <a:xfrm>
              <a:off x="1834325" y="3058050"/>
              <a:ext cx="567450" cy="1227550"/>
            </a:xfrm>
            <a:custGeom>
              <a:rect b="b" l="l" r="r" t="t"/>
              <a:pathLst>
                <a:path extrusionOk="0" h="49102" w="22698">
                  <a:moveTo>
                    <a:pt x="1892" y="0"/>
                  </a:moveTo>
                  <a:lnTo>
                    <a:pt x="0" y="815"/>
                  </a:lnTo>
                  <a:lnTo>
                    <a:pt x="20805" y="49101"/>
                  </a:lnTo>
                  <a:lnTo>
                    <a:pt x="22698" y="48287"/>
                  </a:lnTo>
                  <a:lnTo>
                    <a:pt x="189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2"/>
            <p:cNvSpPr/>
            <p:nvPr/>
          </p:nvSpPr>
          <p:spPr>
            <a:xfrm>
              <a:off x="2352475" y="3061575"/>
              <a:ext cx="51525" cy="1198425"/>
            </a:xfrm>
            <a:custGeom>
              <a:rect b="b" l="l" r="r" t="t"/>
              <a:pathLst>
                <a:path extrusionOk="0" h="47937" w="2061">
                  <a:moveTo>
                    <a:pt x="0" y="1"/>
                  </a:moveTo>
                  <a:lnTo>
                    <a:pt x="0" y="47936"/>
                  </a:lnTo>
                  <a:lnTo>
                    <a:pt x="2060" y="47936"/>
                  </a:lnTo>
                  <a:lnTo>
                    <a:pt x="2060"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2"/>
            <p:cNvSpPr/>
            <p:nvPr/>
          </p:nvSpPr>
          <p:spPr>
            <a:xfrm>
              <a:off x="1639425" y="3012425"/>
              <a:ext cx="1585150" cy="115900"/>
            </a:xfrm>
            <a:custGeom>
              <a:rect b="b" l="l" r="r" t="t"/>
              <a:pathLst>
                <a:path extrusionOk="0" h="4636" w="63406">
                  <a:moveTo>
                    <a:pt x="2318" y="1"/>
                  </a:moveTo>
                  <a:cubicBezTo>
                    <a:pt x="1039" y="1"/>
                    <a:pt x="1" y="1037"/>
                    <a:pt x="1" y="2318"/>
                  </a:cubicBezTo>
                  <a:cubicBezTo>
                    <a:pt x="1" y="3599"/>
                    <a:pt x="1039" y="4636"/>
                    <a:pt x="2318" y="4636"/>
                  </a:cubicBezTo>
                  <a:cubicBezTo>
                    <a:pt x="2324" y="4636"/>
                    <a:pt x="2331" y="4636"/>
                    <a:pt x="2337" y="4636"/>
                  </a:cubicBezTo>
                  <a:lnTo>
                    <a:pt x="61070" y="4636"/>
                  </a:lnTo>
                  <a:cubicBezTo>
                    <a:pt x="61076" y="4636"/>
                    <a:pt x="61082" y="4636"/>
                    <a:pt x="61088" y="4636"/>
                  </a:cubicBezTo>
                  <a:cubicBezTo>
                    <a:pt x="62367" y="4636"/>
                    <a:pt x="63405" y="3599"/>
                    <a:pt x="63405" y="2318"/>
                  </a:cubicBezTo>
                  <a:cubicBezTo>
                    <a:pt x="63405" y="1037"/>
                    <a:pt x="62367" y="1"/>
                    <a:pt x="61088" y="1"/>
                  </a:cubicBezTo>
                  <a:cubicBezTo>
                    <a:pt x="61082" y="1"/>
                    <a:pt x="61076" y="1"/>
                    <a:pt x="61070" y="1"/>
                  </a:cubicBezTo>
                  <a:lnTo>
                    <a:pt x="2337" y="1"/>
                  </a:lnTo>
                  <a:cubicBezTo>
                    <a:pt x="2331" y="1"/>
                    <a:pt x="2324" y="1"/>
                    <a:pt x="2318"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2"/>
            <p:cNvSpPr/>
            <p:nvPr/>
          </p:nvSpPr>
          <p:spPr>
            <a:xfrm>
              <a:off x="2364775" y="2928825"/>
              <a:ext cx="924650" cy="1340425"/>
            </a:xfrm>
            <a:custGeom>
              <a:rect b="b" l="l" r="r" t="t"/>
              <a:pathLst>
                <a:path extrusionOk="0" h="53617" w="36986">
                  <a:moveTo>
                    <a:pt x="33095" y="0"/>
                  </a:moveTo>
                  <a:lnTo>
                    <a:pt x="0" y="51097"/>
                  </a:lnTo>
                  <a:lnTo>
                    <a:pt x="3891" y="53617"/>
                  </a:lnTo>
                  <a:lnTo>
                    <a:pt x="36986" y="2519"/>
                  </a:lnTo>
                  <a:lnTo>
                    <a:pt x="33095"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2"/>
            <p:cNvSpPr/>
            <p:nvPr/>
          </p:nvSpPr>
          <p:spPr>
            <a:xfrm>
              <a:off x="3101575" y="2703525"/>
              <a:ext cx="548250" cy="1581025"/>
            </a:xfrm>
            <a:custGeom>
              <a:rect b="b" l="l" r="r" t="t"/>
              <a:pathLst>
                <a:path extrusionOk="0" h="63241" w="21930">
                  <a:moveTo>
                    <a:pt x="4461" y="1"/>
                  </a:moveTo>
                  <a:lnTo>
                    <a:pt x="0" y="1259"/>
                  </a:lnTo>
                  <a:lnTo>
                    <a:pt x="17469" y="63241"/>
                  </a:lnTo>
                  <a:lnTo>
                    <a:pt x="21930" y="61983"/>
                  </a:lnTo>
                  <a:lnTo>
                    <a:pt x="446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2"/>
            <p:cNvSpPr/>
            <p:nvPr/>
          </p:nvSpPr>
          <p:spPr>
            <a:xfrm>
              <a:off x="3577750" y="2947700"/>
              <a:ext cx="1393575" cy="1368975"/>
            </a:xfrm>
            <a:custGeom>
              <a:rect b="b" l="l" r="r" t="t"/>
              <a:pathLst>
                <a:path extrusionOk="0" h="54759" w="55743">
                  <a:moveTo>
                    <a:pt x="52499" y="1"/>
                  </a:moveTo>
                  <a:lnTo>
                    <a:pt x="0" y="51449"/>
                  </a:lnTo>
                  <a:lnTo>
                    <a:pt x="3244" y="54759"/>
                  </a:lnTo>
                  <a:lnTo>
                    <a:pt x="55743" y="3311"/>
                  </a:lnTo>
                  <a:lnTo>
                    <a:pt x="5249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2"/>
            <p:cNvSpPr/>
            <p:nvPr/>
          </p:nvSpPr>
          <p:spPr>
            <a:xfrm>
              <a:off x="3381350" y="2793525"/>
              <a:ext cx="1516550" cy="926300"/>
            </a:xfrm>
            <a:custGeom>
              <a:rect b="b" l="l" r="r" t="t"/>
              <a:pathLst>
                <a:path extrusionOk="0" h="37052" w="60662">
                  <a:moveTo>
                    <a:pt x="58379" y="1"/>
                  </a:moveTo>
                  <a:lnTo>
                    <a:pt x="0" y="33017"/>
                  </a:lnTo>
                  <a:lnTo>
                    <a:pt x="2282" y="37052"/>
                  </a:lnTo>
                  <a:lnTo>
                    <a:pt x="60661" y="4036"/>
                  </a:lnTo>
                  <a:lnTo>
                    <a:pt x="5837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2"/>
            <p:cNvSpPr/>
            <p:nvPr/>
          </p:nvSpPr>
          <p:spPr>
            <a:xfrm>
              <a:off x="4731800" y="2537500"/>
              <a:ext cx="626250" cy="1733025"/>
            </a:xfrm>
            <a:custGeom>
              <a:rect b="b" l="l" r="r" t="t"/>
              <a:pathLst>
                <a:path extrusionOk="0" h="69321" w="25050">
                  <a:moveTo>
                    <a:pt x="4436" y="0"/>
                  </a:moveTo>
                  <a:lnTo>
                    <a:pt x="0" y="1345"/>
                  </a:lnTo>
                  <a:lnTo>
                    <a:pt x="20613" y="69320"/>
                  </a:lnTo>
                  <a:lnTo>
                    <a:pt x="25050" y="67976"/>
                  </a:lnTo>
                  <a:lnTo>
                    <a:pt x="443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2"/>
            <p:cNvSpPr/>
            <p:nvPr/>
          </p:nvSpPr>
          <p:spPr>
            <a:xfrm>
              <a:off x="3321550" y="4018100"/>
              <a:ext cx="563775" cy="563775"/>
            </a:xfrm>
            <a:custGeom>
              <a:rect b="b" l="l" r="r" t="t"/>
              <a:pathLst>
                <a:path extrusionOk="0" h="22551" w="22551">
                  <a:moveTo>
                    <a:pt x="11276" y="0"/>
                  </a:moveTo>
                  <a:cubicBezTo>
                    <a:pt x="8285" y="0"/>
                    <a:pt x="5418" y="1189"/>
                    <a:pt x="3303" y="3303"/>
                  </a:cubicBezTo>
                  <a:cubicBezTo>
                    <a:pt x="1188" y="5417"/>
                    <a:pt x="1" y="8285"/>
                    <a:pt x="1" y="11275"/>
                  </a:cubicBezTo>
                  <a:cubicBezTo>
                    <a:pt x="1" y="14267"/>
                    <a:pt x="1188" y="17134"/>
                    <a:pt x="3303" y="19248"/>
                  </a:cubicBezTo>
                  <a:cubicBezTo>
                    <a:pt x="5418" y="21362"/>
                    <a:pt x="8285" y="22551"/>
                    <a:pt x="11276" y="22551"/>
                  </a:cubicBezTo>
                  <a:cubicBezTo>
                    <a:pt x="14266" y="22551"/>
                    <a:pt x="17133" y="21362"/>
                    <a:pt x="19249" y="19248"/>
                  </a:cubicBezTo>
                  <a:cubicBezTo>
                    <a:pt x="21363" y="17134"/>
                    <a:pt x="22550" y="14267"/>
                    <a:pt x="22550" y="11275"/>
                  </a:cubicBezTo>
                  <a:cubicBezTo>
                    <a:pt x="22550" y="8285"/>
                    <a:pt x="21363" y="5417"/>
                    <a:pt x="19249" y="3303"/>
                  </a:cubicBezTo>
                  <a:cubicBezTo>
                    <a:pt x="17133" y="1189"/>
                    <a:pt x="14266" y="0"/>
                    <a:pt x="1127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2"/>
            <p:cNvSpPr/>
            <p:nvPr/>
          </p:nvSpPr>
          <p:spPr>
            <a:xfrm>
              <a:off x="2873300" y="2644500"/>
              <a:ext cx="607275" cy="149850"/>
            </a:xfrm>
            <a:custGeom>
              <a:rect b="b" l="l" r="r" t="t"/>
              <a:pathLst>
                <a:path extrusionOk="0" h="5994" w="24291">
                  <a:moveTo>
                    <a:pt x="904" y="1"/>
                  </a:moveTo>
                  <a:cubicBezTo>
                    <a:pt x="340" y="1"/>
                    <a:pt x="0" y="625"/>
                    <a:pt x="306" y="1097"/>
                  </a:cubicBezTo>
                  <a:lnTo>
                    <a:pt x="1620" y="3129"/>
                  </a:lnTo>
                  <a:cubicBezTo>
                    <a:pt x="2774" y="4915"/>
                    <a:pt x="4756" y="5992"/>
                    <a:pt x="6881" y="5994"/>
                  </a:cubicBezTo>
                  <a:lnTo>
                    <a:pt x="24291" y="5994"/>
                  </a:lnTo>
                  <a:lnTo>
                    <a:pt x="2429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2"/>
            <p:cNvSpPr/>
            <p:nvPr/>
          </p:nvSpPr>
          <p:spPr>
            <a:xfrm>
              <a:off x="3574550" y="4290025"/>
              <a:ext cx="452550" cy="403000"/>
            </a:xfrm>
            <a:custGeom>
              <a:rect b="b" l="l" r="r" t="t"/>
              <a:pathLst>
                <a:path extrusionOk="0" h="16120" w="18102">
                  <a:moveTo>
                    <a:pt x="2326" y="0"/>
                  </a:moveTo>
                  <a:lnTo>
                    <a:pt x="1" y="1757"/>
                  </a:lnTo>
                  <a:lnTo>
                    <a:pt x="10078" y="15089"/>
                  </a:lnTo>
                  <a:cubicBezTo>
                    <a:pt x="10589" y="15764"/>
                    <a:pt x="11365" y="16120"/>
                    <a:pt x="12151" y="16120"/>
                  </a:cubicBezTo>
                  <a:cubicBezTo>
                    <a:pt x="12696" y="16120"/>
                    <a:pt x="13246" y="15948"/>
                    <a:pt x="13714" y="15594"/>
                  </a:cubicBezTo>
                  <a:lnTo>
                    <a:pt x="13969" y="15402"/>
                  </a:lnTo>
                  <a:lnTo>
                    <a:pt x="18102" y="12278"/>
                  </a:lnTo>
                  <a:lnTo>
                    <a:pt x="16800" y="10554"/>
                  </a:lnTo>
                  <a:lnTo>
                    <a:pt x="13708" y="12892"/>
                  </a:lnTo>
                  <a:cubicBezTo>
                    <a:pt x="13472" y="13070"/>
                    <a:pt x="13195" y="13156"/>
                    <a:pt x="12921" y="13156"/>
                  </a:cubicBezTo>
                  <a:cubicBezTo>
                    <a:pt x="12526" y="13156"/>
                    <a:pt x="12135" y="12977"/>
                    <a:pt x="11879" y="12638"/>
                  </a:cubicBezTo>
                  <a:lnTo>
                    <a:pt x="2326"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2"/>
            <p:cNvSpPr/>
            <p:nvPr/>
          </p:nvSpPr>
          <p:spPr>
            <a:xfrm>
              <a:off x="3507025" y="4203575"/>
              <a:ext cx="192850" cy="192825"/>
            </a:xfrm>
            <a:custGeom>
              <a:rect b="b" l="l" r="r" t="t"/>
              <a:pathLst>
                <a:path extrusionOk="0" h="7713" w="7714">
                  <a:moveTo>
                    <a:pt x="3857" y="1"/>
                  </a:moveTo>
                  <a:cubicBezTo>
                    <a:pt x="1727" y="1"/>
                    <a:pt x="0" y="1727"/>
                    <a:pt x="0" y="3856"/>
                  </a:cubicBezTo>
                  <a:cubicBezTo>
                    <a:pt x="0" y="5987"/>
                    <a:pt x="1727" y="7713"/>
                    <a:pt x="3857" y="7713"/>
                  </a:cubicBezTo>
                  <a:cubicBezTo>
                    <a:pt x="5986" y="7713"/>
                    <a:pt x="7713" y="5987"/>
                    <a:pt x="7713" y="3856"/>
                  </a:cubicBezTo>
                  <a:cubicBezTo>
                    <a:pt x="7713" y="1727"/>
                    <a:pt x="5986" y="1"/>
                    <a:pt x="385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2"/>
            <p:cNvSpPr/>
            <p:nvPr/>
          </p:nvSpPr>
          <p:spPr>
            <a:xfrm>
              <a:off x="2228900" y="4135575"/>
              <a:ext cx="310925" cy="310925"/>
            </a:xfrm>
            <a:custGeom>
              <a:rect b="b" l="l" r="r" t="t"/>
              <a:pathLst>
                <a:path extrusionOk="0" h="12437" w="12437">
                  <a:moveTo>
                    <a:pt x="6219" y="0"/>
                  </a:moveTo>
                  <a:cubicBezTo>
                    <a:pt x="4570" y="0"/>
                    <a:pt x="2988" y="655"/>
                    <a:pt x="1822" y="1822"/>
                  </a:cubicBezTo>
                  <a:cubicBezTo>
                    <a:pt x="656" y="2987"/>
                    <a:pt x="1" y="4569"/>
                    <a:pt x="1" y="6219"/>
                  </a:cubicBezTo>
                  <a:cubicBezTo>
                    <a:pt x="1" y="7867"/>
                    <a:pt x="656" y="9449"/>
                    <a:pt x="1822" y="10615"/>
                  </a:cubicBezTo>
                  <a:cubicBezTo>
                    <a:pt x="2988" y="11781"/>
                    <a:pt x="4570" y="12436"/>
                    <a:pt x="6219" y="12436"/>
                  </a:cubicBezTo>
                  <a:cubicBezTo>
                    <a:pt x="7868" y="12436"/>
                    <a:pt x="9450" y="11781"/>
                    <a:pt x="10615" y="10615"/>
                  </a:cubicBezTo>
                  <a:cubicBezTo>
                    <a:pt x="11782" y="9449"/>
                    <a:pt x="12437" y="7867"/>
                    <a:pt x="12437" y="6219"/>
                  </a:cubicBezTo>
                  <a:cubicBezTo>
                    <a:pt x="12437" y="4569"/>
                    <a:pt x="11782" y="2987"/>
                    <a:pt x="10615" y="1822"/>
                  </a:cubicBezTo>
                  <a:cubicBezTo>
                    <a:pt x="9450" y="655"/>
                    <a:pt x="7868" y="0"/>
                    <a:pt x="6219"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2"/>
            <p:cNvSpPr/>
            <p:nvPr/>
          </p:nvSpPr>
          <p:spPr>
            <a:xfrm>
              <a:off x="3751125" y="4258250"/>
              <a:ext cx="474625" cy="274600"/>
            </a:xfrm>
            <a:custGeom>
              <a:rect b="b" l="l" r="r" t="t"/>
              <a:pathLst>
                <a:path extrusionOk="0" h="10984" w="18985">
                  <a:moveTo>
                    <a:pt x="2628" y="0"/>
                  </a:moveTo>
                  <a:cubicBezTo>
                    <a:pt x="2524" y="248"/>
                    <a:pt x="2203" y="1122"/>
                    <a:pt x="1597" y="2062"/>
                  </a:cubicBezTo>
                  <a:cubicBezTo>
                    <a:pt x="1" y="4534"/>
                    <a:pt x="181" y="5259"/>
                    <a:pt x="2786" y="7213"/>
                  </a:cubicBezTo>
                  <a:cubicBezTo>
                    <a:pt x="5392" y="9167"/>
                    <a:pt x="10024" y="10791"/>
                    <a:pt x="13338" y="10967"/>
                  </a:cubicBezTo>
                  <a:cubicBezTo>
                    <a:pt x="13557" y="10978"/>
                    <a:pt x="13774" y="10984"/>
                    <a:pt x="13989" y="10984"/>
                  </a:cubicBezTo>
                  <a:cubicBezTo>
                    <a:pt x="16659" y="10984"/>
                    <a:pt x="18985" y="10123"/>
                    <a:pt x="18684" y="9038"/>
                  </a:cubicBezTo>
                  <a:cubicBezTo>
                    <a:pt x="18363" y="7887"/>
                    <a:pt x="7083" y="4487"/>
                    <a:pt x="7751" y="303"/>
                  </a:cubicBezTo>
                  <a:lnTo>
                    <a:pt x="7751" y="303"/>
                  </a:lnTo>
                  <a:cubicBezTo>
                    <a:pt x="6624" y="562"/>
                    <a:pt x="5791" y="679"/>
                    <a:pt x="5108" y="679"/>
                  </a:cubicBezTo>
                  <a:cubicBezTo>
                    <a:pt x="4113" y="679"/>
                    <a:pt x="3435" y="430"/>
                    <a:pt x="2628"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2"/>
            <p:cNvSpPr/>
            <p:nvPr/>
          </p:nvSpPr>
          <p:spPr>
            <a:xfrm>
              <a:off x="3788225" y="3207850"/>
              <a:ext cx="456725" cy="1085325"/>
            </a:xfrm>
            <a:custGeom>
              <a:rect b="b" l="l" r="r" t="t"/>
              <a:pathLst>
                <a:path extrusionOk="0" h="43413" w="18269">
                  <a:moveTo>
                    <a:pt x="11762" y="1"/>
                  </a:moveTo>
                  <a:cubicBezTo>
                    <a:pt x="8432" y="1"/>
                    <a:pt x="4679" y="1196"/>
                    <a:pt x="3192" y="3818"/>
                  </a:cubicBezTo>
                  <a:cubicBezTo>
                    <a:pt x="1303" y="7149"/>
                    <a:pt x="1727" y="14802"/>
                    <a:pt x="1988" y="21317"/>
                  </a:cubicBezTo>
                  <a:cubicBezTo>
                    <a:pt x="2236" y="27532"/>
                    <a:pt x="2255" y="32272"/>
                    <a:pt x="0" y="41999"/>
                  </a:cubicBezTo>
                  <a:cubicBezTo>
                    <a:pt x="1084" y="42575"/>
                    <a:pt x="3313" y="43412"/>
                    <a:pt x="5571" y="43412"/>
                  </a:cubicBezTo>
                  <a:cubicBezTo>
                    <a:pt x="6153" y="43412"/>
                    <a:pt x="6737" y="43357"/>
                    <a:pt x="7303" y="43227"/>
                  </a:cubicBezTo>
                  <a:cubicBezTo>
                    <a:pt x="7299" y="43147"/>
                    <a:pt x="16739" y="8256"/>
                    <a:pt x="17751" y="3659"/>
                  </a:cubicBezTo>
                  <a:cubicBezTo>
                    <a:pt x="18269" y="1309"/>
                    <a:pt x="15246" y="1"/>
                    <a:pt x="11762"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2"/>
            <p:cNvSpPr/>
            <p:nvPr/>
          </p:nvSpPr>
          <p:spPr>
            <a:xfrm>
              <a:off x="3930625" y="4532800"/>
              <a:ext cx="292425" cy="67375"/>
            </a:xfrm>
            <a:custGeom>
              <a:rect b="b" l="l" r="r" t="t"/>
              <a:pathLst>
                <a:path extrusionOk="0" h="2695" w="11697">
                  <a:moveTo>
                    <a:pt x="1" y="0"/>
                  </a:moveTo>
                  <a:lnTo>
                    <a:pt x="1" y="2694"/>
                  </a:lnTo>
                  <a:lnTo>
                    <a:pt x="11697" y="2694"/>
                  </a:lnTo>
                  <a:lnTo>
                    <a:pt x="11697"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2"/>
            <p:cNvSpPr/>
            <p:nvPr/>
          </p:nvSpPr>
          <p:spPr>
            <a:xfrm>
              <a:off x="5193325" y="4160300"/>
              <a:ext cx="191750" cy="191750"/>
            </a:xfrm>
            <a:custGeom>
              <a:rect b="b" l="l" r="r" t="t"/>
              <a:pathLst>
                <a:path extrusionOk="0" h="7670" w="7670">
                  <a:moveTo>
                    <a:pt x="3835" y="0"/>
                  </a:moveTo>
                  <a:cubicBezTo>
                    <a:pt x="1718" y="0"/>
                    <a:pt x="1" y="1717"/>
                    <a:pt x="1" y="3835"/>
                  </a:cubicBezTo>
                  <a:cubicBezTo>
                    <a:pt x="1" y="5953"/>
                    <a:pt x="1718" y="7670"/>
                    <a:pt x="3835" y="7670"/>
                  </a:cubicBezTo>
                  <a:cubicBezTo>
                    <a:pt x="5953" y="7670"/>
                    <a:pt x="7670" y="5953"/>
                    <a:pt x="7670" y="3835"/>
                  </a:cubicBezTo>
                  <a:cubicBezTo>
                    <a:pt x="7670" y="1717"/>
                    <a:pt x="5953" y="0"/>
                    <a:pt x="383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2"/>
            <p:cNvSpPr/>
            <p:nvPr/>
          </p:nvSpPr>
          <p:spPr>
            <a:xfrm>
              <a:off x="4481850" y="1893725"/>
              <a:ext cx="285775" cy="118225"/>
            </a:xfrm>
            <a:custGeom>
              <a:rect b="b" l="l" r="r" t="t"/>
              <a:pathLst>
                <a:path extrusionOk="0" h="4729" w="11431">
                  <a:moveTo>
                    <a:pt x="0" y="1"/>
                  </a:moveTo>
                  <a:lnTo>
                    <a:pt x="0" y="4360"/>
                  </a:lnTo>
                  <a:lnTo>
                    <a:pt x="9834" y="4728"/>
                  </a:lnTo>
                  <a:cubicBezTo>
                    <a:pt x="10715" y="4728"/>
                    <a:pt x="11430" y="4013"/>
                    <a:pt x="11430" y="3131"/>
                  </a:cubicBezTo>
                  <a:cubicBezTo>
                    <a:pt x="11430" y="2318"/>
                    <a:pt x="10878" y="1632"/>
                    <a:pt x="10035" y="1524"/>
                  </a:cubicBezTo>
                  <a:cubicBezTo>
                    <a:pt x="9191" y="1415"/>
                    <a:pt x="0" y="1"/>
                    <a:pt x="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2"/>
            <p:cNvSpPr/>
            <p:nvPr/>
          </p:nvSpPr>
          <p:spPr>
            <a:xfrm>
              <a:off x="4297225" y="1800975"/>
              <a:ext cx="475750" cy="231875"/>
            </a:xfrm>
            <a:custGeom>
              <a:rect b="b" l="l" r="r" t="t"/>
              <a:pathLst>
                <a:path extrusionOk="0" h="9275" w="19030">
                  <a:moveTo>
                    <a:pt x="8924" y="0"/>
                  </a:moveTo>
                  <a:cubicBezTo>
                    <a:pt x="6128" y="0"/>
                    <a:pt x="3045" y="721"/>
                    <a:pt x="1" y="1953"/>
                  </a:cubicBezTo>
                  <a:lnTo>
                    <a:pt x="1145" y="8177"/>
                  </a:lnTo>
                  <a:cubicBezTo>
                    <a:pt x="1145" y="8177"/>
                    <a:pt x="4052" y="8096"/>
                    <a:pt x="5020" y="6158"/>
                  </a:cubicBezTo>
                  <a:cubicBezTo>
                    <a:pt x="4818" y="4746"/>
                    <a:pt x="6335" y="3713"/>
                    <a:pt x="7101" y="3713"/>
                  </a:cubicBezTo>
                  <a:cubicBezTo>
                    <a:pt x="7869" y="3713"/>
                    <a:pt x="8596" y="3938"/>
                    <a:pt x="9803" y="4065"/>
                  </a:cubicBezTo>
                  <a:cubicBezTo>
                    <a:pt x="11519" y="5527"/>
                    <a:pt x="10148" y="7670"/>
                    <a:pt x="9281" y="8119"/>
                  </a:cubicBezTo>
                  <a:cubicBezTo>
                    <a:pt x="9375" y="8420"/>
                    <a:pt x="10514" y="9275"/>
                    <a:pt x="12344" y="9275"/>
                  </a:cubicBezTo>
                  <a:cubicBezTo>
                    <a:pt x="12947" y="9275"/>
                    <a:pt x="13625" y="9182"/>
                    <a:pt x="14366" y="8946"/>
                  </a:cubicBezTo>
                  <a:cubicBezTo>
                    <a:pt x="17354" y="7992"/>
                    <a:pt x="19029" y="3754"/>
                    <a:pt x="14620" y="1318"/>
                  </a:cubicBezTo>
                  <a:cubicBezTo>
                    <a:pt x="12977" y="410"/>
                    <a:pt x="11032" y="0"/>
                    <a:pt x="892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2"/>
            <p:cNvSpPr/>
            <p:nvPr/>
          </p:nvSpPr>
          <p:spPr>
            <a:xfrm>
              <a:off x="4421650" y="1893700"/>
              <a:ext cx="113250" cy="109025"/>
            </a:xfrm>
            <a:custGeom>
              <a:rect b="b" l="l" r="r" t="t"/>
              <a:pathLst>
                <a:path extrusionOk="0" h="4361" w="4530">
                  <a:moveTo>
                    <a:pt x="2180" y="1"/>
                  </a:moveTo>
                  <a:cubicBezTo>
                    <a:pt x="976" y="1"/>
                    <a:pt x="0" y="977"/>
                    <a:pt x="0" y="2181"/>
                  </a:cubicBezTo>
                  <a:cubicBezTo>
                    <a:pt x="0" y="3062"/>
                    <a:pt x="531" y="3857"/>
                    <a:pt x="1346" y="4194"/>
                  </a:cubicBezTo>
                  <a:cubicBezTo>
                    <a:pt x="1615" y="4306"/>
                    <a:pt x="1899" y="4360"/>
                    <a:pt x="2179" y="4360"/>
                  </a:cubicBezTo>
                  <a:cubicBezTo>
                    <a:pt x="2746" y="4360"/>
                    <a:pt x="3303" y="4139"/>
                    <a:pt x="3721" y="3721"/>
                  </a:cubicBezTo>
                  <a:cubicBezTo>
                    <a:pt x="4343" y="3098"/>
                    <a:pt x="4530" y="2161"/>
                    <a:pt x="4193" y="1346"/>
                  </a:cubicBezTo>
                  <a:cubicBezTo>
                    <a:pt x="3856" y="533"/>
                    <a:pt x="3061" y="1"/>
                    <a:pt x="218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2"/>
            <p:cNvSpPr/>
            <p:nvPr/>
          </p:nvSpPr>
          <p:spPr>
            <a:xfrm>
              <a:off x="2862375" y="2236600"/>
              <a:ext cx="1402800" cy="1136325"/>
            </a:xfrm>
            <a:custGeom>
              <a:rect b="b" l="l" r="r" t="t"/>
              <a:pathLst>
                <a:path extrusionOk="0" h="45453" w="56112">
                  <a:moveTo>
                    <a:pt x="5391" y="0"/>
                  </a:moveTo>
                  <a:cubicBezTo>
                    <a:pt x="5391" y="0"/>
                    <a:pt x="2981" y="3881"/>
                    <a:pt x="1600" y="7784"/>
                  </a:cubicBezTo>
                  <a:cubicBezTo>
                    <a:pt x="1" y="12299"/>
                    <a:pt x="1341" y="16317"/>
                    <a:pt x="5092" y="19957"/>
                  </a:cubicBezTo>
                  <a:cubicBezTo>
                    <a:pt x="8843" y="23598"/>
                    <a:pt x="28442" y="36123"/>
                    <a:pt x="37822" y="41611"/>
                  </a:cubicBezTo>
                  <a:cubicBezTo>
                    <a:pt x="42477" y="44335"/>
                    <a:pt x="46139" y="45452"/>
                    <a:pt x="48920" y="45452"/>
                  </a:cubicBezTo>
                  <a:cubicBezTo>
                    <a:pt x="51743" y="45452"/>
                    <a:pt x="53659" y="44301"/>
                    <a:pt x="54785" y="42509"/>
                  </a:cubicBezTo>
                  <a:cubicBezTo>
                    <a:pt x="56112" y="40397"/>
                    <a:pt x="55683" y="37220"/>
                    <a:pt x="53488" y="34925"/>
                  </a:cubicBezTo>
                  <a:cubicBezTo>
                    <a:pt x="51293" y="32630"/>
                    <a:pt x="29340" y="7883"/>
                    <a:pt x="24650" y="3692"/>
                  </a:cubicBezTo>
                  <a:lnTo>
                    <a:pt x="5391"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2"/>
            <p:cNvSpPr/>
            <p:nvPr/>
          </p:nvSpPr>
          <p:spPr>
            <a:xfrm>
              <a:off x="2963325" y="1143000"/>
              <a:ext cx="973025" cy="1202950"/>
            </a:xfrm>
            <a:custGeom>
              <a:rect b="b" l="l" r="r" t="t"/>
              <a:pathLst>
                <a:path extrusionOk="0" h="48118" w="38921">
                  <a:moveTo>
                    <a:pt x="21886" y="0"/>
                  </a:moveTo>
                  <a:cubicBezTo>
                    <a:pt x="17946" y="0"/>
                    <a:pt x="13923" y="2485"/>
                    <a:pt x="11892" y="5966"/>
                  </a:cubicBezTo>
                  <a:cubicBezTo>
                    <a:pt x="8410" y="11936"/>
                    <a:pt x="0" y="28263"/>
                    <a:pt x="802" y="43884"/>
                  </a:cubicBezTo>
                  <a:cubicBezTo>
                    <a:pt x="6114" y="46997"/>
                    <a:pt x="12075" y="48117"/>
                    <a:pt x="16300" y="48117"/>
                  </a:cubicBezTo>
                  <a:cubicBezTo>
                    <a:pt x="19004" y="48117"/>
                    <a:pt x="20998" y="47658"/>
                    <a:pt x="21656" y="46970"/>
                  </a:cubicBezTo>
                  <a:cubicBezTo>
                    <a:pt x="22842" y="40900"/>
                    <a:pt x="27906" y="33055"/>
                    <a:pt x="33413" y="27648"/>
                  </a:cubicBezTo>
                  <a:cubicBezTo>
                    <a:pt x="38921" y="22241"/>
                    <a:pt x="36502" y="20665"/>
                    <a:pt x="34483" y="15492"/>
                  </a:cubicBezTo>
                  <a:cubicBezTo>
                    <a:pt x="32306" y="9913"/>
                    <a:pt x="30258" y="3743"/>
                    <a:pt x="26522" y="1339"/>
                  </a:cubicBezTo>
                  <a:cubicBezTo>
                    <a:pt x="25084" y="413"/>
                    <a:pt x="23492" y="0"/>
                    <a:pt x="2188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2"/>
            <p:cNvSpPr/>
            <p:nvPr/>
          </p:nvSpPr>
          <p:spPr>
            <a:xfrm>
              <a:off x="3596025" y="1102200"/>
              <a:ext cx="191450" cy="224250"/>
            </a:xfrm>
            <a:custGeom>
              <a:rect b="b" l="l" r="r" t="t"/>
              <a:pathLst>
                <a:path extrusionOk="0" h="8970" w="7658">
                  <a:moveTo>
                    <a:pt x="3464" y="0"/>
                  </a:moveTo>
                  <a:cubicBezTo>
                    <a:pt x="3464" y="0"/>
                    <a:pt x="1021" y="2771"/>
                    <a:pt x="0" y="4485"/>
                  </a:cubicBezTo>
                  <a:cubicBezTo>
                    <a:pt x="511" y="7657"/>
                    <a:pt x="3866" y="8970"/>
                    <a:pt x="3866" y="8970"/>
                  </a:cubicBezTo>
                  <a:lnTo>
                    <a:pt x="7658" y="3682"/>
                  </a:lnTo>
                  <a:lnTo>
                    <a:pt x="3464"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2"/>
            <p:cNvSpPr/>
            <p:nvPr/>
          </p:nvSpPr>
          <p:spPr>
            <a:xfrm>
              <a:off x="3660650" y="1102200"/>
              <a:ext cx="126825" cy="151175"/>
            </a:xfrm>
            <a:custGeom>
              <a:rect b="b" l="l" r="r" t="t"/>
              <a:pathLst>
                <a:path extrusionOk="0" h="6047" w="5073">
                  <a:moveTo>
                    <a:pt x="879" y="0"/>
                  </a:moveTo>
                  <a:cubicBezTo>
                    <a:pt x="879" y="0"/>
                    <a:pt x="510" y="420"/>
                    <a:pt x="0" y="1031"/>
                  </a:cubicBezTo>
                  <a:cubicBezTo>
                    <a:pt x="574" y="2575"/>
                    <a:pt x="1649" y="4576"/>
                    <a:pt x="3377" y="6046"/>
                  </a:cubicBezTo>
                  <a:lnTo>
                    <a:pt x="5073" y="3682"/>
                  </a:lnTo>
                  <a:lnTo>
                    <a:pt x="879"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2"/>
            <p:cNvSpPr/>
            <p:nvPr/>
          </p:nvSpPr>
          <p:spPr>
            <a:xfrm>
              <a:off x="3295725" y="1229675"/>
              <a:ext cx="1095225" cy="848475"/>
            </a:xfrm>
            <a:custGeom>
              <a:rect b="b" l="l" r="r" t="t"/>
              <a:pathLst>
                <a:path extrusionOk="0" h="33939" w="43809">
                  <a:moveTo>
                    <a:pt x="5240" y="0"/>
                  </a:moveTo>
                  <a:cubicBezTo>
                    <a:pt x="4903" y="0"/>
                    <a:pt x="4554" y="35"/>
                    <a:pt x="4194" y="106"/>
                  </a:cubicBezTo>
                  <a:cubicBezTo>
                    <a:pt x="1992" y="541"/>
                    <a:pt x="1" y="2843"/>
                    <a:pt x="645" y="7394"/>
                  </a:cubicBezTo>
                  <a:cubicBezTo>
                    <a:pt x="1684" y="14749"/>
                    <a:pt x="8059" y="33939"/>
                    <a:pt x="30835" y="33939"/>
                  </a:cubicBezTo>
                  <a:cubicBezTo>
                    <a:pt x="34675" y="33939"/>
                    <a:pt x="38982" y="33393"/>
                    <a:pt x="43809" y="32153"/>
                  </a:cubicBezTo>
                  <a:lnTo>
                    <a:pt x="40538" y="23837"/>
                  </a:lnTo>
                  <a:cubicBezTo>
                    <a:pt x="40538" y="23837"/>
                    <a:pt x="37711" y="24234"/>
                    <a:pt x="34043" y="24234"/>
                  </a:cubicBezTo>
                  <a:cubicBezTo>
                    <a:pt x="30376" y="24234"/>
                    <a:pt x="25869" y="23837"/>
                    <a:pt x="22506" y="22249"/>
                  </a:cubicBezTo>
                  <a:cubicBezTo>
                    <a:pt x="15266" y="18830"/>
                    <a:pt x="13621" y="12105"/>
                    <a:pt x="11669" y="6833"/>
                  </a:cubicBezTo>
                  <a:cubicBezTo>
                    <a:pt x="10005" y="2340"/>
                    <a:pt x="7986" y="0"/>
                    <a:pt x="5240"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2"/>
            <p:cNvSpPr/>
            <p:nvPr/>
          </p:nvSpPr>
          <p:spPr>
            <a:xfrm>
              <a:off x="3324550" y="346375"/>
              <a:ext cx="898500" cy="947250"/>
            </a:xfrm>
            <a:custGeom>
              <a:rect b="b" l="l" r="r" t="t"/>
              <a:pathLst>
                <a:path extrusionOk="0" h="37890" w="35940">
                  <a:moveTo>
                    <a:pt x="23027" y="1"/>
                  </a:moveTo>
                  <a:cubicBezTo>
                    <a:pt x="22655" y="1"/>
                    <a:pt x="22281" y="35"/>
                    <a:pt x="21906" y="107"/>
                  </a:cubicBezTo>
                  <a:cubicBezTo>
                    <a:pt x="15329" y="1362"/>
                    <a:pt x="0" y="7907"/>
                    <a:pt x="12605" y="30018"/>
                  </a:cubicBezTo>
                  <a:cubicBezTo>
                    <a:pt x="12605" y="30018"/>
                    <a:pt x="22005" y="37889"/>
                    <a:pt x="27019" y="37889"/>
                  </a:cubicBezTo>
                  <a:cubicBezTo>
                    <a:pt x="27693" y="37889"/>
                    <a:pt x="28288" y="37747"/>
                    <a:pt x="28770" y="37424"/>
                  </a:cubicBezTo>
                  <a:cubicBezTo>
                    <a:pt x="29384" y="37014"/>
                    <a:pt x="31312" y="32998"/>
                    <a:pt x="32537" y="30052"/>
                  </a:cubicBezTo>
                  <a:cubicBezTo>
                    <a:pt x="34349" y="25702"/>
                    <a:pt x="35940" y="19893"/>
                    <a:pt x="35456" y="15794"/>
                  </a:cubicBezTo>
                  <a:cubicBezTo>
                    <a:pt x="34702" y="9406"/>
                    <a:pt x="29171" y="1"/>
                    <a:pt x="2302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2"/>
            <p:cNvSpPr/>
            <p:nvPr/>
          </p:nvSpPr>
          <p:spPr>
            <a:xfrm>
              <a:off x="3725800" y="652575"/>
              <a:ext cx="159675" cy="226125"/>
            </a:xfrm>
            <a:custGeom>
              <a:rect b="b" l="l" r="r" t="t"/>
              <a:pathLst>
                <a:path extrusionOk="0" h="9045" w="6387">
                  <a:moveTo>
                    <a:pt x="2990" y="1"/>
                  </a:moveTo>
                  <a:cubicBezTo>
                    <a:pt x="2871" y="1"/>
                    <a:pt x="2750" y="14"/>
                    <a:pt x="2625" y="41"/>
                  </a:cubicBezTo>
                  <a:cubicBezTo>
                    <a:pt x="1206" y="354"/>
                    <a:pt x="1" y="2360"/>
                    <a:pt x="353" y="4541"/>
                  </a:cubicBezTo>
                  <a:cubicBezTo>
                    <a:pt x="690" y="6630"/>
                    <a:pt x="2479" y="9044"/>
                    <a:pt x="3889" y="9044"/>
                  </a:cubicBezTo>
                  <a:cubicBezTo>
                    <a:pt x="3952" y="9044"/>
                    <a:pt x="4014" y="9040"/>
                    <a:pt x="4075" y="9030"/>
                  </a:cubicBezTo>
                  <a:cubicBezTo>
                    <a:pt x="5510" y="8798"/>
                    <a:pt x="6387" y="6842"/>
                    <a:pt x="6036" y="4660"/>
                  </a:cubicBezTo>
                  <a:cubicBezTo>
                    <a:pt x="5707" y="2623"/>
                    <a:pt x="4664" y="1"/>
                    <a:pt x="2990" y="1"/>
                  </a:cubicBezTo>
                  <a:close/>
                </a:path>
              </a:pathLst>
            </a:custGeom>
            <a:solidFill>
              <a:srgbClr val="FFC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2"/>
            <p:cNvSpPr/>
            <p:nvPr/>
          </p:nvSpPr>
          <p:spPr>
            <a:xfrm>
              <a:off x="2681475" y="238125"/>
              <a:ext cx="1640750" cy="1380150"/>
            </a:xfrm>
            <a:custGeom>
              <a:rect b="b" l="l" r="r" t="t"/>
              <a:pathLst>
                <a:path extrusionOk="0" h="55206" w="65630">
                  <a:moveTo>
                    <a:pt x="46142" y="0"/>
                  </a:moveTo>
                  <a:cubicBezTo>
                    <a:pt x="40146" y="0"/>
                    <a:pt x="36085" y="2760"/>
                    <a:pt x="34540" y="6056"/>
                  </a:cubicBezTo>
                  <a:cubicBezTo>
                    <a:pt x="32702" y="9977"/>
                    <a:pt x="33937" y="10547"/>
                    <a:pt x="26392" y="10927"/>
                  </a:cubicBezTo>
                  <a:cubicBezTo>
                    <a:pt x="17948" y="11353"/>
                    <a:pt x="16382" y="12135"/>
                    <a:pt x="15308" y="19127"/>
                  </a:cubicBezTo>
                  <a:cubicBezTo>
                    <a:pt x="14129" y="26811"/>
                    <a:pt x="9321" y="24416"/>
                    <a:pt x="4661" y="31407"/>
                  </a:cubicBezTo>
                  <a:cubicBezTo>
                    <a:pt x="1" y="38399"/>
                    <a:pt x="6168" y="50652"/>
                    <a:pt x="13882" y="53269"/>
                  </a:cubicBezTo>
                  <a:cubicBezTo>
                    <a:pt x="17871" y="54623"/>
                    <a:pt x="21222" y="55205"/>
                    <a:pt x="24052" y="55205"/>
                  </a:cubicBezTo>
                  <a:cubicBezTo>
                    <a:pt x="40793" y="55205"/>
                    <a:pt x="39304" y="34853"/>
                    <a:pt x="43901" y="33707"/>
                  </a:cubicBezTo>
                  <a:cubicBezTo>
                    <a:pt x="49275" y="32367"/>
                    <a:pt x="48471" y="29403"/>
                    <a:pt x="48051" y="23219"/>
                  </a:cubicBezTo>
                  <a:cubicBezTo>
                    <a:pt x="47897" y="20946"/>
                    <a:pt x="48754" y="20352"/>
                    <a:pt x="50071" y="20352"/>
                  </a:cubicBezTo>
                  <a:cubicBezTo>
                    <a:pt x="51513" y="20352"/>
                    <a:pt x="53507" y="21065"/>
                    <a:pt x="55325" y="21065"/>
                  </a:cubicBezTo>
                  <a:cubicBezTo>
                    <a:pt x="55514" y="21065"/>
                    <a:pt x="55700" y="21057"/>
                    <a:pt x="55884" y="21041"/>
                  </a:cubicBezTo>
                  <a:cubicBezTo>
                    <a:pt x="59710" y="20687"/>
                    <a:pt x="62529" y="19630"/>
                    <a:pt x="63754" y="15004"/>
                  </a:cubicBezTo>
                  <a:cubicBezTo>
                    <a:pt x="65630" y="7907"/>
                    <a:pt x="57377" y="1780"/>
                    <a:pt x="50367" y="423"/>
                  </a:cubicBezTo>
                  <a:cubicBezTo>
                    <a:pt x="48869" y="133"/>
                    <a:pt x="47459" y="0"/>
                    <a:pt x="4614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63"/>
          <p:cNvSpPr txBox="1"/>
          <p:nvPr/>
        </p:nvSpPr>
        <p:spPr>
          <a:xfrm>
            <a:off x="2790825" y="701050"/>
            <a:ext cx="3526200" cy="98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5C65CF"/>
                </a:solidFill>
                <a:latin typeface="Advent Pro"/>
                <a:ea typeface="Advent Pro"/>
                <a:cs typeface="Advent Pro"/>
                <a:sym typeface="Advent Pro"/>
              </a:rPr>
              <a:t>QnA </a:t>
            </a:r>
            <a:endParaRPr b="1" sz="6000">
              <a:solidFill>
                <a:srgbClr val="5C65CF"/>
              </a:solidFill>
              <a:latin typeface="Advent Pro"/>
              <a:ea typeface="Advent Pro"/>
              <a:cs typeface="Advent Pro"/>
              <a:sym typeface="Advent Pro"/>
            </a:endParaRPr>
          </a:p>
        </p:txBody>
      </p:sp>
      <p:sp>
        <p:nvSpPr>
          <p:cNvPr id="1350" name="Google Shape;1350;p63"/>
          <p:cNvSpPr/>
          <p:nvPr/>
        </p:nvSpPr>
        <p:spPr>
          <a:xfrm flipH="1" rot="2947374">
            <a:off x="-2848510" y="430894"/>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1" name="Google Shape;1351;p63"/>
          <p:cNvGrpSpPr/>
          <p:nvPr/>
        </p:nvGrpSpPr>
        <p:grpSpPr>
          <a:xfrm>
            <a:off x="-1104439" y="1590997"/>
            <a:ext cx="3109822" cy="3508267"/>
            <a:chOff x="-1104439" y="1590997"/>
            <a:chExt cx="3109822" cy="3508267"/>
          </a:xfrm>
        </p:grpSpPr>
        <p:sp>
          <p:nvSpPr>
            <p:cNvPr id="1352" name="Google Shape;1352;p63"/>
            <p:cNvSpPr/>
            <p:nvPr/>
          </p:nvSpPr>
          <p:spPr>
            <a:xfrm>
              <a:off x="339283" y="4633511"/>
              <a:ext cx="249707" cy="404389"/>
            </a:xfrm>
            <a:custGeom>
              <a:rect b="b" l="l" r="r" t="t"/>
              <a:pathLst>
                <a:path extrusionOk="0" h="22993" w="14198">
                  <a:moveTo>
                    <a:pt x="11618" y="1"/>
                  </a:moveTo>
                  <a:lnTo>
                    <a:pt x="0" y="21605"/>
                  </a:lnTo>
                  <a:lnTo>
                    <a:pt x="2579"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3"/>
            <p:cNvSpPr/>
            <p:nvPr/>
          </p:nvSpPr>
          <p:spPr>
            <a:xfrm>
              <a:off x="-294095" y="3945154"/>
              <a:ext cx="357976" cy="608229"/>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3"/>
            <p:cNvSpPr/>
            <p:nvPr/>
          </p:nvSpPr>
          <p:spPr>
            <a:xfrm>
              <a:off x="1777677" y="4448438"/>
              <a:ext cx="204279" cy="204279"/>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3"/>
            <p:cNvSpPr/>
            <p:nvPr/>
          </p:nvSpPr>
          <p:spPr>
            <a:xfrm>
              <a:off x="-305949" y="4428969"/>
              <a:ext cx="911771" cy="430278"/>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3"/>
            <p:cNvSpPr/>
            <p:nvPr/>
          </p:nvSpPr>
          <p:spPr>
            <a:xfrm>
              <a:off x="-391108" y="4448438"/>
              <a:ext cx="204279" cy="204279"/>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3"/>
            <p:cNvSpPr/>
            <p:nvPr/>
          </p:nvSpPr>
          <p:spPr>
            <a:xfrm>
              <a:off x="1460768" y="3534081"/>
              <a:ext cx="469938" cy="1034989"/>
            </a:xfrm>
            <a:custGeom>
              <a:rect b="b" l="l" r="r" t="t"/>
              <a:pathLst>
                <a:path extrusionOk="0" h="58848" w="26720">
                  <a:moveTo>
                    <a:pt x="5773" y="0"/>
                  </a:moveTo>
                  <a:lnTo>
                    <a:pt x="1" y="2132"/>
                  </a:lnTo>
                  <a:lnTo>
                    <a:pt x="20948" y="58848"/>
                  </a:lnTo>
                  <a:lnTo>
                    <a:pt x="26720" y="56716"/>
                  </a:lnTo>
                  <a:lnTo>
                    <a:pt x="577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3"/>
            <p:cNvSpPr/>
            <p:nvPr/>
          </p:nvSpPr>
          <p:spPr>
            <a:xfrm>
              <a:off x="505151" y="4575965"/>
              <a:ext cx="142687" cy="142723"/>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3"/>
            <p:cNvSpPr/>
            <p:nvPr/>
          </p:nvSpPr>
          <p:spPr>
            <a:xfrm>
              <a:off x="680481" y="4238531"/>
              <a:ext cx="189910" cy="95957"/>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3"/>
            <p:cNvSpPr/>
            <p:nvPr/>
          </p:nvSpPr>
          <p:spPr>
            <a:xfrm>
              <a:off x="-963704" y="2930109"/>
              <a:ext cx="785563" cy="798631"/>
            </a:xfrm>
            <a:custGeom>
              <a:rect b="b" l="l" r="r" t="t"/>
              <a:pathLst>
                <a:path extrusionOk="0" h="45409" w="44666">
                  <a:moveTo>
                    <a:pt x="0" y="1"/>
                  </a:moveTo>
                  <a:lnTo>
                    <a:pt x="0" y="45408"/>
                  </a:lnTo>
                  <a:lnTo>
                    <a:pt x="44665" y="45408"/>
                  </a:lnTo>
                  <a:lnTo>
                    <a:pt x="44665"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3"/>
            <p:cNvSpPr/>
            <p:nvPr/>
          </p:nvSpPr>
          <p:spPr>
            <a:xfrm>
              <a:off x="-998387" y="2873495"/>
              <a:ext cx="852642" cy="119208"/>
            </a:xfrm>
            <a:custGeom>
              <a:rect b="b" l="l" r="r" t="t"/>
              <a:pathLst>
                <a:path extrusionOk="0" h="6778" w="48480">
                  <a:moveTo>
                    <a:pt x="0" y="1"/>
                  </a:moveTo>
                  <a:lnTo>
                    <a:pt x="0" y="6777"/>
                  </a:lnTo>
                  <a:lnTo>
                    <a:pt x="48480" y="6777"/>
                  </a:lnTo>
                  <a:lnTo>
                    <a:pt x="48480"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3"/>
            <p:cNvSpPr/>
            <p:nvPr/>
          </p:nvSpPr>
          <p:spPr>
            <a:xfrm>
              <a:off x="-809339"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3"/>
            <p:cNvSpPr/>
            <p:nvPr/>
          </p:nvSpPr>
          <p:spPr>
            <a:xfrm>
              <a:off x="-401274"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3"/>
            <p:cNvSpPr/>
            <p:nvPr/>
          </p:nvSpPr>
          <p:spPr>
            <a:xfrm>
              <a:off x="247195" y="4812095"/>
              <a:ext cx="427288" cy="287169"/>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3"/>
            <p:cNvSpPr/>
            <p:nvPr/>
          </p:nvSpPr>
          <p:spPr>
            <a:xfrm>
              <a:off x="-140785" y="2919856"/>
              <a:ext cx="890420" cy="1969818"/>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3"/>
            <p:cNvSpPr/>
            <p:nvPr/>
          </p:nvSpPr>
          <p:spPr>
            <a:xfrm>
              <a:off x="-53023" y="1972347"/>
              <a:ext cx="533288" cy="217522"/>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3"/>
            <p:cNvSpPr/>
            <p:nvPr/>
          </p:nvSpPr>
          <p:spPr>
            <a:xfrm>
              <a:off x="78127" y="3264729"/>
              <a:ext cx="550893" cy="1395252"/>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3"/>
            <p:cNvSpPr/>
            <p:nvPr/>
          </p:nvSpPr>
          <p:spPr>
            <a:xfrm>
              <a:off x="-1104439" y="3729320"/>
              <a:ext cx="1300068" cy="58918"/>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3"/>
            <p:cNvSpPr/>
            <p:nvPr/>
          </p:nvSpPr>
          <p:spPr>
            <a:xfrm>
              <a:off x="-95919" y="3077774"/>
              <a:ext cx="601281" cy="288822"/>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3"/>
            <p:cNvSpPr/>
            <p:nvPr/>
          </p:nvSpPr>
          <p:spPr>
            <a:xfrm>
              <a:off x="-192316" y="2005622"/>
              <a:ext cx="1019037" cy="62560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3"/>
            <p:cNvSpPr/>
            <p:nvPr/>
          </p:nvSpPr>
          <p:spPr>
            <a:xfrm>
              <a:off x="344208" y="4415092"/>
              <a:ext cx="464398" cy="464433"/>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3"/>
            <p:cNvSpPr/>
            <p:nvPr/>
          </p:nvSpPr>
          <p:spPr>
            <a:xfrm>
              <a:off x="-335232" y="3524901"/>
              <a:ext cx="694689" cy="1053526"/>
            </a:xfrm>
            <a:custGeom>
              <a:rect b="b" l="l" r="r" t="t"/>
              <a:pathLst>
                <a:path extrusionOk="0" h="59902" w="39499">
                  <a:moveTo>
                    <a:pt x="34231" y="1"/>
                  </a:moveTo>
                  <a:lnTo>
                    <a:pt x="1" y="56723"/>
                  </a:lnTo>
                  <a:lnTo>
                    <a:pt x="5269" y="59902"/>
                  </a:lnTo>
                  <a:lnTo>
                    <a:pt x="39499" y="3180"/>
                  </a:lnTo>
                  <a:lnTo>
                    <a:pt x="3423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3"/>
            <p:cNvSpPr/>
            <p:nvPr/>
          </p:nvSpPr>
          <p:spPr>
            <a:xfrm>
              <a:off x="585473" y="3645727"/>
              <a:ext cx="1012161" cy="996121"/>
            </a:xfrm>
            <a:custGeom>
              <a:rect b="b" l="l" r="r" t="t"/>
              <a:pathLst>
                <a:path extrusionOk="0" h="56638" w="57550">
                  <a:moveTo>
                    <a:pt x="53240" y="0"/>
                  </a:moveTo>
                  <a:lnTo>
                    <a:pt x="0" y="52245"/>
                  </a:lnTo>
                  <a:lnTo>
                    <a:pt x="4310" y="56638"/>
                  </a:lnTo>
                  <a:lnTo>
                    <a:pt x="57549" y="4392"/>
                  </a:lnTo>
                  <a:lnTo>
                    <a:pt x="53240"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3"/>
            <p:cNvSpPr/>
            <p:nvPr/>
          </p:nvSpPr>
          <p:spPr>
            <a:xfrm>
              <a:off x="259049" y="3173960"/>
              <a:ext cx="1746333" cy="433198"/>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3"/>
            <p:cNvSpPr/>
            <p:nvPr/>
          </p:nvSpPr>
          <p:spPr>
            <a:xfrm>
              <a:off x="-172443" y="2631051"/>
              <a:ext cx="1535793" cy="1512525"/>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3"/>
            <p:cNvSpPr/>
            <p:nvPr/>
          </p:nvSpPr>
          <p:spPr>
            <a:xfrm>
              <a:off x="1383312" y="1766749"/>
              <a:ext cx="324964" cy="32678"/>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3"/>
            <p:cNvSpPr/>
            <p:nvPr/>
          </p:nvSpPr>
          <p:spPr>
            <a:xfrm>
              <a:off x="937874" y="1707338"/>
              <a:ext cx="606030" cy="381526"/>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3"/>
            <p:cNvSpPr/>
            <p:nvPr/>
          </p:nvSpPr>
          <p:spPr>
            <a:xfrm>
              <a:off x="983039" y="1590997"/>
              <a:ext cx="493189" cy="208570"/>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3"/>
            <p:cNvSpPr/>
            <p:nvPr/>
          </p:nvSpPr>
          <p:spPr>
            <a:xfrm>
              <a:off x="974298" y="1799549"/>
              <a:ext cx="549609" cy="504691"/>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3"/>
            <p:cNvSpPr/>
            <p:nvPr/>
          </p:nvSpPr>
          <p:spPr>
            <a:xfrm>
              <a:off x="736989" y="2120134"/>
              <a:ext cx="1036660" cy="1081772"/>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3"/>
            <p:cNvSpPr/>
            <p:nvPr/>
          </p:nvSpPr>
          <p:spPr>
            <a:xfrm>
              <a:off x="1137738" y="1816838"/>
              <a:ext cx="132874" cy="155614"/>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3"/>
            <p:cNvSpPr/>
            <p:nvPr/>
          </p:nvSpPr>
          <p:spPr>
            <a:xfrm>
              <a:off x="1197536" y="1799426"/>
              <a:ext cx="403387" cy="102324"/>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3"/>
            <p:cNvSpPr/>
            <p:nvPr/>
          </p:nvSpPr>
          <p:spPr>
            <a:xfrm>
              <a:off x="1571499" y="3060925"/>
              <a:ext cx="297246" cy="250393"/>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3"/>
            <p:cNvSpPr/>
            <p:nvPr/>
          </p:nvSpPr>
          <p:spPr>
            <a:xfrm>
              <a:off x="588217" y="4051805"/>
              <a:ext cx="427288" cy="287186"/>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3"/>
            <p:cNvSpPr/>
            <p:nvPr/>
          </p:nvSpPr>
          <p:spPr>
            <a:xfrm>
              <a:off x="541522" y="4287565"/>
              <a:ext cx="249707" cy="404389"/>
            </a:xfrm>
            <a:custGeom>
              <a:rect b="b" l="l" r="r" t="t"/>
              <a:pathLst>
                <a:path extrusionOk="0" h="22993" w="14198">
                  <a:moveTo>
                    <a:pt x="11618" y="1"/>
                  </a:moveTo>
                  <a:lnTo>
                    <a:pt x="0" y="21605"/>
                  </a:lnTo>
                  <a:lnTo>
                    <a:pt x="2580"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3"/>
            <p:cNvSpPr/>
            <p:nvPr/>
          </p:nvSpPr>
          <p:spPr>
            <a:xfrm>
              <a:off x="-53023" y="2095406"/>
              <a:ext cx="1225690" cy="796239"/>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3"/>
            <p:cNvSpPr/>
            <p:nvPr/>
          </p:nvSpPr>
          <p:spPr>
            <a:xfrm>
              <a:off x="68418" y="2346872"/>
              <a:ext cx="854454" cy="397917"/>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3"/>
            <p:cNvSpPr/>
            <p:nvPr/>
          </p:nvSpPr>
          <p:spPr>
            <a:xfrm>
              <a:off x="401578" y="2031001"/>
              <a:ext cx="818382" cy="310542"/>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3"/>
            <p:cNvSpPr/>
            <p:nvPr/>
          </p:nvSpPr>
          <p:spPr>
            <a:xfrm>
              <a:off x="-40448" y="2204361"/>
              <a:ext cx="498184" cy="360579"/>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63"/>
          <p:cNvSpPr/>
          <p:nvPr/>
        </p:nvSpPr>
        <p:spPr>
          <a:xfrm flipH="1" rot="-2452626">
            <a:off x="5235990" y="280731"/>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63"/>
          <p:cNvGrpSpPr/>
          <p:nvPr/>
        </p:nvGrpSpPr>
        <p:grpSpPr>
          <a:xfrm>
            <a:off x="6959091" y="1658341"/>
            <a:ext cx="3446006" cy="3618007"/>
            <a:chOff x="1301275" y="238125"/>
            <a:chExt cx="5016750" cy="5238175"/>
          </a:xfrm>
        </p:grpSpPr>
        <p:sp>
          <p:nvSpPr>
            <p:cNvPr id="1392" name="Google Shape;1392;p63"/>
            <p:cNvSpPr/>
            <p:nvPr/>
          </p:nvSpPr>
          <p:spPr>
            <a:xfrm>
              <a:off x="1301275" y="5229900"/>
              <a:ext cx="4966425" cy="246400"/>
            </a:xfrm>
            <a:custGeom>
              <a:rect b="b" l="l" r="r" t="t"/>
              <a:pathLst>
                <a:path extrusionOk="0" h="9856" w="198657">
                  <a:moveTo>
                    <a:pt x="99328" y="0"/>
                  </a:moveTo>
                  <a:cubicBezTo>
                    <a:pt x="72985" y="0"/>
                    <a:pt x="47720" y="519"/>
                    <a:pt x="29092" y="1443"/>
                  </a:cubicBezTo>
                  <a:cubicBezTo>
                    <a:pt x="10465" y="2368"/>
                    <a:pt x="0" y="3621"/>
                    <a:pt x="0" y="4928"/>
                  </a:cubicBezTo>
                  <a:cubicBezTo>
                    <a:pt x="0" y="6235"/>
                    <a:pt x="10465" y="7489"/>
                    <a:pt x="29092" y="8413"/>
                  </a:cubicBezTo>
                  <a:cubicBezTo>
                    <a:pt x="47720" y="9337"/>
                    <a:pt x="72985" y="9856"/>
                    <a:pt x="99328" y="9856"/>
                  </a:cubicBezTo>
                  <a:cubicBezTo>
                    <a:pt x="125671" y="9856"/>
                    <a:pt x="150936" y="9337"/>
                    <a:pt x="169564" y="8413"/>
                  </a:cubicBezTo>
                  <a:cubicBezTo>
                    <a:pt x="188191" y="7489"/>
                    <a:pt x="198656" y="6235"/>
                    <a:pt x="198656" y="4928"/>
                  </a:cubicBezTo>
                  <a:cubicBezTo>
                    <a:pt x="198656" y="3621"/>
                    <a:pt x="188191" y="2368"/>
                    <a:pt x="169564" y="1443"/>
                  </a:cubicBezTo>
                  <a:cubicBezTo>
                    <a:pt x="150936" y="519"/>
                    <a:pt x="125671" y="0"/>
                    <a:pt x="99328" y="0"/>
                  </a:cubicBezTo>
                  <a:close/>
                </a:path>
              </a:pathLst>
            </a:custGeom>
            <a:solidFill>
              <a:srgbClr val="F3D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3"/>
            <p:cNvSpPr/>
            <p:nvPr/>
          </p:nvSpPr>
          <p:spPr>
            <a:xfrm>
              <a:off x="3594125" y="620825"/>
              <a:ext cx="688525" cy="924350"/>
            </a:xfrm>
            <a:custGeom>
              <a:rect b="b" l="l" r="r" t="t"/>
              <a:pathLst>
                <a:path extrusionOk="0" h="36974" w="27541">
                  <a:moveTo>
                    <a:pt x="26472" y="1"/>
                  </a:moveTo>
                  <a:lnTo>
                    <a:pt x="26472" y="1"/>
                  </a:lnTo>
                  <a:cubicBezTo>
                    <a:pt x="26472" y="1"/>
                    <a:pt x="24718" y="155"/>
                    <a:pt x="21857" y="1946"/>
                  </a:cubicBezTo>
                  <a:cubicBezTo>
                    <a:pt x="18996" y="3739"/>
                    <a:pt x="1" y="29221"/>
                    <a:pt x="1" y="29221"/>
                  </a:cubicBezTo>
                  <a:lnTo>
                    <a:pt x="992" y="35820"/>
                  </a:lnTo>
                  <a:cubicBezTo>
                    <a:pt x="992" y="35820"/>
                    <a:pt x="3179" y="36973"/>
                    <a:pt x="4816" y="36973"/>
                  </a:cubicBezTo>
                  <a:cubicBezTo>
                    <a:pt x="5939" y="36973"/>
                    <a:pt x="6802" y="36430"/>
                    <a:pt x="6523" y="34599"/>
                  </a:cubicBezTo>
                  <a:cubicBezTo>
                    <a:pt x="5838" y="30098"/>
                    <a:pt x="7934" y="27885"/>
                    <a:pt x="10643" y="24490"/>
                  </a:cubicBezTo>
                  <a:cubicBezTo>
                    <a:pt x="13351" y="21095"/>
                    <a:pt x="20446" y="13962"/>
                    <a:pt x="23459" y="11406"/>
                  </a:cubicBezTo>
                  <a:cubicBezTo>
                    <a:pt x="26472" y="8851"/>
                    <a:pt x="27540" y="3205"/>
                    <a:pt x="2647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3"/>
            <p:cNvSpPr/>
            <p:nvPr/>
          </p:nvSpPr>
          <p:spPr>
            <a:xfrm>
              <a:off x="4367925" y="1773175"/>
              <a:ext cx="469775" cy="241000"/>
            </a:xfrm>
            <a:custGeom>
              <a:rect b="b" l="l" r="r" t="t"/>
              <a:pathLst>
                <a:path extrusionOk="0" h="9640" w="18791">
                  <a:moveTo>
                    <a:pt x="7469" y="1"/>
                  </a:moveTo>
                  <a:cubicBezTo>
                    <a:pt x="5108" y="1"/>
                    <a:pt x="2557" y="436"/>
                    <a:pt x="1" y="1211"/>
                  </a:cubicBezTo>
                  <a:lnTo>
                    <a:pt x="580" y="7512"/>
                  </a:lnTo>
                  <a:cubicBezTo>
                    <a:pt x="580" y="7512"/>
                    <a:pt x="659" y="7517"/>
                    <a:pt x="796" y="7517"/>
                  </a:cubicBezTo>
                  <a:cubicBezTo>
                    <a:pt x="1490" y="7517"/>
                    <a:pt x="3670" y="7390"/>
                    <a:pt x="4622" y="5851"/>
                  </a:cubicBezTo>
                  <a:cubicBezTo>
                    <a:pt x="4551" y="4478"/>
                    <a:pt x="6037" y="3600"/>
                    <a:pt x="6828" y="3600"/>
                  </a:cubicBezTo>
                  <a:cubicBezTo>
                    <a:pt x="6858" y="3600"/>
                    <a:pt x="6887" y="3601"/>
                    <a:pt x="6915" y="3603"/>
                  </a:cubicBezTo>
                  <a:cubicBezTo>
                    <a:pt x="7679" y="3673"/>
                    <a:pt x="8383" y="3962"/>
                    <a:pt x="9574" y="4198"/>
                  </a:cubicBezTo>
                  <a:cubicBezTo>
                    <a:pt x="11152" y="5809"/>
                    <a:pt x="9592" y="7820"/>
                    <a:pt x="8688" y="8188"/>
                  </a:cubicBezTo>
                  <a:cubicBezTo>
                    <a:pt x="8760" y="8526"/>
                    <a:pt x="10023" y="9640"/>
                    <a:pt x="12180" y="9640"/>
                  </a:cubicBezTo>
                  <a:cubicBezTo>
                    <a:pt x="12639" y="9640"/>
                    <a:pt x="13139" y="9589"/>
                    <a:pt x="13677" y="9470"/>
                  </a:cubicBezTo>
                  <a:cubicBezTo>
                    <a:pt x="16739" y="8790"/>
                    <a:pt x="18790" y="4720"/>
                    <a:pt x="14619" y="1896"/>
                  </a:cubicBezTo>
                  <a:cubicBezTo>
                    <a:pt x="12679" y="583"/>
                    <a:pt x="10201" y="1"/>
                    <a:pt x="7469"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3"/>
            <p:cNvSpPr/>
            <p:nvPr/>
          </p:nvSpPr>
          <p:spPr>
            <a:xfrm>
              <a:off x="3408875" y="1176250"/>
              <a:ext cx="1095200" cy="848500"/>
            </a:xfrm>
            <a:custGeom>
              <a:rect b="b" l="l" r="r" t="t"/>
              <a:pathLst>
                <a:path extrusionOk="0" h="33940" w="43808">
                  <a:moveTo>
                    <a:pt x="5238" y="0"/>
                  </a:moveTo>
                  <a:cubicBezTo>
                    <a:pt x="4901" y="0"/>
                    <a:pt x="4553" y="35"/>
                    <a:pt x="4194" y="106"/>
                  </a:cubicBezTo>
                  <a:cubicBezTo>
                    <a:pt x="1991" y="541"/>
                    <a:pt x="0" y="2843"/>
                    <a:pt x="643" y="7394"/>
                  </a:cubicBezTo>
                  <a:cubicBezTo>
                    <a:pt x="1683" y="14749"/>
                    <a:pt x="8057" y="33939"/>
                    <a:pt x="30832" y="33939"/>
                  </a:cubicBezTo>
                  <a:cubicBezTo>
                    <a:pt x="34673" y="33939"/>
                    <a:pt x="38980" y="33393"/>
                    <a:pt x="43807" y="32153"/>
                  </a:cubicBezTo>
                  <a:lnTo>
                    <a:pt x="40537" y="23838"/>
                  </a:lnTo>
                  <a:cubicBezTo>
                    <a:pt x="40537" y="23838"/>
                    <a:pt x="37712" y="24235"/>
                    <a:pt x="34046" y="24235"/>
                  </a:cubicBezTo>
                  <a:cubicBezTo>
                    <a:pt x="30378" y="24235"/>
                    <a:pt x="25869" y="23837"/>
                    <a:pt x="22505" y="22249"/>
                  </a:cubicBezTo>
                  <a:cubicBezTo>
                    <a:pt x="15264" y="18830"/>
                    <a:pt x="13619" y="12105"/>
                    <a:pt x="11668" y="6834"/>
                  </a:cubicBezTo>
                  <a:cubicBezTo>
                    <a:pt x="10003" y="2340"/>
                    <a:pt x="7983" y="0"/>
                    <a:pt x="523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3"/>
            <p:cNvSpPr/>
            <p:nvPr/>
          </p:nvSpPr>
          <p:spPr>
            <a:xfrm>
              <a:off x="2884075" y="2239725"/>
              <a:ext cx="1500075" cy="947300"/>
            </a:xfrm>
            <a:custGeom>
              <a:rect b="b" l="l" r="r" t="t"/>
              <a:pathLst>
                <a:path extrusionOk="0" h="37892" w="60003">
                  <a:moveTo>
                    <a:pt x="5597" y="0"/>
                  </a:moveTo>
                  <a:cubicBezTo>
                    <a:pt x="5597" y="0"/>
                    <a:pt x="1540" y="4377"/>
                    <a:pt x="826" y="8455"/>
                  </a:cubicBezTo>
                  <a:cubicBezTo>
                    <a:pt x="0" y="13173"/>
                    <a:pt x="1989" y="16911"/>
                    <a:pt x="6294" y="19879"/>
                  </a:cubicBezTo>
                  <a:cubicBezTo>
                    <a:pt x="10599" y="22845"/>
                    <a:pt x="32007" y="31935"/>
                    <a:pt x="42169" y="35787"/>
                  </a:cubicBezTo>
                  <a:cubicBezTo>
                    <a:pt x="46056" y="37261"/>
                    <a:pt x="49203" y="37892"/>
                    <a:pt x="51698" y="37892"/>
                  </a:cubicBezTo>
                  <a:cubicBezTo>
                    <a:pt x="55724" y="37892"/>
                    <a:pt x="58050" y="36248"/>
                    <a:pt x="59046" y="33853"/>
                  </a:cubicBezTo>
                  <a:cubicBezTo>
                    <a:pt x="60003" y="31549"/>
                    <a:pt x="59051" y="28489"/>
                    <a:pt x="56505" y="26590"/>
                  </a:cubicBezTo>
                  <a:cubicBezTo>
                    <a:pt x="53959" y="24692"/>
                    <a:pt x="28197" y="3940"/>
                    <a:pt x="22875" y="587"/>
                  </a:cubicBezTo>
                  <a:lnTo>
                    <a:pt x="5597"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3"/>
            <p:cNvSpPr/>
            <p:nvPr/>
          </p:nvSpPr>
          <p:spPr>
            <a:xfrm>
              <a:off x="3847650" y="2974125"/>
              <a:ext cx="551125" cy="1063025"/>
            </a:xfrm>
            <a:custGeom>
              <a:rect b="b" l="l" r="r" t="t"/>
              <a:pathLst>
                <a:path extrusionOk="0" h="42521" w="22045">
                  <a:moveTo>
                    <a:pt x="13911" y="0"/>
                  </a:moveTo>
                  <a:cubicBezTo>
                    <a:pt x="11065" y="0"/>
                    <a:pt x="8137" y="851"/>
                    <a:pt x="6648" y="2869"/>
                  </a:cubicBezTo>
                  <a:cubicBezTo>
                    <a:pt x="4376" y="5951"/>
                    <a:pt x="3884" y="13599"/>
                    <a:pt x="3365" y="20098"/>
                  </a:cubicBezTo>
                  <a:cubicBezTo>
                    <a:pt x="2869" y="26299"/>
                    <a:pt x="3400" y="30793"/>
                    <a:pt x="1" y="40180"/>
                  </a:cubicBezTo>
                  <a:cubicBezTo>
                    <a:pt x="1167" y="40993"/>
                    <a:pt x="2905" y="42521"/>
                    <a:pt x="5380" y="42521"/>
                  </a:cubicBezTo>
                  <a:cubicBezTo>
                    <a:pt x="5591" y="42521"/>
                    <a:pt x="5806" y="42510"/>
                    <a:pt x="6027" y="42486"/>
                  </a:cubicBezTo>
                  <a:cubicBezTo>
                    <a:pt x="6033" y="42406"/>
                    <a:pt x="19568" y="8892"/>
                    <a:pt x="21122" y="4448"/>
                  </a:cubicBezTo>
                  <a:cubicBezTo>
                    <a:pt x="22044" y="1812"/>
                    <a:pt x="18065" y="0"/>
                    <a:pt x="13911"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3"/>
            <p:cNvSpPr/>
            <p:nvPr/>
          </p:nvSpPr>
          <p:spPr>
            <a:xfrm>
              <a:off x="1331425" y="3238100"/>
              <a:ext cx="2105900" cy="2105875"/>
            </a:xfrm>
            <a:custGeom>
              <a:rect b="b" l="l" r="r" t="t"/>
              <a:pathLst>
                <a:path extrusionOk="0" h="84235" w="84236">
                  <a:moveTo>
                    <a:pt x="42118" y="4120"/>
                  </a:moveTo>
                  <a:cubicBezTo>
                    <a:pt x="63069" y="4120"/>
                    <a:pt x="80115" y="21165"/>
                    <a:pt x="80115" y="42118"/>
                  </a:cubicBezTo>
                  <a:cubicBezTo>
                    <a:pt x="80115" y="63069"/>
                    <a:pt x="63070" y="80114"/>
                    <a:pt x="42118" y="80114"/>
                  </a:cubicBezTo>
                  <a:cubicBezTo>
                    <a:pt x="21166" y="80114"/>
                    <a:pt x="4121" y="63068"/>
                    <a:pt x="4121" y="42117"/>
                  </a:cubicBezTo>
                  <a:cubicBezTo>
                    <a:pt x="4121" y="21166"/>
                    <a:pt x="21166" y="4120"/>
                    <a:pt x="42118" y="4120"/>
                  </a:cubicBezTo>
                  <a:close/>
                  <a:moveTo>
                    <a:pt x="42118" y="0"/>
                  </a:moveTo>
                  <a:cubicBezTo>
                    <a:pt x="18894" y="0"/>
                    <a:pt x="0" y="18893"/>
                    <a:pt x="0" y="42118"/>
                  </a:cubicBezTo>
                  <a:cubicBezTo>
                    <a:pt x="0" y="65341"/>
                    <a:pt x="18894" y="84235"/>
                    <a:pt x="42118" y="84235"/>
                  </a:cubicBezTo>
                  <a:cubicBezTo>
                    <a:pt x="65341" y="84235"/>
                    <a:pt x="84236" y="65340"/>
                    <a:pt x="84236" y="42118"/>
                  </a:cubicBezTo>
                  <a:cubicBezTo>
                    <a:pt x="84236"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3"/>
            <p:cNvSpPr/>
            <p:nvPr/>
          </p:nvSpPr>
          <p:spPr>
            <a:xfrm>
              <a:off x="1421525" y="3328175"/>
              <a:ext cx="1925700" cy="1925700"/>
            </a:xfrm>
            <a:custGeom>
              <a:rect b="b" l="l" r="r" t="t"/>
              <a:pathLst>
                <a:path extrusionOk="0" h="77028" w="77028">
                  <a:moveTo>
                    <a:pt x="38514" y="2608"/>
                  </a:moveTo>
                  <a:cubicBezTo>
                    <a:pt x="58312" y="2608"/>
                    <a:pt x="74420" y="18715"/>
                    <a:pt x="74420" y="38515"/>
                  </a:cubicBezTo>
                  <a:cubicBezTo>
                    <a:pt x="74420" y="58313"/>
                    <a:pt x="58312" y="74421"/>
                    <a:pt x="38514" y="74421"/>
                  </a:cubicBezTo>
                  <a:cubicBezTo>
                    <a:pt x="18715"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0" y="77028"/>
                    <a:pt x="77027" y="59750"/>
                    <a:pt x="77027" y="38514"/>
                  </a:cubicBezTo>
                  <a:cubicBezTo>
                    <a:pt x="77027" y="17278"/>
                    <a:pt x="59750"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3"/>
            <p:cNvSpPr/>
            <p:nvPr/>
          </p:nvSpPr>
          <p:spPr>
            <a:xfrm>
              <a:off x="4212125" y="3238100"/>
              <a:ext cx="2105900" cy="2105875"/>
            </a:xfrm>
            <a:custGeom>
              <a:rect b="b" l="l" r="r" t="t"/>
              <a:pathLst>
                <a:path extrusionOk="0" h="84235" w="84236">
                  <a:moveTo>
                    <a:pt x="42118" y="4120"/>
                  </a:moveTo>
                  <a:cubicBezTo>
                    <a:pt x="63070" y="4120"/>
                    <a:pt x="80115" y="21165"/>
                    <a:pt x="80115" y="42118"/>
                  </a:cubicBezTo>
                  <a:cubicBezTo>
                    <a:pt x="80115" y="63069"/>
                    <a:pt x="63070" y="80114"/>
                    <a:pt x="42118" y="80114"/>
                  </a:cubicBezTo>
                  <a:cubicBezTo>
                    <a:pt x="21167" y="80114"/>
                    <a:pt x="4121" y="63068"/>
                    <a:pt x="4121" y="42117"/>
                  </a:cubicBezTo>
                  <a:cubicBezTo>
                    <a:pt x="4121" y="21166"/>
                    <a:pt x="21167" y="4120"/>
                    <a:pt x="42118" y="4120"/>
                  </a:cubicBezTo>
                  <a:close/>
                  <a:moveTo>
                    <a:pt x="42118" y="0"/>
                  </a:moveTo>
                  <a:cubicBezTo>
                    <a:pt x="18895" y="0"/>
                    <a:pt x="0" y="18893"/>
                    <a:pt x="0" y="42118"/>
                  </a:cubicBezTo>
                  <a:cubicBezTo>
                    <a:pt x="0" y="65341"/>
                    <a:pt x="18895" y="84235"/>
                    <a:pt x="42118" y="84235"/>
                  </a:cubicBezTo>
                  <a:cubicBezTo>
                    <a:pt x="65342" y="84235"/>
                    <a:pt x="84235" y="65340"/>
                    <a:pt x="84235" y="42118"/>
                  </a:cubicBezTo>
                  <a:cubicBezTo>
                    <a:pt x="84235" y="18894"/>
                    <a:pt x="65342" y="0"/>
                    <a:pt x="4211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3"/>
            <p:cNvSpPr/>
            <p:nvPr/>
          </p:nvSpPr>
          <p:spPr>
            <a:xfrm>
              <a:off x="4302225" y="3328175"/>
              <a:ext cx="1925700" cy="1925700"/>
            </a:xfrm>
            <a:custGeom>
              <a:rect b="b" l="l" r="r" t="t"/>
              <a:pathLst>
                <a:path extrusionOk="0" h="77028" w="77028">
                  <a:moveTo>
                    <a:pt x="38514" y="2608"/>
                  </a:moveTo>
                  <a:cubicBezTo>
                    <a:pt x="58312" y="2608"/>
                    <a:pt x="74421" y="18715"/>
                    <a:pt x="74421" y="38515"/>
                  </a:cubicBezTo>
                  <a:cubicBezTo>
                    <a:pt x="74421" y="58313"/>
                    <a:pt x="58312" y="74421"/>
                    <a:pt x="38514" y="74421"/>
                  </a:cubicBezTo>
                  <a:cubicBezTo>
                    <a:pt x="18716" y="74421"/>
                    <a:pt x="2608" y="58313"/>
                    <a:pt x="2608" y="38515"/>
                  </a:cubicBezTo>
                  <a:cubicBezTo>
                    <a:pt x="2608" y="18715"/>
                    <a:pt x="18715" y="2608"/>
                    <a:pt x="38514" y="2608"/>
                  </a:cubicBezTo>
                  <a:close/>
                  <a:moveTo>
                    <a:pt x="38514" y="1"/>
                  </a:moveTo>
                  <a:cubicBezTo>
                    <a:pt x="17278" y="1"/>
                    <a:pt x="1" y="17278"/>
                    <a:pt x="1" y="38515"/>
                  </a:cubicBezTo>
                  <a:cubicBezTo>
                    <a:pt x="1" y="59750"/>
                    <a:pt x="17278" y="77028"/>
                    <a:pt x="38514" y="77028"/>
                  </a:cubicBezTo>
                  <a:cubicBezTo>
                    <a:pt x="59751" y="77028"/>
                    <a:pt x="77027" y="59750"/>
                    <a:pt x="77027" y="38514"/>
                  </a:cubicBezTo>
                  <a:cubicBezTo>
                    <a:pt x="77027" y="17278"/>
                    <a:pt x="59751" y="1"/>
                    <a:pt x="38514"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3"/>
            <p:cNvSpPr/>
            <p:nvPr/>
          </p:nvSpPr>
          <p:spPr>
            <a:xfrm>
              <a:off x="1591900" y="1508525"/>
              <a:ext cx="1219875" cy="1503475"/>
            </a:xfrm>
            <a:custGeom>
              <a:rect b="b" l="l" r="r" t="t"/>
              <a:pathLst>
                <a:path extrusionOk="0" h="60139" w="48795">
                  <a:moveTo>
                    <a:pt x="44015" y="0"/>
                  </a:moveTo>
                  <a:cubicBezTo>
                    <a:pt x="44014" y="0"/>
                    <a:pt x="44013" y="0"/>
                    <a:pt x="44012" y="0"/>
                  </a:cubicBezTo>
                  <a:lnTo>
                    <a:pt x="4751" y="23"/>
                  </a:lnTo>
                  <a:cubicBezTo>
                    <a:pt x="2127" y="24"/>
                    <a:pt x="1" y="2153"/>
                    <a:pt x="3" y="4777"/>
                  </a:cubicBezTo>
                  <a:lnTo>
                    <a:pt x="30" y="55389"/>
                  </a:lnTo>
                  <a:cubicBezTo>
                    <a:pt x="31" y="58013"/>
                    <a:pt x="2159" y="60138"/>
                    <a:pt x="4782" y="60138"/>
                  </a:cubicBezTo>
                  <a:cubicBezTo>
                    <a:pt x="4782" y="60138"/>
                    <a:pt x="4783" y="60138"/>
                    <a:pt x="4784" y="60138"/>
                  </a:cubicBezTo>
                  <a:lnTo>
                    <a:pt x="44044" y="60116"/>
                  </a:lnTo>
                  <a:cubicBezTo>
                    <a:pt x="46668" y="60115"/>
                    <a:pt x="48795" y="57987"/>
                    <a:pt x="48793" y="55363"/>
                  </a:cubicBezTo>
                  <a:lnTo>
                    <a:pt x="48766" y="4749"/>
                  </a:lnTo>
                  <a:cubicBezTo>
                    <a:pt x="48765" y="2126"/>
                    <a:pt x="46638" y="0"/>
                    <a:pt x="4401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3"/>
            <p:cNvSpPr/>
            <p:nvPr/>
          </p:nvSpPr>
          <p:spPr>
            <a:xfrm>
              <a:off x="1661775" y="1594625"/>
              <a:ext cx="1080150" cy="1331225"/>
            </a:xfrm>
            <a:custGeom>
              <a:rect b="b" l="l" r="r" t="t"/>
              <a:pathLst>
                <a:path extrusionOk="0" h="53249" w="43206">
                  <a:moveTo>
                    <a:pt x="38429" y="0"/>
                  </a:moveTo>
                  <a:cubicBezTo>
                    <a:pt x="38428" y="0"/>
                    <a:pt x="38427" y="0"/>
                    <a:pt x="38427" y="0"/>
                  </a:cubicBezTo>
                  <a:lnTo>
                    <a:pt x="4751" y="19"/>
                  </a:lnTo>
                  <a:cubicBezTo>
                    <a:pt x="2127" y="20"/>
                    <a:pt x="1" y="2149"/>
                    <a:pt x="2" y="4773"/>
                  </a:cubicBezTo>
                  <a:lnTo>
                    <a:pt x="26" y="48501"/>
                  </a:lnTo>
                  <a:cubicBezTo>
                    <a:pt x="27" y="51123"/>
                    <a:pt x="2154" y="53249"/>
                    <a:pt x="4777" y="53249"/>
                  </a:cubicBezTo>
                  <a:cubicBezTo>
                    <a:pt x="4778" y="53249"/>
                    <a:pt x="4779" y="53249"/>
                    <a:pt x="4779" y="53249"/>
                  </a:cubicBezTo>
                  <a:lnTo>
                    <a:pt x="38455" y="53230"/>
                  </a:lnTo>
                  <a:cubicBezTo>
                    <a:pt x="41079" y="53229"/>
                    <a:pt x="43206" y="51101"/>
                    <a:pt x="43203" y="48477"/>
                  </a:cubicBezTo>
                  <a:lnTo>
                    <a:pt x="43179" y="4750"/>
                  </a:lnTo>
                  <a:cubicBezTo>
                    <a:pt x="43178" y="2126"/>
                    <a:pt x="41051" y="0"/>
                    <a:pt x="3842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3"/>
            <p:cNvSpPr/>
            <p:nvPr/>
          </p:nvSpPr>
          <p:spPr>
            <a:xfrm>
              <a:off x="1522325" y="1448950"/>
              <a:ext cx="1288775" cy="450450"/>
            </a:xfrm>
            <a:custGeom>
              <a:rect b="b" l="l" r="r" t="t"/>
              <a:pathLst>
                <a:path extrusionOk="0" h="18018" w="51551">
                  <a:moveTo>
                    <a:pt x="46799" y="0"/>
                  </a:moveTo>
                  <a:cubicBezTo>
                    <a:pt x="46798" y="0"/>
                    <a:pt x="46797" y="0"/>
                    <a:pt x="46797" y="0"/>
                  </a:cubicBezTo>
                  <a:lnTo>
                    <a:pt x="4751" y="64"/>
                  </a:lnTo>
                  <a:cubicBezTo>
                    <a:pt x="2127" y="66"/>
                    <a:pt x="1" y="2193"/>
                    <a:pt x="2" y="4817"/>
                  </a:cubicBezTo>
                  <a:lnTo>
                    <a:pt x="8" y="15237"/>
                  </a:lnTo>
                  <a:cubicBezTo>
                    <a:pt x="8" y="16773"/>
                    <a:pt x="1255" y="18018"/>
                    <a:pt x="2791" y="18018"/>
                  </a:cubicBezTo>
                  <a:lnTo>
                    <a:pt x="2786" y="7159"/>
                  </a:lnTo>
                  <a:cubicBezTo>
                    <a:pt x="2784" y="4535"/>
                    <a:pt x="4910" y="2406"/>
                    <a:pt x="7534" y="2405"/>
                  </a:cubicBezTo>
                  <a:lnTo>
                    <a:pt x="46795" y="2383"/>
                  </a:lnTo>
                  <a:cubicBezTo>
                    <a:pt x="46796" y="2383"/>
                    <a:pt x="46797" y="2383"/>
                    <a:pt x="46798" y="2383"/>
                  </a:cubicBezTo>
                  <a:cubicBezTo>
                    <a:pt x="49421" y="2383"/>
                    <a:pt x="51548" y="4509"/>
                    <a:pt x="51549" y="7132"/>
                  </a:cubicBezTo>
                  <a:lnTo>
                    <a:pt x="51550" y="4749"/>
                  </a:lnTo>
                  <a:cubicBezTo>
                    <a:pt x="51549" y="2126"/>
                    <a:pt x="49422" y="0"/>
                    <a:pt x="46799"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3"/>
            <p:cNvSpPr/>
            <p:nvPr/>
          </p:nvSpPr>
          <p:spPr>
            <a:xfrm>
              <a:off x="1979225" y="2262500"/>
              <a:ext cx="454100" cy="437275"/>
            </a:xfrm>
            <a:custGeom>
              <a:rect b="b" l="l" r="r" t="t"/>
              <a:pathLst>
                <a:path extrusionOk="0" h="17491" w="18164">
                  <a:moveTo>
                    <a:pt x="1" y="1"/>
                  </a:moveTo>
                  <a:lnTo>
                    <a:pt x="1" y="17452"/>
                  </a:lnTo>
                  <a:cubicBezTo>
                    <a:pt x="1" y="17473"/>
                    <a:pt x="17" y="17490"/>
                    <a:pt x="39" y="17490"/>
                  </a:cubicBezTo>
                  <a:lnTo>
                    <a:pt x="18125" y="17490"/>
                  </a:lnTo>
                  <a:cubicBezTo>
                    <a:pt x="18146" y="17490"/>
                    <a:pt x="18164" y="17473"/>
                    <a:pt x="18164" y="17452"/>
                  </a:cubicBezTo>
                  <a:lnTo>
                    <a:pt x="1816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3"/>
            <p:cNvSpPr/>
            <p:nvPr/>
          </p:nvSpPr>
          <p:spPr>
            <a:xfrm>
              <a:off x="1950225" y="2262375"/>
              <a:ext cx="511900" cy="94000"/>
            </a:xfrm>
            <a:custGeom>
              <a:rect b="b" l="l" r="r" t="t"/>
              <a:pathLst>
                <a:path extrusionOk="0" h="3760" w="20476">
                  <a:moveTo>
                    <a:pt x="20474" y="0"/>
                  </a:moveTo>
                  <a:lnTo>
                    <a:pt x="0" y="11"/>
                  </a:lnTo>
                  <a:lnTo>
                    <a:pt x="2" y="1454"/>
                  </a:lnTo>
                  <a:cubicBezTo>
                    <a:pt x="2" y="2727"/>
                    <a:pt x="1034" y="3759"/>
                    <a:pt x="2309" y="3759"/>
                  </a:cubicBezTo>
                  <a:lnTo>
                    <a:pt x="18170" y="3750"/>
                  </a:lnTo>
                  <a:cubicBezTo>
                    <a:pt x="19443" y="3749"/>
                    <a:pt x="20475" y="2716"/>
                    <a:pt x="20475" y="1443"/>
                  </a:cubicBezTo>
                  <a:lnTo>
                    <a:pt x="20474"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3"/>
            <p:cNvSpPr/>
            <p:nvPr/>
          </p:nvSpPr>
          <p:spPr>
            <a:xfrm>
              <a:off x="4700725" y="1929075"/>
              <a:ext cx="402925" cy="717900"/>
            </a:xfrm>
            <a:custGeom>
              <a:rect b="b" l="l" r="r" t="t"/>
              <a:pathLst>
                <a:path extrusionOk="0" h="28716" w="16117">
                  <a:moveTo>
                    <a:pt x="2310" y="1"/>
                  </a:moveTo>
                  <a:cubicBezTo>
                    <a:pt x="1368" y="1"/>
                    <a:pt x="591" y="743"/>
                    <a:pt x="532" y="1691"/>
                  </a:cubicBezTo>
                  <a:cubicBezTo>
                    <a:pt x="469" y="2686"/>
                    <a:pt x="1224" y="3541"/>
                    <a:pt x="2217" y="3604"/>
                  </a:cubicBezTo>
                  <a:cubicBezTo>
                    <a:pt x="9328" y="4052"/>
                    <a:pt x="12511" y="6046"/>
                    <a:pt x="12511" y="7824"/>
                  </a:cubicBezTo>
                  <a:cubicBezTo>
                    <a:pt x="12511" y="10370"/>
                    <a:pt x="6692" y="13918"/>
                    <a:pt x="3216" y="16037"/>
                  </a:cubicBezTo>
                  <a:cubicBezTo>
                    <a:pt x="2719" y="16340"/>
                    <a:pt x="2240" y="16632"/>
                    <a:pt x="1788" y="16912"/>
                  </a:cubicBezTo>
                  <a:cubicBezTo>
                    <a:pt x="570" y="17669"/>
                    <a:pt x="1" y="19156"/>
                    <a:pt x="403" y="20529"/>
                  </a:cubicBezTo>
                  <a:cubicBezTo>
                    <a:pt x="1387" y="23884"/>
                    <a:pt x="2702" y="27396"/>
                    <a:pt x="2757" y="27544"/>
                  </a:cubicBezTo>
                  <a:cubicBezTo>
                    <a:pt x="3020" y="28248"/>
                    <a:pt x="3693" y="28714"/>
                    <a:pt x="4445" y="28714"/>
                  </a:cubicBezTo>
                  <a:lnTo>
                    <a:pt x="4445" y="28716"/>
                  </a:lnTo>
                  <a:cubicBezTo>
                    <a:pt x="5036" y="28714"/>
                    <a:pt x="5589" y="28424"/>
                    <a:pt x="5926" y="27938"/>
                  </a:cubicBezTo>
                  <a:cubicBezTo>
                    <a:pt x="6262" y="27452"/>
                    <a:pt x="6340" y="26833"/>
                    <a:pt x="6133" y="26279"/>
                  </a:cubicBezTo>
                  <a:cubicBezTo>
                    <a:pt x="6120" y="26245"/>
                    <a:pt x="4889" y="22956"/>
                    <a:pt x="3952" y="19814"/>
                  </a:cubicBezTo>
                  <a:cubicBezTo>
                    <a:pt x="4317" y="19588"/>
                    <a:pt x="4700" y="19354"/>
                    <a:pt x="5093" y="19115"/>
                  </a:cubicBezTo>
                  <a:cubicBezTo>
                    <a:pt x="10005" y="16122"/>
                    <a:pt x="16117" y="12396"/>
                    <a:pt x="16117" y="7824"/>
                  </a:cubicBezTo>
                  <a:cubicBezTo>
                    <a:pt x="16117" y="5732"/>
                    <a:pt x="14785" y="783"/>
                    <a:pt x="2443" y="6"/>
                  </a:cubicBezTo>
                  <a:cubicBezTo>
                    <a:pt x="2398" y="2"/>
                    <a:pt x="2354" y="1"/>
                    <a:pt x="231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3"/>
            <p:cNvSpPr/>
            <p:nvPr/>
          </p:nvSpPr>
          <p:spPr>
            <a:xfrm>
              <a:off x="2398325" y="4208600"/>
              <a:ext cx="1184475" cy="153175"/>
            </a:xfrm>
            <a:custGeom>
              <a:rect b="b" l="l" r="r" t="t"/>
              <a:pathLst>
                <a:path extrusionOk="0" h="6127" w="47379">
                  <a:moveTo>
                    <a:pt x="146" y="0"/>
                  </a:moveTo>
                  <a:lnTo>
                    <a:pt x="1" y="4634"/>
                  </a:lnTo>
                  <a:lnTo>
                    <a:pt x="47232" y="6127"/>
                  </a:lnTo>
                  <a:lnTo>
                    <a:pt x="47379" y="1493"/>
                  </a:lnTo>
                  <a:lnTo>
                    <a:pt x="14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3"/>
            <p:cNvSpPr/>
            <p:nvPr/>
          </p:nvSpPr>
          <p:spPr>
            <a:xfrm>
              <a:off x="1834325" y="3058050"/>
              <a:ext cx="567450" cy="1227550"/>
            </a:xfrm>
            <a:custGeom>
              <a:rect b="b" l="l" r="r" t="t"/>
              <a:pathLst>
                <a:path extrusionOk="0" h="49102" w="22698">
                  <a:moveTo>
                    <a:pt x="1892" y="0"/>
                  </a:moveTo>
                  <a:lnTo>
                    <a:pt x="0" y="815"/>
                  </a:lnTo>
                  <a:lnTo>
                    <a:pt x="20805" y="49101"/>
                  </a:lnTo>
                  <a:lnTo>
                    <a:pt x="22698" y="48287"/>
                  </a:lnTo>
                  <a:lnTo>
                    <a:pt x="189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3"/>
            <p:cNvSpPr/>
            <p:nvPr/>
          </p:nvSpPr>
          <p:spPr>
            <a:xfrm>
              <a:off x="2352475" y="3061575"/>
              <a:ext cx="51525" cy="1198425"/>
            </a:xfrm>
            <a:custGeom>
              <a:rect b="b" l="l" r="r" t="t"/>
              <a:pathLst>
                <a:path extrusionOk="0" h="47937" w="2061">
                  <a:moveTo>
                    <a:pt x="0" y="1"/>
                  </a:moveTo>
                  <a:lnTo>
                    <a:pt x="0" y="47936"/>
                  </a:lnTo>
                  <a:lnTo>
                    <a:pt x="2060" y="47936"/>
                  </a:lnTo>
                  <a:lnTo>
                    <a:pt x="2060"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3"/>
            <p:cNvSpPr/>
            <p:nvPr/>
          </p:nvSpPr>
          <p:spPr>
            <a:xfrm>
              <a:off x="1639425" y="3012425"/>
              <a:ext cx="1585150" cy="115900"/>
            </a:xfrm>
            <a:custGeom>
              <a:rect b="b" l="l" r="r" t="t"/>
              <a:pathLst>
                <a:path extrusionOk="0" h="4636" w="63406">
                  <a:moveTo>
                    <a:pt x="2318" y="1"/>
                  </a:moveTo>
                  <a:cubicBezTo>
                    <a:pt x="1039" y="1"/>
                    <a:pt x="1" y="1037"/>
                    <a:pt x="1" y="2318"/>
                  </a:cubicBezTo>
                  <a:cubicBezTo>
                    <a:pt x="1" y="3599"/>
                    <a:pt x="1039" y="4636"/>
                    <a:pt x="2318" y="4636"/>
                  </a:cubicBezTo>
                  <a:cubicBezTo>
                    <a:pt x="2324" y="4636"/>
                    <a:pt x="2331" y="4636"/>
                    <a:pt x="2337" y="4636"/>
                  </a:cubicBezTo>
                  <a:lnTo>
                    <a:pt x="61070" y="4636"/>
                  </a:lnTo>
                  <a:cubicBezTo>
                    <a:pt x="61076" y="4636"/>
                    <a:pt x="61082" y="4636"/>
                    <a:pt x="61088" y="4636"/>
                  </a:cubicBezTo>
                  <a:cubicBezTo>
                    <a:pt x="62367" y="4636"/>
                    <a:pt x="63405" y="3599"/>
                    <a:pt x="63405" y="2318"/>
                  </a:cubicBezTo>
                  <a:cubicBezTo>
                    <a:pt x="63405" y="1037"/>
                    <a:pt x="62367" y="1"/>
                    <a:pt x="61088" y="1"/>
                  </a:cubicBezTo>
                  <a:cubicBezTo>
                    <a:pt x="61082" y="1"/>
                    <a:pt x="61076" y="1"/>
                    <a:pt x="61070" y="1"/>
                  </a:cubicBezTo>
                  <a:lnTo>
                    <a:pt x="2337" y="1"/>
                  </a:lnTo>
                  <a:cubicBezTo>
                    <a:pt x="2331" y="1"/>
                    <a:pt x="2324" y="1"/>
                    <a:pt x="2318"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3"/>
            <p:cNvSpPr/>
            <p:nvPr/>
          </p:nvSpPr>
          <p:spPr>
            <a:xfrm>
              <a:off x="2364775" y="2928825"/>
              <a:ext cx="924650" cy="1340425"/>
            </a:xfrm>
            <a:custGeom>
              <a:rect b="b" l="l" r="r" t="t"/>
              <a:pathLst>
                <a:path extrusionOk="0" h="53617" w="36986">
                  <a:moveTo>
                    <a:pt x="33095" y="0"/>
                  </a:moveTo>
                  <a:lnTo>
                    <a:pt x="0" y="51097"/>
                  </a:lnTo>
                  <a:lnTo>
                    <a:pt x="3891" y="53617"/>
                  </a:lnTo>
                  <a:lnTo>
                    <a:pt x="36986" y="2519"/>
                  </a:lnTo>
                  <a:lnTo>
                    <a:pt x="33095"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3"/>
            <p:cNvSpPr/>
            <p:nvPr/>
          </p:nvSpPr>
          <p:spPr>
            <a:xfrm>
              <a:off x="3101575" y="2703525"/>
              <a:ext cx="548250" cy="1581025"/>
            </a:xfrm>
            <a:custGeom>
              <a:rect b="b" l="l" r="r" t="t"/>
              <a:pathLst>
                <a:path extrusionOk="0" h="63241" w="21930">
                  <a:moveTo>
                    <a:pt x="4461" y="1"/>
                  </a:moveTo>
                  <a:lnTo>
                    <a:pt x="0" y="1259"/>
                  </a:lnTo>
                  <a:lnTo>
                    <a:pt x="17469" y="63241"/>
                  </a:lnTo>
                  <a:lnTo>
                    <a:pt x="21930" y="61983"/>
                  </a:lnTo>
                  <a:lnTo>
                    <a:pt x="446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3"/>
            <p:cNvSpPr/>
            <p:nvPr/>
          </p:nvSpPr>
          <p:spPr>
            <a:xfrm>
              <a:off x="3577750" y="2947700"/>
              <a:ext cx="1393575" cy="1368975"/>
            </a:xfrm>
            <a:custGeom>
              <a:rect b="b" l="l" r="r" t="t"/>
              <a:pathLst>
                <a:path extrusionOk="0" h="54759" w="55743">
                  <a:moveTo>
                    <a:pt x="52499" y="1"/>
                  </a:moveTo>
                  <a:lnTo>
                    <a:pt x="0" y="51449"/>
                  </a:lnTo>
                  <a:lnTo>
                    <a:pt x="3244" y="54759"/>
                  </a:lnTo>
                  <a:lnTo>
                    <a:pt x="55743" y="3311"/>
                  </a:lnTo>
                  <a:lnTo>
                    <a:pt x="5249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3"/>
            <p:cNvSpPr/>
            <p:nvPr/>
          </p:nvSpPr>
          <p:spPr>
            <a:xfrm>
              <a:off x="3381350" y="2793525"/>
              <a:ext cx="1516550" cy="926300"/>
            </a:xfrm>
            <a:custGeom>
              <a:rect b="b" l="l" r="r" t="t"/>
              <a:pathLst>
                <a:path extrusionOk="0" h="37052" w="60662">
                  <a:moveTo>
                    <a:pt x="58379" y="1"/>
                  </a:moveTo>
                  <a:lnTo>
                    <a:pt x="0" y="33017"/>
                  </a:lnTo>
                  <a:lnTo>
                    <a:pt x="2282" y="37052"/>
                  </a:lnTo>
                  <a:lnTo>
                    <a:pt x="60661" y="4036"/>
                  </a:lnTo>
                  <a:lnTo>
                    <a:pt x="58379"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3"/>
            <p:cNvSpPr/>
            <p:nvPr/>
          </p:nvSpPr>
          <p:spPr>
            <a:xfrm>
              <a:off x="4731800" y="2537500"/>
              <a:ext cx="626250" cy="1733025"/>
            </a:xfrm>
            <a:custGeom>
              <a:rect b="b" l="l" r="r" t="t"/>
              <a:pathLst>
                <a:path extrusionOk="0" h="69321" w="25050">
                  <a:moveTo>
                    <a:pt x="4436" y="0"/>
                  </a:moveTo>
                  <a:lnTo>
                    <a:pt x="0" y="1345"/>
                  </a:lnTo>
                  <a:lnTo>
                    <a:pt x="20613" y="69320"/>
                  </a:lnTo>
                  <a:lnTo>
                    <a:pt x="25050" y="67976"/>
                  </a:lnTo>
                  <a:lnTo>
                    <a:pt x="4436"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3"/>
            <p:cNvSpPr/>
            <p:nvPr/>
          </p:nvSpPr>
          <p:spPr>
            <a:xfrm>
              <a:off x="3321550" y="4018100"/>
              <a:ext cx="563775" cy="563775"/>
            </a:xfrm>
            <a:custGeom>
              <a:rect b="b" l="l" r="r" t="t"/>
              <a:pathLst>
                <a:path extrusionOk="0" h="22551" w="22551">
                  <a:moveTo>
                    <a:pt x="11276" y="0"/>
                  </a:moveTo>
                  <a:cubicBezTo>
                    <a:pt x="8285" y="0"/>
                    <a:pt x="5418" y="1189"/>
                    <a:pt x="3303" y="3303"/>
                  </a:cubicBezTo>
                  <a:cubicBezTo>
                    <a:pt x="1188" y="5417"/>
                    <a:pt x="1" y="8285"/>
                    <a:pt x="1" y="11275"/>
                  </a:cubicBezTo>
                  <a:cubicBezTo>
                    <a:pt x="1" y="14267"/>
                    <a:pt x="1188" y="17134"/>
                    <a:pt x="3303" y="19248"/>
                  </a:cubicBezTo>
                  <a:cubicBezTo>
                    <a:pt x="5418" y="21362"/>
                    <a:pt x="8285" y="22551"/>
                    <a:pt x="11276" y="22551"/>
                  </a:cubicBezTo>
                  <a:cubicBezTo>
                    <a:pt x="14266" y="22551"/>
                    <a:pt x="17133" y="21362"/>
                    <a:pt x="19249" y="19248"/>
                  </a:cubicBezTo>
                  <a:cubicBezTo>
                    <a:pt x="21363" y="17134"/>
                    <a:pt x="22550" y="14267"/>
                    <a:pt x="22550" y="11275"/>
                  </a:cubicBezTo>
                  <a:cubicBezTo>
                    <a:pt x="22550" y="8285"/>
                    <a:pt x="21363" y="5417"/>
                    <a:pt x="19249" y="3303"/>
                  </a:cubicBezTo>
                  <a:cubicBezTo>
                    <a:pt x="17133" y="1189"/>
                    <a:pt x="14266" y="0"/>
                    <a:pt x="1127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3"/>
            <p:cNvSpPr/>
            <p:nvPr/>
          </p:nvSpPr>
          <p:spPr>
            <a:xfrm>
              <a:off x="2873300" y="2644500"/>
              <a:ext cx="607275" cy="149850"/>
            </a:xfrm>
            <a:custGeom>
              <a:rect b="b" l="l" r="r" t="t"/>
              <a:pathLst>
                <a:path extrusionOk="0" h="5994" w="24291">
                  <a:moveTo>
                    <a:pt x="904" y="1"/>
                  </a:moveTo>
                  <a:cubicBezTo>
                    <a:pt x="340" y="1"/>
                    <a:pt x="0" y="625"/>
                    <a:pt x="306" y="1097"/>
                  </a:cubicBezTo>
                  <a:lnTo>
                    <a:pt x="1620" y="3129"/>
                  </a:lnTo>
                  <a:cubicBezTo>
                    <a:pt x="2774" y="4915"/>
                    <a:pt x="4756" y="5992"/>
                    <a:pt x="6881" y="5994"/>
                  </a:cubicBezTo>
                  <a:lnTo>
                    <a:pt x="24291" y="5994"/>
                  </a:lnTo>
                  <a:lnTo>
                    <a:pt x="2429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3"/>
            <p:cNvSpPr/>
            <p:nvPr/>
          </p:nvSpPr>
          <p:spPr>
            <a:xfrm>
              <a:off x="3574550" y="4290025"/>
              <a:ext cx="452550" cy="403000"/>
            </a:xfrm>
            <a:custGeom>
              <a:rect b="b" l="l" r="r" t="t"/>
              <a:pathLst>
                <a:path extrusionOk="0" h="16120" w="18102">
                  <a:moveTo>
                    <a:pt x="2326" y="0"/>
                  </a:moveTo>
                  <a:lnTo>
                    <a:pt x="1" y="1757"/>
                  </a:lnTo>
                  <a:lnTo>
                    <a:pt x="10078" y="15089"/>
                  </a:lnTo>
                  <a:cubicBezTo>
                    <a:pt x="10589" y="15764"/>
                    <a:pt x="11365" y="16120"/>
                    <a:pt x="12151" y="16120"/>
                  </a:cubicBezTo>
                  <a:cubicBezTo>
                    <a:pt x="12696" y="16120"/>
                    <a:pt x="13246" y="15948"/>
                    <a:pt x="13714" y="15594"/>
                  </a:cubicBezTo>
                  <a:lnTo>
                    <a:pt x="13969" y="15402"/>
                  </a:lnTo>
                  <a:lnTo>
                    <a:pt x="18102" y="12278"/>
                  </a:lnTo>
                  <a:lnTo>
                    <a:pt x="16800" y="10554"/>
                  </a:lnTo>
                  <a:lnTo>
                    <a:pt x="13708" y="12892"/>
                  </a:lnTo>
                  <a:cubicBezTo>
                    <a:pt x="13472" y="13070"/>
                    <a:pt x="13195" y="13156"/>
                    <a:pt x="12921" y="13156"/>
                  </a:cubicBezTo>
                  <a:cubicBezTo>
                    <a:pt x="12526" y="13156"/>
                    <a:pt x="12135" y="12977"/>
                    <a:pt x="11879" y="12638"/>
                  </a:cubicBezTo>
                  <a:lnTo>
                    <a:pt x="2326"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3"/>
            <p:cNvSpPr/>
            <p:nvPr/>
          </p:nvSpPr>
          <p:spPr>
            <a:xfrm>
              <a:off x="3507025" y="4203575"/>
              <a:ext cx="192850" cy="192825"/>
            </a:xfrm>
            <a:custGeom>
              <a:rect b="b" l="l" r="r" t="t"/>
              <a:pathLst>
                <a:path extrusionOk="0" h="7713" w="7714">
                  <a:moveTo>
                    <a:pt x="3857" y="1"/>
                  </a:moveTo>
                  <a:cubicBezTo>
                    <a:pt x="1727" y="1"/>
                    <a:pt x="0" y="1727"/>
                    <a:pt x="0" y="3856"/>
                  </a:cubicBezTo>
                  <a:cubicBezTo>
                    <a:pt x="0" y="5987"/>
                    <a:pt x="1727" y="7713"/>
                    <a:pt x="3857" y="7713"/>
                  </a:cubicBezTo>
                  <a:cubicBezTo>
                    <a:pt x="5986" y="7713"/>
                    <a:pt x="7713" y="5987"/>
                    <a:pt x="7713" y="3856"/>
                  </a:cubicBezTo>
                  <a:cubicBezTo>
                    <a:pt x="7713" y="1727"/>
                    <a:pt x="5986" y="1"/>
                    <a:pt x="3857"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3"/>
            <p:cNvSpPr/>
            <p:nvPr/>
          </p:nvSpPr>
          <p:spPr>
            <a:xfrm>
              <a:off x="2228900" y="4135575"/>
              <a:ext cx="310925" cy="310925"/>
            </a:xfrm>
            <a:custGeom>
              <a:rect b="b" l="l" r="r" t="t"/>
              <a:pathLst>
                <a:path extrusionOk="0" h="12437" w="12437">
                  <a:moveTo>
                    <a:pt x="6219" y="0"/>
                  </a:moveTo>
                  <a:cubicBezTo>
                    <a:pt x="4570" y="0"/>
                    <a:pt x="2988" y="655"/>
                    <a:pt x="1822" y="1822"/>
                  </a:cubicBezTo>
                  <a:cubicBezTo>
                    <a:pt x="656" y="2987"/>
                    <a:pt x="1" y="4569"/>
                    <a:pt x="1" y="6219"/>
                  </a:cubicBezTo>
                  <a:cubicBezTo>
                    <a:pt x="1" y="7867"/>
                    <a:pt x="656" y="9449"/>
                    <a:pt x="1822" y="10615"/>
                  </a:cubicBezTo>
                  <a:cubicBezTo>
                    <a:pt x="2988" y="11781"/>
                    <a:pt x="4570" y="12436"/>
                    <a:pt x="6219" y="12436"/>
                  </a:cubicBezTo>
                  <a:cubicBezTo>
                    <a:pt x="7868" y="12436"/>
                    <a:pt x="9450" y="11781"/>
                    <a:pt x="10615" y="10615"/>
                  </a:cubicBezTo>
                  <a:cubicBezTo>
                    <a:pt x="11782" y="9449"/>
                    <a:pt x="12437" y="7867"/>
                    <a:pt x="12437" y="6219"/>
                  </a:cubicBezTo>
                  <a:cubicBezTo>
                    <a:pt x="12437" y="4569"/>
                    <a:pt x="11782" y="2987"/>
                    <a:pt x="10615" y="1822"/>
                  </a:cubicBezTo>
                  <a:cubicBezTo>
                    <a:pt x="9450" y="655"/>
                    <a:pt x="7868" y="0"/>
                    <a:pt x="6219"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3"/>
            <p:cNvSpPr/>
            <p:nvPr/>
          </p:nvSpPr>
          <p:spPr>
            <a:xfrm>
              <a:off x="3751125" y="4258250"/>
              <a:ext cx="474625" cy="274600"/>
            </a:xfrm>
            <a:custGeom>
              <a:rect b="b" l="l" r="r" t="t"/>
              <a:pathLst>
                <a:path extrusionOk="0" h="10984" w="18985">
                  <a:moveTo>
                    <a:pt x="2628" y="0"/>
                  </a:moveTo>
                  <a:cubicBezTo>
                    <a:pt x="2524" y="248"/>
                    <a:pt x="2203" y="1122"/>
                    <a:pt x="1597" y="2062"/>
                  </a:cubicBezTo>
                  <a:cubicBezTo>
                    <a:pt x="1" y="4534"/>
                    <a:pt x="181" y="5259"/>
                    <a:pt x="2786" y="7213"/>
                  </a:cubicBezTo>
                  <a:cubicBezTo>
                    <a:pt x="5392" y="9167"/>
                    <a:pt x="10024" y="10791"/>
                    <a:pt x="13338" y="10967"/>
                  </a:cubicBezTo>
                  <a:cubicBezTo>
                    <a:pt x="13557" y="10978"/>
                    <a:pt x="13774" y="10984"/>
                    <a:pt x="13989" y="10984"/>
                  </a:cubicBezTo>
                  <a:cubicBezTo>
                    <a:pt x="16659" y="10984"/>
                    <a:pt x="18985" y="10123"/>
                    <a:pt x="18684" y="9038"/>
                  </a:cubicBezTo>
                  <a:cubicBezTo>
                    <a:pt x="18363" y="7887"/>
                    <a:pt x="7083" y="4487"/>
                    <a:pt x="7751" y="303"/>
                  </a:cubicBezTo>
                  <a:lnTo>
                    <a:pt x="7751" y="303"/>
                  </a:lnTo>
                  <a:cubicBezTo>
                    <a:pt x="6624" y="562"/>
                    <a:pt x="5791" y="679"/>
                    <a:pt x="5108" y="679"/>
                  </a:cubicBezTo>
                  <a:cubicBezTo>
                    <a:pt x="4113" y="679"/>
                    <a:pt x="3435" y="430"/>
                    <a:pt x="2628"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3"/>
            <p:cNvSpPr/>
            <p:nvPr/>
          </p:nvSpPr>
          <p:spPr>
            <a:xfrm>
              <a:off x="3788225" y="3207850"/>
              <a:ext cx="456725" cy="1085325"/>
            </a:xfrm>
            <a:custGeom>
              <a:rect b="b" l="l" r="r" t="t"/>
              <a:pathLst>
                <a:path extrusionOk="0" h="43413" w="18269">
                  <a:moveTo>
                    <a:pt x="11762" y="1"/>
                  </a:moveTo>
                  <a:cubicBezTo>
                    <a:pt x="8432" y="1"/>
                    <a:pt x="4679" y="1196"/>
                    <a:pt x="3192" y="3818"/>
                  </a:cubicBezTo>
                  <a:cubicBezTo>
                    <a:pt x="1303" y="7149"/>
                    <a:pt x="1727" y="14802"/>
                    <a:pt x="1988" y="21317"/>
                  </a:cubicBezTo>
                  <a:cubicBezTo>
                    <a:pt x="2236" y="27532"/>
                    <a:pt x="2255" y="32272"/>
                    <a:pt x="0" y="41999"/>
                  </a:cubicBezTo>
                  <a:cubicBezTo>
                    <a:pt x="1084" y="42575"/>
                    <a:pt x="3313" y="43412"/>
                    <a:pt x="5571" y="43412"/>
                  </a:cubicBezTo>
                  <a:cubicBezTo>
                    <a:pt x="6153" y="43412"/>
                    <a:pt x="6737" y="43357"/>
                    <a:pt x="7303" y="43227"/>
                  </a:cubicBezTo>
                  <a:cubicBezTo>
                    <a:pt x="7299" y="43147"/>
                    <a:pt x="16739" y="8256"/>
                    <a:pt x="17751" y="3659"/>
                  </a:cubicBezTo>
                  <a:cubicBezTo>
                    <a:pt x="18269" y="1309"/>
                    <a:pt x="15246" y="1"/>
                    <a:pt x="11762"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3"/>
            <p:cNvSpPr/>
            <p:nvPr/>
          </p:nvSpPr>
          <p:spPr>
            <a:xfrm>
              <a:off x="3930625" y="4532800"/>
              <a:ext cx="292425" cy="67375"/>
            </a:xfrm>
            <a:custGeom>
              <a:rect b="b" l="l" r="r" t="t"/>
              <a:pathLst>
                <a:path extrusionOk="0" h="2695" w="11697">
                  <a:moveTo>
                    <a:pt x="1" y="0"/>
                  </a:moveTo>
                  <a:lnTo>
                    <a:pt x="1" y="2694"/>
                  </a:lnTo>
                  <a:lnTo>
                    <a:pt x="11697" y="2694"/>
                  </a:lnTo>
                  <a:lnTo>
                    <a:pt x="11697" y="0"/>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3"/>
            <p:cNvSpPr/>
            <p:nvPr/>
          </p:nvSpPr>
          <p:spPr>
            <a:xfrm>
              <a:off x="5193325" y="4160300"/>
              <a:ext cx="191750" cy="191750"/>
            </a:xfrm>
            <a:custGeom>
              <a:rect b="b" l="l" r="r" t="t"/>
              <a:pathLst>
                <a:path extrusionOk="0" h="7670" w="7670">
                  <a:moveTo>
                    <a:pt x="3835" y="0"/>
                  </a:moveTo>
                  <a:cubicBezTo>
                    <a:pt x="1718" y="0"/>
                    <a:pt x="1" y="1717"/>
                    <a:pt x="1" y="3835"/>
                  </a:cubicBezTo>
                  <a:cubicBezTo>
                    <a:pt x="1" y="5953"/>
                    <a:pt x="1718" y="7670"/>
                    <a:pt x="3835" y="7670"/>
                  </a:cubicBezTo>
                  <a:cubicBezTo>
                    <a:pt x="5953" y="7670"/>
                    <a:pt x="7670" y="5953"/>
                    <a:pt x="7670" y="3835"/>
                  </a:cubicBezTo>
                  <a:cubicBezTo>
                    <a:pt x="7670" y="1717"/>
                    <a:pt x="5953" y="0"/>
                    <a:pt x="383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3"/>
            <p:cNvSpPr/>
            <p:nvPr/>
          </p:nvSpPr>
          <p:spPr>
            <a:xfrm>
              <a:off x="4481850" y="1893725"/>
              <a:ext cx="285775" cy="118225"/>
            </a:xfrm>
            <a:custGeom>
              <a:rect b="b" l="l" r="r" t="t"/>
              <a:pathLst>
                <a:path extrusionOk="0" h="4729" w="11431">
                  <a:moveTo>
                    <a:pt x="0" y="1"/>
                  </a:moveTo>
                  <a:lnTo>
                    <a:pt x="0" y="4360"/>
                  </a:lnTo>
                  <a:lnTo>
                    <a:pt x="9834" y="4728"/>
                  </a:lnTo>
                  <a:cubicBezTo>
                    <a:pt x="10715" y="4728"/>
                    <a:pt x="11430" y="4013"/>
                    <a:pt x="11430" y="3131"/>
                  </a:cubicBezTo>
                  <a:cubicBezTo>
                    <a:pt x="11430" y="2318"/>
                    <a:pt x="10878" y="1632"/>
                    <a:pt x="10035" y="1524"/>
                  </a:cubicBezTo>
                  <a:cubicBezTo>
                    <a:pt x="9191" y="1415"/>
                    <a:pt x="0" y="1"/>
                    <a:pt x="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3"/>
            <p:cNvSpPr/>
            <p:nvPr/>
          </p:nvSpPr>
          <p:spPr>
            <a:xfrm>
              <a:off x="4297225" y="1800975"/>
              <a:ext cx="475750" cy="231875"/>
            </a:xfrm>
            <a:custGeom>
              <a:rect b="b" l="l" r="r" t="t"/>
              <a:pathLst>
                <a:path extrusionOk="0" h="9275" w="19030">
                  <a:moveTo>
                    <a:pt x="8924" y="0"/>
                  </a:moveTo>
                  <a:cubicBezTo>
                    <a:pt x="6128" y="0"/>
                    <a:pt x="3045" y="721"/>
                    <a:pt x="1" y="1953"/>
                  </a:cubicBezTo>
                  <a:lnTo>
                    <a:pt x="1145" y="8177"/>
                  </a:lnTo>
                  <a:cubicBezTo>
                    <a:pt x="1145" y="8177"/>
                    <a:pt x="4052" y="8096"/>
                    <a:pt x="5020" y="6158"/>
                  </a:cubicBezTo>
                  <a:cubicBezTo>
                    <a:pt x="4818" y="4746"/>
                    <a:pt x="6335" y="3713"/>
                    <a:pt x="7101" y="3713"/>
                  </a:cubicBezTo>
                  <a:cubicBezTo>
                    <a:pt x="7869" y="3713"/>
                    <a:pt x="8596" y="3938"/>
                    <a:pt x="9803" y="4065"/>
                  </a:cubicBezTo>
                  <a:cubicBezTo>
                    <a:pt x="11519" y="5527"/>
                    <a:pt x="10148" y="7670"/>
                    <a:pt x="9281" y="8119"/>
                  </a:cubicBezTo>
                  <a:cubicBezTo>
                    <a:pt x="9375" y="8420"/>
                    <a:pt x="10514" y="9275"/>
                    <a:pt x="12344" y="9275"/>
                  </a:cubicBezTo>
                  <a:cubicBezTo>
                    <a:pt x="12947" y="9275"/>
                    <a:pt x="13625" y="9182"/>
                    <a:pt x="14366" y="8946"/>
                  </a:cubicBezTo>
                  <a:cubicBezTo>
                    <a:pt x="17354" y="7992"/>
                    <a:pt x="19029" y="3754"/>
                    <a:pt x="14620" y="1318"/>
                  </a:cubicBezTo>
                  <a:cubicBezTo>
                    <a:pt x="12977" y="410"/>
                    <a:pt x="11032" y="0"/>
                    <a:pt x="892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3"/>
            <p:cNvSpPr/>
            <p:nvPr/>
          </p:nvSpPr>
          <p:spPr>
            <a:xfrm>
              <a:off x="4421650" y="1893700"/>
              <a:ext cx="113250" cy="109025"/>
            </a:xfrm>
            <a:custGeom>
              <a:rect b="b" l="l" r="r" t="t"/>
              <a:pathLst>
                <a:path extrusionOk="0" h="4361" w="4530">
                  <a:moveTo>
                    <a:pt x="2180" y="1"/>
                  </a:moveTo>
                  <a:cubicBezTo>
                    <a:pt x="976" y="1"/>
                    <a:pt x="0" y="977"/>
                    <a:pt x="0" y="2181"/>
                  </a:cubicBezTo>
                  <a:cubicBezTo>
                    <a:pt x="0" y="3062"/>
                    <a:pt x="531" y="3857"/>
                    <a:pt x="1346" y="4194"/>
                  </a:cubicBezTo>
                  <a:cubicBezTo>
                    <a:pt x="1615" y="4306"/>
                    <a:pt x="1899" y="4360"/>
                    <a:pt x="2179" y="4360"/>
                  </a:cubicBezTo>
                  <a:cubicBezTo>
                    <a:pt x="2746" y="4360"/>
                    <a:pt x="3303" y="4139"/>
                    <a:pt x="3721" y="3721"/>
                  </a:cubicBezTo>
                  <a:cubicBezTo>
                    <a:pt x="4343" y="3098"/>
                    <a:pt x="4530" y="2161"/>
                    <a:pt x="4193" y="1346"/>
                  </a:cubicBezTo>
                  <a:cubicBezTo>
                    <a:pt x="3856" y="533"/>
                    <a:pt x="3061" y="1"/>
                    <a:pt x="2180"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3"/>
            <p:cNvSpPr/>
            <p:nvPr/>
          </p:nvSpPr>
          <p:spPr>
            <a:xfrm>
              <a:off x="2862375" y="2236600"/>
              <a:ext cx="1402800" cy="1136325"/>
            </a:xfrm>
            <a:custGeom>
              <a:rect b="b" l="l" r="r" t="t"/>
              <a:pathLst>
                <a:path extrusionOk="0" h="45453" w="56112">
                  <a:moveTo>
                    <a:pt x="5391" y="0"/>
                  </a:moveTo>
                  <a:cubicBezTo>
                    <a:pt x="5391" y="0"/>
                    <a:pt x="2981" y="3881"/>
                    <a:pt x="1600" y="7784"/>
                  </a:cubicBezTo>
                  <a:cubicBezTo>
                    <a:pt x="1" y="12299"/>
                    <a:pt x="1341" y="16317"/>
                    <a:pt x="5092" y="19957"/>
                  </a:cubicBezTo>
                  <a:cubicBezTo>
                    <a:pt x="8843" y="23598"/>
                    <a:pt x="28442" y="36123"/>
                    <a:pt x="37822" y="41611"/>
                  </a:cubicBezTo>
                  <a:cubicBezTo>
                    <a:pt x="42477" y="44335"/>
                    <a:pt x="46139" y="45452"/>
                    <a:pt x="48920" y="45452"/>
                  </a:cubicBezTo>
                  <a:cubicBezTo>
                    <a:pt x="51743" y="45452"/>
                    <a:pt x="53659" y="44301"/>
                    <a:pt x="54785" y="42509"/>
                  </a:cubicBezTo>
                  <a:cubicBezTo>
                    <a:pt x="56112" y="40397"/>
                    <a:pt x="55683" y="37220"/>
                    <a:pt x="53488" y="34925"/>
                  </a:cubicBezTo>
                  <a:cubicBezTo>
                    <a:pt x="51293" y="32630"/>
                    <a:pt x="29340" y="7883"/>
                    <a:pt x="24650" y="3692"/>
                  </a:cubicBezTo>
                  <a:lnTo>
                    <a:pt x="5391" y="0"/>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3"/>
            <p:cNvSpPr/>
            <p:nvPr/>
          </p:nvSpPr>
          <p:spPr>
            <a:xfrm>
              <a:off x="2963325" y="1143000"/>
              <a:ext cx="973025" cy="1202950"/>
            </a:xfrm>
            <a:custGeom>
              <a:rect b="b" l="l" r="r" t="t"/>
              <a:pathLst>
                <a:path extrusionOk="0" h="48118" w="38921">
                  <a:moveTo>
                    <a:pt x="21886" y="0"/>
                  </a:moveTo>
                  <a:cubicBezTo>
                    <a:pt x="17946" y="0"/>
                    <a:pt x="13923" y="2485"/>
                    <a:pt x="11892" y="5966"/>
                  </a:cubicBezTo>
                  <a:cubicBezTo>
                    <a:pt x="8410" y="11936"/>
                    <a:pt x="0" y="28263"/>
                    <a:pt x="802" y="43884"/>
                  </a:cubicBezTo>
                  <a:cubicBezTo>
                    <a:pt x="6114" y="46997"/>
                    <a:pt x="12075" y="48117"/>
                    <a:pt x="16300" y="48117"/>
                  </a:cubicBezTo>
                  <a:cubicBezTo>
                    <a:pt x="19004" y="48117"/>
                    <a:pt x="20998" y="47658"/>
                    <a:pt x="21656" y="46970"/>
                  </a:cubicBezTo>
                  <a:cubicBezTo>
                    <a:pt x="22842" y="40900"/>
                    <a:pt x="27906" y="33055"/>
                    <a:pt x="33413" y="27648"/>
                  </a:cubicBezTo>
                  <a:cubicBezTo>
                    <a:pt x="38921" y="22241"/>
                    <a:pt x="36502" y="20665"/>
                    <a:pt x="34483" y="15492"/>
                  </a:cubicBezTo>
                  <a:cubicBezTo>
                    <a:pt x="32306" y="9913"/>
                    <a:pt x="30258" y="3743"/>
                    <a:pt x="26522" y="1339"/>
                  </a:cubicBezTo>
                  <a:cubicBezTo>
                    <a:pt x="25084" y="413"/>
                    <a:pt x="23492" y="0"/>
                    <a:pt x="21886"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3"/>
            <p:cNvSpPr/>
            <p:nvPr/>
          </p:nvSpPr>
          <p:spPr>
            <a:xfrm>
              <a:off x="3596025" y="1102200"/>
              <a:ext cx="191450" cy="224250"/>
            </a:xfrm>
            <a:custGeom>
              <a:rect b="b" l="l" r="r" t="t"/>
              <a:pathLst>
                <a:path extrusionOk="0" h="8970" w="7658">
                  <a:moveTo>
                    <a:pt x="3464" y="0"/>
                  </a:moveTo>
                  <a:cubicBezTo>
                    <a:pt x="3464" y="0"/>
                    <a:pt x="1021" y="2771"/>
                    <a:pt x="0" y="4485"/>
                  </a:cubicBezTo>
                  <a:cubicBezTo>
                    <a:pt x="511" y="7657"/>
                    <a:pt x="3866" y="8970"/>
                    <a:pt x="3866" y="8970"/>
                  </a:cubicBezTo>
                  <a:lnTo>
                    <a:pt x="7658" y="3682"/>
                  </a:lnTo>
                  <a:lnTo>
                    <a:pt x="3464"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3"/>
            <p:cNvSpPr/>
            <p:nvPr/>
          </p:nvSpPr>
          <p:spPr>
            <a:xfrm>
              <a:off x="3660650" y="1102200"/>
              <a:ext cx="126825" cy="151175"/>
            </a:xfrm>
            <a:custGeom>
              <a:rect b="b" l="l" r="r" t="t"/>
              <a:pathLst>
                <a:path extrusionOk="0" h="6047" w="5073">
                  <a:moveTo>
                    <a:pt x="879" y="0"/>
                  </a:moveTo>
                  <a:cubicBezTo>
                    <a:pt x="879" y="0"/>
                    <a:pt x="510" y="420"/>
                    <a:pt x="0" y="1031"/>
                  </a:cubicBezTo>
                  <a:cubicBezTo>
                    <a:pt x="574" y="2575"/>
                    <a:pt x="1649" y="4576"/>
                    <a:pt x="3377" y="6046"/>
                  </a:cubicBezTo>
                  <a:lnTo>
                    <a:pt x="5073" y="3682"/>
                  </a:lnTo>
                  <a:lnTo>
                    <a:pt x="879"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3"/>
            <p:cNvSpPr/>
            <p:nvPr/>
          </p:nvSpPr>
          <p:spPr>
            <a:xfrm>
              <a:off x="3295725" y="1229675"/>
              <a:ext cx="1095225" cy="848475"/>
            </a:xfrm>
            <a:custGeom>
              <a:rect b="b" l="l" r="r" t="t"/>
              <a:pathLst>
                <a:path extrusionOk="0" h="33939" w="43809">
                  <a:moveTo>
                    <a:pt x="5240" y="0"/>
                  </a:moveTo>
                  <a:cubicBezTo>
                    <a:pt x="4903" y="0"/>
                    <a:pt x="4554" y="35"/>
                    <a:pt x="4194" y="106"/>
                  </a:cubicBezTo>
                  <a:cubicBezTo>
                    <a:pt x="1992" y="541"/>
                    <a:pt x="1" y="2843"/>
                    <a:pt x="645" y="7394"/>
                  </a:cubicBezTo>
                  <a:cubicBezTo>
                    <a:pt x="1684" y="14749"/>
                    <a:pt x="8059" y="33939"/>
                    <a:pt x="30835" y="33939"/>
                  </a:cubicBezTo>
                  <a:cubicBezTo>
                    <a:pt x="34675" y="33939"/>
                    <a:pt x="38982" y="33393"/>
                    <a:pt x="43809" y="32153"/>
                  </a:cubicBezTo>
                  <a:lnTo>
                    <a:pt x="40538" y="23837"/>
                  </a:lnTo>
                  <a:cubicBezTo>
                    <a:pt x="40538" y="23837"/>
                    <a:pt x="37711" y="24234"/>
                    <a:pt x="34043" y="24234"/>
                  </a:cubicBezTo>
                  <a:cubicBezTo>
                    <a:pt x="30376" y="24234"/>
                    <a:pt x="25869" y="23837"/>
                    <a:pt x="22506" y="22249"/>
                  </a:cubicBezTo>
                  <a:cubicBezTo>
                    <a:pt x="15266" y="18830"/>
                    <a:pt x="13621" y="12105"/>
                    <a:pt x="11669" y="6833"/>
                  </a:cubicBezTo>
                  <a:cubicBezTo>
                    <a:pt x="10005" y="2340"/>
                    <a:pt x="7986" y="0"/>
                    <a:pt x="5240"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3"/>
            <p:cNvSpPr/>
            <p:nvPr/>
          </p:nvSpPr>
          <p:spPr>
            <a:xfrm>
              <a:off x="3324550" y="346375"/>
              <a:ext cx="898500" cy="947250"/>
            </a:xfrm>
            <a:custGeom>
              <a:rect b="b" l="l" r="r" t="t"/>
              <a:pathLst>
                <a:path extrusionOk="0" h="37890" w="35940">
                  <a:moveTo>
                    <a:pt x="23027" y="1"/>
                  </a:moveTo>
                  <a:cubicBezTo>
                    <a:pt x="22655" y="1"/>
                    <a:pt x="22281" y="35"/>
                    <a:pt x="21906" y="107"/>
                  </a:cubicBezTo>
                  <a:cubicBezTo>
                    <a:pt x="15329" y="1362"/>
                    <a:pt x="0" y="7907"/>
                    <a:pt x="12605" y="30018"/>
                  </a:cubicBezTo>
                  <a:cubicBezTo>
                    <a:pt x="12605" y="30018"/>
                    <a:pt x="22005" y="37889"/>
                    <a:pt x="27019" y="37889"/>
                  </a:cubicBezTo>
                  <a:cubicBezTo>
                    <a:pt x="27693" y="37889"/>
                    <a:pt x="28288" y="37747"/>
                    <a:pt x="28770" y="37424"/>
                  </a:cubicBezTo>
                  <a:cubicBezTo>
                    <a:pt x="29384" y="37014"/>
                    <a:pt x="31312" y="32998"/>
                    <a:pt x="32537" y="30052"/>
                  </a:cubicBezTo>
                  <a:cubicBezTo>
                    <a:pt x="34349" y="25702"/>
                    <a:pt x="35940" y="19893"/>
                    <a:pt x="35456" y="15794"/>
                  </a:cubicBezTo>
                  <a:cubicBezTo>
                    <a:pt x="34702" y="9406"/>
                    <a:pt x="29171" y="1"/>
                    <a:pt x="2302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3"/>
            <p:cNvSpPr/>
            <p:nvPr/>
          </p:nvSpPr>
          <p:spPr>
            <a:xfrm>
              <a:off x="3725800" y="652575"/>
              <a:ext cx="159675" cy="226125"/>
            </a:xfrm>
            <a:custGeom>
              <a:rect b="b" l="l" r="r" t="t"/>
              <a:pathLst>
                <a:path extrusionOk="0" h="9045" w="6387">
                  <a:moveTo>
                    <a:pt x="2990" y="1"/>
                  </a:moveTo>
                  <a:cubicBezTo>
                    <a:pt x="2871" y="1"/>
                    <a:pt x="2750" y="14"/>
                    <a:pt x="2625" y="41"/>
                  </a:cubicBezTo>
                  <a:cubicBezTo>
                    <a:pt x="1206" y="354"/>
                    <a:pt x="1" y="2360"/>
                    <a:pt x="353" y="4541"/>
                  </a:cubicBezTo>
                  <a:cubicBezTo>
                    <a:pt x="690" y="6630"/>
                    <a:pt x="2479" y="9044"/>
                    <a:pt x="3889" y="9044"/>
                  </a:cubicBezTo>
                  <a:cubicBezTo>
                    <a:pt x="3952" y="9044"/>
                    <a:pt x="4014" y="9040"/>
                    <a:pt x="4075" y="9030"/>
                  </a:cubicBezTo>
                  <a:cubicBezTo>
                    <a:pt x="5510" y="8798"/>
                    <a:pt x="6387" y="6842"/>
                    <a:pt x="6036" y="4660"/>
                  </a:cubicBezTo>
                  <a:cubicBezTo>
                    <a:pt x="5707" y="2623"/>
                    <a:pt x="4664" y="1"/>
                    <a:pt x="2990" y="1"/>
                  </a:cubicBezTo>
                  <a:close/>
                </a:path>
              </a:pathLst>
            </a:custGeom>
            <a:solidFill>
              <a:srgbClr val="FFC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3"/>
            <p:cNvSpPr/>
            <p:nvPr/>
          </p:nvSpPr>
          <p:spPr>
            <a:xfrm>
              <a:off x="2681475" y="238125"/>
              <a:ext cx="1640750" cy="1380150"/>
            </a:xfrm>
            <a:custGeom>
              <a:rect b="b" l="l" r="r" t="t"/>
              <a:pathLst>
                <a:path extrusionOk="0" h="55206" w="65630">
                  <a:moveTo>
                    <a:pt x="46142" y="0"/>
                  </a:moveTo>
                  <a:cubicBezTo>
                    <a:pt x="40146" y="0"/>
                    <a:pt x="36085" y="2760"/>
                    <a:pt x="34540" y="6056"/>
                  </a:cubicBezTo>
                  <a:cubicBezTo>
                    <a:pt x="32702" y="9977"/>
                    <a:pt x="33937" y="10547"/>
                    <a:pt x="26392" y="10927"/>
                  </a:cubicBezTo>
                  <a:cubicBezTo>
                    <a:pt x="17948" y="11353"/>
                    <a:pt x="16382" y="12135"/>
                    <a:pt x="15308" y="19127"/>
                  </a:cubicBezTo>
                  <a:cubicBezTo>
                    <a:pt x="14129" y="26811"/>
                    <a:pt x="9321" y="24416"/>
                    <a:pt x="4661" y="31407"/>
                  </a:cubicBezTo>
                  <a:cubicBezTo>
                    <a:pt x="1" y="38399"/>
                    <a:pt x="6168" y="50652"/>
                    <a:pt x="13882" y="53269"/>
                  </a:cubicBezTo>
                  <a:cubicBezTo>
                    <a:pt x="17871" y="54623"/>
                    <a:pt x="21222" y="55205"/>
                    <a:pt x="24052" y="55205"/>
                  </a:cubicBezTo>
                  <a:cubicBezTo>
                    <a:pt x="40793" y="55205"/>
                    <a:pt x="39304" y="34853"/>
                    <a:pt x="43901" y="33707"/>
                  </a:cubicBezTo>
                  <a:cubicBezTo>
                    <a:pt x="49275" y="32367"/>
                    <a:pt x="48471" y="29403"/>
                    <a:pt x="48051" y="23219"/>
                  </a:cubicBezTo>
                  <a:cubicBezTo>
                    <a:pt x="47897" y="20946"/>
                    <a:pt x="48754" y="20352"/>
                    <a:pt x="50071" y="20352"/>
                  </a:cubicBezTo>
                  <a:cubicBezTo>
                    <a:pt x="51513" y="20352"/>
                    <a:pt x="53507" y="21065"/>
                    <a:pt x="55325" y="21065"/>
                  </a:cubicBezTo>
                  <a:cubicBezTo>
                    <a:pt x="55514" y="21065"/>
                    <a:pt x="55700" y="21057"/>
                    <a:pt x="55884" y="21041"/>
                  </a:cubicBezTo>
                  <a:cubicBezTo>
                    <a:pt x="59710" y="20687"/>
                    <a:pt x="62529" y="19630"/>
                    <a:pt x="63754" y="15004"/>
                  </a:cubicBezTo>
                  <a:cubicBezTo>
                    <a:pt x="65630" y="7907"/>
                    <a:pt x="57377" y="1780"/>
                    <a:pt x="50367" y="423"/>
                  </a:cubicBezTo>
                  <a:cubicBezTo>
                    <a:pt x="48869" y="133"/>
                    <a:pt x="47459" y="0"/>
                    <a:pt x="4614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7" name="Google Shape;1437;p63"/>
          <p:cNvSpPr txBox="1"/>
          <p:nvPr/>
        </p:nvSpPr>
        <p:spPr>
          <a:xfrm>
            <a:off x="2651775" y="1982850"/>
            <a:ext cx="3804300" cy="11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Roboto"/>
                <a:ea typeface="Roboto"/>
                <a:cs typeface="Roboto"/>
                <a:sym typeface="Roboto"/>
              </a:rPr>
              <a:t>Do you have any questions?</a:t>
            </a:r>
            <a:endParaRPr sz="1600">
              <a:solidFill>
                <a:srgbClr val="000000"/>
              </a:solidFill>
              <a:latin typeface="Roboto"/>
              <a:ea typeface="Roboto"/>
              <a:cs typeface="Roboto"/>
              <a:sym typeface="Roboto"/>
            </a:endParaRPr>
          </a:p>
          <a:p>
            <a:pPr indent="0" lvl="0" marL="0" rtl="0" algn="ctr">
              <a:spcBef>
                <a:spcPts val="0"/>
              </a:spcBef>
              <a:spcAft>
                <a:spcPts val="0"/>
              </a:spcAft>
              <a:buNone/>
            </a:pPr>
            <a:r>
              <a:t/>
            </a:r>
            <a:endParaRPr sz="1600">
              <a:latin typeface="Roboto"/>
              <a:ea typeface="Roboto"/>
              <a:cs typeface="Roboto"/>
              <a:sym typeface="Roboto"/>
            </a:endParaRPr>
          </a:p>
          <a:p>
            <a:pPr indent="0" lvl="0" marL="0" rtl="0" algn="ctr">
              <a:spcBef>
                <a:spcPts val="0"/>
              </a:spcBef>
              <a:spcAft>
                <a:spcPts val="0"/>
              </a:spcAft>
              <a:buNone/>
            </a:pPr>
            <a:r>
              <a:t/>
            </a:r>
            <a:endParaRPr sz="1600">
              <a:latin typeface="Roboto"/>
              <a:ea typeface="Roboto"/>
              <a:cs typeface="Roboto"/>
              <a:sym typeface="Roboto"/>
            </a:endParaRPr>
          </a:p>
        </p:txBody>
      </p:sp>
      <p:sp>
        <p:nvSpPr>
          <p:cNvPr id="1438" name="Google Shape;1438;p63"/>
          <p:cNvSpPr txBox="1"/>
          <p:nvPr/>
        </p:nvSpPr>
        <p:spPr>
          <a:xfrm>
            <a:off x="2790825" y="2756238"/>
            <a:ext cx="3804300" cy="11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ctr">
              <a:spcBef>
                <a:spcPts val="0"/>
              </a:spcBef>
              <a:spcAft>
                <a:spcPts val="0"/>
              </a:spcAft>
              <a:buNone/>
            </a:pPr>
            <a:r>
              <a:rPr lang="en" sz="1600">
                <a:latin typeface="Roboto"/>
                <a:ea typeface="Roboto"/>
                <a:cs typeface="Roboto"/>
                <a:sym typeface="Roboto"/>
              </a:rPr>
              <a:t>R</a:t>
            </a:r>
            <a:r>
              <a:rPr lang="en" sz="1600">
                <a:latin typeface="Roboto"/>
                <a:ea typeface="Roboto"/>
                <a:cs typeface="Roboto"/>
                <a:sym typeface="Roboto"/>
              </a:rPr>
              <a:t>eference</a:t>
            </a:r>
            <a:endParaRPr sz="1600">
              <a:latin typeface="Roboto"/>
              <a:ea typeface="Roboto"/>
              <a:cs typeface="Roboto"/>
              <a:sym typeface="Roboto"/>
            </a:endParaRPr>
          </a:p>
          <a:p>
            <a:pPr indent="0" lvl="0" marL="0" rtl="0" algn="ctr">
              <a:spcBef>
                <a:spcPts val="0"/>
              </a:spcBef>
              <a:spcAft>
                <a:spcPts val="0"/>
              </a:spcAft>
              <a:buNone/>
            </a:pPr>
            <a:r>
              <a:rPr lang="en" sz="1100" u="sng">
                <a:solidFill>
                  <a:schemeClr val="dk1"/>
                </a:solidFill>
                <a:hlinkClick r:id="rId3">
                  <a:extLst>
                    <a:ext uri="{A12FA001-AC4F-418D-AE19-62706E023703}">
                      <ahyp:hlinkClr val="tx"/>
                    </a:ext>
                  </a:extLst>
                </a:hlinkClick>
              </a:rPr>
              <a:t>관계형 데이터 모델링 (opentutorials.org)</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latin typeface="Roboto"/>
              <a:ea typeface="Roboto"/>
              <a:cs typeface="Roboto"/>
              <a:sym typeface="Roboto"/>
            </a:endParaRPr>
          </a:p>
          <a:p>
            <a:pPr indent="0" lvl="0" marL="0" rtl="0" algn="ctr">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0"/>
          <p:cNvSpPr txBox="1"/>
          <p:nvPr>
            <p:ph type="title"/>
          </p:nvPr>
        </p:nvSpPr>
        <p:spPr>
          <a:xfrm>
            <a:off x="4773975" y="1157650"/>
            <a:ext cx="3826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31" name="Google Shape;431;p40"/>
          <p:cNvSpPr txBox="1"/>
          <p:nvPr>
            <p:ph idx="1" type="subTitle"/>
          </p:nvPr>
        </p:nvSpPr>
        <p:spPr>
          <a:xfrm>
            <a:off x="4773975" y="2106750"/>
            <a:ext cx="3826800" cy="16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figured out need and use and wrote conceptual design before</a:t>
            </a:r>
            <a:endParaRPr/>
          </a:p>
          <a:p>
            <a:pPr indent="0" lvl="0" marL="0" rtl="0" algn="l">
              <a:spcBef>
                <a:spcPts val="1600"/>
              </a:spcBef>
              <a:spcAft>
                <a:spcPts val="0"/>
              </a:spcAft>
              <a:buNone/>
            </a:pPr>
            <a:r>
              <a:rPr lang="en"/>
              <a:t>Following the midterms, go to the next step relational database that we’ve done so far</a:t>
            </a:r>
            <a:endParaRPr/>
          </a:p>
          <a:p>
            <a:pPr indent="0" lvl="0" marL="0" rtl="0" algn="l">
              <a:spcBef>
                <a:spcPts val="1600"/>
              </a:spcBef>
              <a:spcAft>
                <a:spcPts val="1600"/>
              </a:spcAft>
              <a:buNone/>
            </a:pPr>
            <a:r>
              <a:t/>
            </a:r>
            <a:endParaRPr/>
          </a:p>
        </p:txBody>
      </p:sp>
      <p:pic>
        <p:nvPicPr>
          <p:cNvPr id="432" name="Google Shape;432;p40"/>
          <p:cNvPicPr preferRelativeResize="0"/>
          <p:nvPr/>
        </p:nvPicPr>
        <p:blipFill>
          <a:blip r:embed="rId3">
            <a:alphaModFix/>
          </a:blip>
          <a:stretch>
            <a:fillRect/>
          </a:stretch>
        </p:blipFill>
        <p:spPr>
          <a:xfrm>
            <a:off x="78070" y="1068930"/>
            <a:ext cx="4611824" cy="2612305"/>
          </a:xfrm>
          <a:prstGeom prst="rect">
            <a:avLst/>
          </a:prstGeom>
          <a:noFill/>
          <a:ln>
            <a:noFill/>
          </a:ln>
        </p:spPr>
      </p:pic>
      <p:sp>
        <p:nvSpPr>
          <p:cNvPr id="433" name="Google Shape;433;p40"/>
          <p:cNvSpPr/>
          <p:nvPr/>
        </p:nvSpPr>
        <p:spPr>
          <a:xfrm flipH="1">
            <a:off x="6144074" y="3739668"/>
            <a:ext cx="4733608" cy="2952727"/>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4" name="Google Shape;434;p40"/>
          <p:cNvCxnSpPr/>
          <p:nvPr/>
        </p:nvCxnSpPr>
        <p:spPr>
          <a:xfrm>
            <a:off x="4876080" y="1910030"/>
            <a:ext cx="35175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p:nvPr/>
        </p:nvSpPr>
        <p:spPr>
          <a:xfrm>
            <a:off x="5358250" y="1371175"/>
            <a:ext cx="4705512" cy="2935200"/>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5432439" y="4665604"/>
            <a:ext cx="4368351" cy="214368"/>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734425" y="595575"/>
            <a:ext cx="1094400" cy="1314900"/>
          </a:xfrm>
          <a:prstGeom prst="rect">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41"/>
          <p:cNvGrpSpPr/>
          <p:nvPr/>
        </p:nvGrpSpPr>
        <p:grpSpPr>
          <a:xfrm>
            <a:off x="6014213" y="1426667"/>
            <a:ext cx="3286544" cy="3392291"/>
            <a:chOff x="284487" y="828012"/>
            <a:chExt cx="3674991" cy="3793236"/>
          </a:xfrm>
        </p:grpSpPr>
        <p:sp>
          <p:nvSpPr>
            <p:cNvPr id="443" name="Google Shape;443;p41"/>
            <p:cNvSpPr/>
            <p:nvPr/>
          </p:nvSpPr>
          <p:spPr>
            <a:xfrm>
              <a:off x="1720043" y="2281566"/>
              <a:ext cx="842569" cy="1414413"/>
            </a:xfrm>
            <a:custGeom>
              <a:rect b="b" l="l" r="r" t="t"/>
              <a:pathLst>
                <a:path extrusionOk="0" h="75526" w="44991">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1703057" y="3483197"/>
              <a:ext cx="349418" cy="247840"/>
            </a:xfrm>
            <a:custGeom>
              <a:rect b="b" l="l" r="r" t="t"/>
              <a:pathLst>
                <a:path extrusionOk="0" h="13234" w="18658">
                  <a:moveTo>
                    <a:pt x="907" y="1"/>
                  </a:moveTo>
                  <a:lnTo>
                    <a:pt x="284" y="963"/>
                  </a:lnTo>
                  <a:cubicBezTo>
                    <a:pt x="0" y="1402"/>
                    <a:pt x="126" y="1988"/>
                    <a:pt x="566" y="2273"/>
                  </a:cubicBezTo>
                  <a:lnTo>
                    <a:pt x="17522" y="13234"/>
                  </a:lnTo>
                  <a:lnTo>
                    <a:pt x="18658" y="11475"/>
                  </a:lnTo>
                  <a:lnTo>
                    <a:pt x="907"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655497" y="2970644"/>
              <a:ext cx="871746" cy="249825"/>
            </a:xfrm>
            <a:custGeom>
              <a:rect b="b" l="l" r="r" t="t"/>
              <a:pathLst>
                <a:path extrusionOk="0" h="13340" w="46549">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p:nvPr/>
          </p:nvSpPr>
          <p:spPr>
            <a:xfrm>
              <a:off x="2471952" y="3196479"/>
              <a:ext cx="1424769" cy="1424769"/>
            </a:xfrm>
            <a:custGeom>
              <a:rect b="b" l="l" r="r" t="t"/>
              <a:pathLst>
                <a:path extrusionOk="0" h="76079" w="76079">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3093780" y="3818289"/>
              <a:ext cx="189710" cy="189747"/>
            </a:xfrm>
            <a:custGeom>
              <a:rect b="b" l="l" r="r" t="t"/>
              <a:pathLst>
                <a:path extrusionOk="0" h="10132" w="1013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p:nvPr/>
          </p:nvSpPr>
          <p:spPr>
            <a:xfrm>
              <a:off x="2413523" y="3126626"/>
              <a:ext cx="826501" cy="826501"/>
            </a:xfrm>
            <a:custGeom>
              <a:rect b="b" l="l" r="r" t="t"/>
              <a:pathLst>
                <a:path extrusionOk="0" h="44133" w="44133">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p:nvPr/>
          </p:nvSpPr>
          <p:spPr>
            <a:xfrm>
              <a:off x="368030" y="3196479"/>
              <a:ext cx="1424788" cy="1424769"/>
            </a:xfrm>
            <a:custGeom>
              <a:rect b="b" l="l" r="r" t="t"/>
              <a:pathLst>
                <a:path extrusionOk="0" h="76079" w="7608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p:nvPr/>
          </p:nvSpPr>
          <p:spPr>
            <a:xfrm>
              <a:off x="284487" y="3115202"/>
              <a:ext cx="1430669" cy="826501"/>
            </a:xfrm>
            <a:custGeom>
              <a:rect b="b" l="l" r="r" t="t"/>
              <a:pathLst>
                <a:path extrusionOk="0" h="44133" w="76394">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989896" y="3818289"/>
              <a:ext cx="189710" cy="189747"/>
            </a:xfrm>
            <a:custGeom>
              <a:rect b="b" l="l" r="r" t="t"/>
              <a:pathLst>
                <a:path extrusionOk="0" h="10132" w="1013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1053400" y="2463410"/>
              <a:ext cx="2177184" cy="1558727"/>
            </a:xfrm>
            <a:custGeom>
              <a:rect b="b" l="l" r="r" t="t"/>
              <a:pathLst>
                <a:path extrusionOk="0" h="83232" w="116256">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2680146" y="2456537"/>
              <a:ext cx="495324" cy="300651"/>
            </a:xfrm>
            <a:custGeom>
              <a:rect b="b" l="l" r="r" t="t"/>
              <a:pathLst>
                <a:path extrusionOk="0" h="16054" w="26449">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1722815" y="3783830"/>
              <a:ext cx="362152" cy="362152"/>
            </a:xfrm>
            <a:custGeom>
              <a:rect b="b" l="l" r="r" t="t"/>
              <a:pathLst>
                <a:path extrusionOk="0" h="19338" w="19338">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1374427" y="2583996"/>
              <a:ext cx="513620" cy="228269"/>
            </a:xfrm>
            <a:custGeom>
              <a:rect b="b" l="l" r="r" t="t"/>
              <a:pathLst>
                <a:path extrusionOk="0" h="12189" w="27426">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1788174" y="828012"/>
              <a:ext cx="1331862" cy="1278302"/>
            </a:xfrm>
            <a:custGeom>
              <a:rect b="b" l="l" r="r" t="t"/>
              <a:pathLst>
                <a:path extrusionOk="0" h="68258" w="71118">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1859245" y="3742423"/>
              <a:ext cx="171469" cy="114163"/>
            </a:xfrm>
            <a:custGeom>
              <a:rect b="b" l="l" r="r" t="t"/>
              <a:pathLst>
                <a:path extrusionOk="0" h="6096" w="9156">
                  <a:moveTo>
                    <a:pt x="622" y="1"/>
                  </a:moveTo>
                  <a:lnTo>
                    <a:pt x="0" y="4497"/>
                  </a:lnTo>
                  <a:lnTo>
                    <a:pt x="9155" y="6096"/>
                  </a:lnTo>
                  <a:lnTo>
                    <a:pt x="9155"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1789653" y="3983521"/>
              <a:ext cx="467588" cy="122216"/>
            </a:xfrm>
            <a:custGeom>
              <a:rect b="b" l="l" r="r" t="t"/>
              <a:pathLst>
                <a:path extrusionOk="0" h="6526" w="24968">
                  <a:moveTo>
                    <a:pt x="405" y="0"/>
                  </a:moveTo>
                  <a:lnTo>
                    <a:pt x="1" y="2432"/>
                  </a:lnTo>
                  <a:lnTo>
                    <a:pt x="24563" y="6525"/>
                  </a:lnTo>
                  <a:lnTo>
                    <a:pt x="24967" y="4093"/>
                  </a:lnTo>
                  <a:lnTo>
                    <a:pt x="405" y="0"/>
                  </a:lnTo>
                  <a:close/>
                </a:path>
              </a:pathLst>
            </a:custGeom>
            <a:solidFill>
              <a:srgbClr val="66B9CC"/>
            </a:solidFill>
            <a:ln cap="flat" cmpd="sng" w="9525">
              <a:solidFill>
                <a:srgbClr val="66B9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1797313" y="3826529"/>
              <a:ext cx="461333" cy="233082"/>
            </a:xfrm>
            <a:custGeom>
              <a:rect b="b" l="l" r="r" t="t"/>
              <a:pathLst>
                <a:path extrusionOk="0" h="12446" w="24634">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rgbClr val="66B9CC"/>
            </a:solidFill>
            <a:ln cap="flat" cmpd="sng" w="9525">
              <a:solidFill>
                <a:srgbClr val="66B9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1408474" y="2041873"/>
              <a:ext cx="735504" cy="1771959"/>
            </a:xfrm>
            <a:custGeom>
              <a:rect b="b" l="l" r="r" t="t"/>
              <a:pathLst>
                <a:path extrusionOk="0" h="94618" w="39274">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1877186" y="4045565"/>
              <a:ext cx="298067" cy="134089"/>
            </a:xfrm>
            <a:custGeom>
              <a:rect b="b" l="l" r="r" t="t"/>
              <a:pathLst>
                <a:path extrusionOk="0" h="7160" w="15916">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2444460" y="1904937"/>
              <a:ext cx="545158" cy="616303"/>
            </a:xfrm>
            <a:custGeom>
              <a:rect b="b" l="l" r="r" t="t"/>
              <a:pathLst>
                <a:path extrusionOk="0" h="32909" w="2911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1509696" y="1425382"/>
              <a:ext cx="1158839" cy="1016341"/>
            </a:xfrm>
            <a:custGeom>
              <a:rect b="b" l="l" r="r" t="t"/>
              <a:pathLst>
                <a:path extrusionOk="0" h="54270" w="61879">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2050527" y="1836807"/>
              <a:ext cx="822156" cy="752939"/>
            </a:xfrm>
            <a:custGeom>
              <a:rect b="b" l="l" r="r" t="t"/>
              <a:pathLst>
                <a:path extrusionOk="0" h="40205" w="43901">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2095717" y="1538946"/>
              <a:ext cx="464348" cy="359325"/>
            </a:xfrm>
            <a:custGeom>
              <a:rect b="b" l="l" r="r" t="t"/>
              <a:pathLst>
                <a:path extrusionOk="0" h="19187" w="24795">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2502216" y="1108363"/>
              <a:ext cx="505905" cy="457794"/>
            </a:xfrm>
            <a:custGeom>
              <a:rect b="b" l="l" r="r" t="t"/>
              <a:pathLst>
                <a:path extrusionOk="0" h="24445" w="27014">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2723069" y="2498393"/>
              <a:ext cx="38073" cy="14551"/>
            </a:xfrm>
            <a:custGeom>
              <a:rect b="b" l="l" r="r" t="t"/>
              <a:pathLst>
                <a:path extrusionOk="0" h="777" w="2033">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469908" y="2156017"/>
              <a:ext cx="850341" cy="810339"/>
            </a:xfrm>
            <a:custGeom>
              <a:rect b="b" l="l" r="r" t="t"/>
              <a:pathLst>
                <a:path extrusionOk="0" h="43270" w="45406">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800916" y="2144593"/>
              <a:ext cx="188324" cy="247372"/>
            </a:xfrm>
            <a:custGeom>
              <a:rect b="b" l="l" r="r" t="t"/>
              <a:pathLst>
                <a:path extrusionOk="0" h="13209" w="10056">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554631" y="2669600"/>
              <a:ext cx="273908" cy="171207"/>
            </a:xfrm>
            <a:custGeom>
              <a:rect b="b" l="l" r="r" t="t"/>
              <a:pathLst>
                <a:path extrusionOk="0" h="9142" w="14626">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
            <p:cNvSpPr/>
            <p:nvPr/>
          </p:nvSpPr>
          <p:spPr>
            <a:xfrm>
              <a:off x="602704" y="2121783"/>
              <a:ext cx="640911" cy="890230"/>
            </a:xfrm>
            <a:custGeom>
              <a:rect b="b" l="l" r="r" t="t"/>
              <a:pathLst>
                <a:path extrusionOk="0" h="47536" w="34223">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
            <p:cNvSpPr/>
            <p:nvPr/>
          </p:nvSpPr>
          <p:spPr>
            <a:xfrm>
              <a:off x="712373" y="2134143"/>
              <a:ext cx="607895" cy="880736"/>
            </a:xfrm>
            <a:custGeom>
              <a:rect b="b" l="l" r="r" t="t"/>
              <a:pathLst>
                <a:path extrusionOk="0" h="47029" w="3246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41"/>
            <p:cNvGrpSpPr/>
            <p:nvPr/>
          </p:nvGrpSpPr>
          <p:grpSpPr>
            <a:xfrm>
              <a:off x="638305" y="1087763"/>
              <a:ext cx="3321172" cy="1924251"/>
              <a:chOff x="638305" y="1087763"/>
              <a:chExt cx="3321172" cy="1924251"/>
            </a:xfrm>
          </p:grpSpPr>
          <p:grpSp>
            <p:nvGrpSpPr>
              <p:cNvPr id="474" name="Google Shape;474;p41"/>
              <p:cNvGrpSpPr/>
              <p:nvPr/>
            </p:nvGrpSpPr>
            <p:grpSpPr>
              <a:xfrm>
                <a:off x="638305" y="1087763"/>
                <a:ext cx="570646" cy="645986"/>
                <a:chOff x="638305" y="1087763"/>
                <a:chExt cx="570646" cy="645986"/>
              </a:xfrm>
            </p:grpSpPr>
            <p:sp>
              <p:nvSpPr>
                <p:cNvPr id="475" name="Google Shape;475;p41"/>
                <p:cNvSpPr/>
                <p:nvPr/>
              </p:nvSpPr>
              <p:spPr>
                <a:xfrm>
                  <a:off x="638305" y="1087763"/>
                  <a:ext cx="570646" cy="645986"/>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788088" y="1197337"/>
                  <a:ext cx="275350" cy="275350"/>
                </a:xfrm>
                <a:custGeom>
                  <a:rect b="b" l="l" r="r" t="t"/>
                  <a:pathLst>
                    <a:path extrusionOk="0" h="14703" w="14703">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915060" y="1262828"/>
                  <a:ext cx="54385" cy="102252"/>
                </a:xfrm>
                <a:custGeom>
                  <a:rect b="b" l="l" r="r" t="t"/>
                  <a:pathLst>
                    <a:path extrusionOk="0" h="5460" w="2904">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41"/>
              <p:cNvGrpSpPr/>
              <p:nvPr/>
            </p:nvGrpSpPr>
            <p:grpSpPr>
              <a:xfrm>
                <a:off x="3388832" y="2366027"/>
                <a:ext cx="570646" cy="645986"/>
                <a:chOff x="3388832" y="2366027"/>
                <a:chExt cx="570646" cy="645986"/>
              </a:xfrm>
            </p:grpSpPr>
            <p:sp>
              <p:nvSpPr>
                <p:cNvPr id="479" name="Google Shape;479;p41"/>
                <p:cNvSpPr/>
                <p:nvPr/>
              </p:nvSpPr>
              <p:spPr>
                <a:xfrm>
                  <a:off x="3388832" y="2366027"/>
                  <a:ext cx="570646" cy="645986"/>
                </a:xfrm>
                <a:custGeom>
                  <a:rect b="b" l="l" r="r" t="t"/>
                  <a:pathLst>
                    <a:path extrusionOk="0" h="34494" w="30471">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3514569" y="2453915"/>
                  <a:ext cx="313255" cy="276249"/>
                </a:xfrm>
                <a:custGeom>
                  <a:rect b="b" l="l" r="r" t="t"/>
                  <a:pathLst>
                    <a:path extrusionOk="0" h="14751" w="16727">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81" name="Google Shape;481;p41"/>
          <p:cNvSpPr txBox="1"/>
          <p:nvPr>
            <p:ph type="title"/>
          </p:nvPr>
        </p:nvSpPr>
        <p:spPr>
          <a:xfrm>
            <a:off x="623700" y="1941425"/>
            <a:ext cx="4646700" cy="10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Conceptual design</a:t>
            </a:r>
            <a:endParaRPr sz="3600"/>
          </a:p>
        </p:txBody>
      </p:sp>
      <p:sp>
        <p:nvSpPr>
          <p:cNvPr id="482" name="Google Shape;482;p41"/>
          <p:cNvSpPr txBox="1"/>
          <p:nvPr>
            <p:ph idx="2" type="title"/>
          </p:nvPr>
        </p:nvSpPr>
        <p:spPr>
          <a:xfrm>
            <a:off x="736292" y="939225"/>
            <a:ext cx="1452900" cy="11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01</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p:nvPr/>
        </p:nvSpPr>
        <p:spPr>
          <a:xfrm>
            <a:off x="7802025" y="3347950"/>
            <a:ext cx="4705512" cy="2935200"/>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txBox="1"/>
          <p:nvPr>
            <p:ph type="title"/>
          </p:nvPr>
        </p:nvSpPr>
        <p:spPr>
          <a:xfrm>
            <a:off x="139700" y="405275"/>
            <a:ext cx="4462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What’s next?</a:t>
            </a:r>
            <a:endParaRPr sz="3000"/>
          </a:p>
        </p:txBody>
      </p:sp>
      <p:sp>
        <p:nvSpPr>
          <p:cNvPr id="489" name="Google Shape;489;p42"/>
          <p:cNvSpPr txBox="1"/>
          <p:nvPr>
            <p:ph idx="1" type="subTitle"/>
          </p:nvPr>
        </p:nvSpPr>
        <p:spPr>
          <a:xfrm>
            <a:off x="457550" y="1547375"/>
            <a:ext cx="6679800" cy="16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and fix the logical weird part</a:t>
            </a:r>
            <a:endParaRPr/>
          </a:p>
          <a:p>
            <a:pPr indent="0" lvl="0" marL="0" rtl="0" algn="l">
              <a:spcBef>
                <a:spcPts val="1600"/>
              </a:spcBef>
              <a:spcAft>
                <a:spcPts val="0"/>
              </a:spcAft>
              <a:buNone/>
            </a:pPr>
            <a:r>
              <a:rPr lang="en"/>
              <a:t>Create a logical schema by mapping ERD</a:t>
            </a:r>
            <a:endParaRPr/>
          </a:p>
          <a:p>
            <a:pPr indent="0" lvl="0" marL="0" rtl="0" algn="l">
              <a:spcBef>
                <a:spcPts val="1600"/>
              </a:spcBef>
              <a:spcAft>
                <a:spcPts val="0"/>
              </a:spcAft>
              <a:buNone/>
            </a:pPr>
            <a:r>
              <a:rPr lang="en"/>
              <a:t>Normalization</a:t>
            </a:r>
            <a:endParaRPr/>
          </a:p>
          <a:p>
            <a:pPr indent="0" lvl="0" marL="0" rtl="0" algn="l">
              <a:spcBef>
                <a:spcPts val="1600"/>
              </a:spcBef>
              <a:spcAft>
                <a:spcPts val="1600"/>
              </a:spcAft>
              <a:buNone/>
            </a:pPr>
            <a:r>
              <a:rPr lang="en"/>
              <a:t>Make  a table and Implement with My</a:t>
            </a:r>
            <a:r>
              <a:rPr lang="en"/>
              <a:t>sql</a:t>
            </a:r>
            <a:endParaRPr/>
          </a:p>
        </p:txBody>
      </p:sp>
      <p:sp>
        <p:nvSpPr>
          <p:cNvPr id="490" name="Google Shape;490;p42"/>
          <p:cNvSpPr txBox="1"/>
          <p:nvPr/>
        </p:nvSpPr>
        <p:spPr>
          <a:xfrm>
            <a:off x="5499226" y="3860825"/>
            <a:ext cx="23028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Physical Data Modeling</a:t>
            </a:r>
            <a:endParaRPr b="1" sz="1700">
              <a:latin typeface="Advent Pro"/>
              <a:ea typeface="Advent Pro"/>
              <a:cs typeface="Advent Pro"/>
              <a:sym typeface="Advent Pro"/>
            </a:endParaRPr>
          </a:p>
        </p:txBody>
      </p:sp>
      <p:sp>
        <p:nvSpPr>
          <p:cNvPr id="491" name="Google Shape;491;p42"/>
          <p:cNvSpPr txBox="1"/>
          <p:nvPr/>
        </p:nvSpPr>
        <p:spPr>
          <a:xfrm>
            <a:off x="5499226" y="2800275"/>
            <a:ext cx="23028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Logical Data Modeling</a:t>
            </a:r>
            <a:endParaRPr b="1" sz="1700">
              <a:latin typeface="Advent Pro"/>
              <a:ea typeface="Advent Pro"/>
              <a:cs typeface="Advent Pro"/>
              <a:sym typeface="Advent Pro"/>
            </a:endParaRPr>
          </a:p>
        </p:txBody>
      </p:sp>
      <p:sp>
        <p:nvSpPr>
          <p:cNvPr id="492" name="Google Shape;492;p42"/>
          <p:cNvSpPr txBox="1"/>
          <p:nvPr/>
        </p:nvSpPr>
        <p:spPr>
          <a:xfrm>
            <a:off x="5499226" y="1739725"/>
            <a:ext cx="2302800" cy="446400"/>
          </a:xfrm>
          <a:prstGeom prst="rect">
            <a:avLst/>
          </a:prstGeom>
          <a:noFill/>
          <a:ln cap="flat" cmpd="sng" w="762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Conceptual Design</a:t>
            </a:r>
            <a:endParaRPr b="1" sz="1700">
              <a:latin typeface="Advent Pro"/>
              <a:ea typeface="Advent Pro"/>
              <a:cs typeface="Advent Pro"/>
              <a:sym typeface="Advent Pro"/>
            </a:endParaRPr>
          </a:p>
        </p:txBody>
      </p:sp>
      <p:sp>
        <p:nvSpPr>
          <p:cNvPr id="493" name="Google Shape;493;p42"/>
          <p:cNvSpPr txBox="1"/>
          <p:nvPr/>
        </p:nvSpPr>
        <p:spPr>
          <a:xfrm>
            <a:off x="5499226" y="679163"/>
            <a:ext cx="23028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Identifying Needs</a:t>
            </a:r>
            <a:endParaRPr b="1" sz="1700">
              <a:latin typeface="Advent Pro"/>
              <a:ea typeface="Advent Pro"/>
              <a:cs typeface="Advent Pro"/>
              <a:sym typeface="Advent Pro"/>
            </a:endParaRPr>
          </a:p>
        </p:txBody>
      </p:sp>
      <p:sp>
        <p:nvSpPr>
          <p:cNvPr id="494" name="Google Shape;494;p42"/>
          <p:cNvSpPr/>
          <p:nvPr/>
        </p:nvSpPr>
        <p:spPr>
          <a:xfrm>
            <a:off x="250324" y="1661007"/>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250324" y="2085107"/>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250324" y="2549144"/>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6444820" y="1226850"/>
            <a:ext cx="411600" cy="411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6444820" y="3347950"/>
            <a:ext cx="411600" cy="411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6444820" y="2287400"/>
            <a:ext cx="411600" cy="411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250324" y="3013194"/>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42"/>
          <p:cNvGrpSpPr/>
          <p:nvPr/>
        </p:nvGrpSpPr>
        <p:grpSpPr>
          <a:xfrm>
            <a:off x="7627419" y="3860816"/>
            <a:ext cx="1685834" cy="1945685"/>
            <a:chOff x="-1104439" y="1590997"/>
            <a:chExt cx="3109822" cy="3508267"/>
          </a:xfrm>
        </p:grpSpPr>
        <p:sp>
          <p:nvSpPr>
            <p:cNvPr id="502" name="Google Shape;502;p42"/>
            <p:cNvSpPr/>
            <p:nvPr/>
          </p:nvSpPr>
          <p:spPr>
            <a:xfrm>
              <a:off x="339283" y="4633511"/>
              <a:ext cx="249707" cy="404389"/>
            </a:xfrm>
            <a:custGeom>
              <a:rect b="b" l="l" r="r" t="t"/>
              <a:pathLst>
                <a:path extrusionOk="0" h="22993" w="14198">
                  <a:moveTo>
                    <a:pt x="11618" y="1"/>
                  </a:moveTo>
                  <a:lnTo>
                    <a:pt x="0" y="21605"/>
                  </a:lnTo>
                  <a:lnTo>
                    <a:pt x="2579"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
            <p:cNvSpPr/>
            <p:nvPr/>
          </p:nvSpPr>
          <p:spPr>
            <a:xfrm>
              <a:off x="-294095" y="3945154"/>
              <a:ext cx="357976" cy="608229"/>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
            <p:cNvSpPr/>
            <p:nvPr/>
          </p:nvSpPr>
          <p:spPr>
            <a:xfrm>
              <a:off x="1777677" y="4448438"/>
              <a:ext cx="204279" cy="204279"/>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305949" y="4428969"/>
              <a:ext cx="911771" cy="430278"/>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391108" y="4448438"/>
              <a:ext cx="204279" cy="204279"/>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1460768" y="3534081"/>
              <a:ext cx="469938" cy="1034989"/>
            </a:xfrm>
            <a:custGeom>
              <a:rect b="b" l="l" r="r" t="t"/>
              <a:pathLst>
                <a:path extrusionOk="0" h="58848" w="26720">
                  <a:moveTo>
                    <a:pt x="5773" y="0"/>
                  </a:moveTo>
                  <a:lnTo>
                    <a:pt x="1" y="2132"/>
                  </a:lnTo>
                  <a:lnTo>
                    <a:pt x="20948" y="58848"/>
                  </a:lnTo>
                  <a:lnTo>
                    <a:pt x="26720" y="56716"/>
                  </a:lnTo>
                  <a:lnTo>
                    <a:pt x="5773"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a:off x="505151" y="4575965"/>
              <a:ext cx="142687" cy="142723"/>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a:off x="680481" y="4238531"/>
              <a:ext cx="189910" cy="95957"/>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963704" y="2930109"/>
              <a:ext cx="785563" cy="798631"/>
            </a:xfrm>
            <a:custGeom>
              <a:rect b="b" l="l" r="r" t="t"/>
              <a:pathLst>
                <a:path extrusionOk="0" h="45409" w="44666">
                  <a:moveTo>
                    <a:pt x="0" y="1"/>
                  </a:moveTo>
                  <a:lnTo>
                    <a:pt x="0" y="45408"/>
                  </a:lnTo>
                  <a:lnTo>
                    <a:pt x="44665" y="45408"/>
                  </a:lnTo>
                  <a:lnTo>
                    <a:pt x="44665"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998387" y="2873495"/>
              <a:ext cx="852642" cy="119208"/>
            </a:xfrm>
            <a:custGeom>
              <a:rect b="b" l="l" r="r" t="t"/>
              <a:pathLst>
                <a:path extrusionOk="0" h="6778" w="48480">
                  <a:moveTo>
                    <a:pt x="0" y="1"/>
                  </a:moveTo>
                  <a:lnTo>
                    <a:pt x="0" y="6777"/>
                  </a:lnTo>
                  <a:lnTo>
                    <a:pt x="48480" y="6777"/>
                  </a:lnTo>
                  <a:lnTo>
                    <a:pt x="48480"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2"/>
            <p:cNvSpPr/>
            <p:nvPr/>
          </p:nvSpPr>
          <p:spPr>
            <a:xfrm>
              <a:off x="-809339"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a:off x="-401274" y="2874163"/>
              <a:ext cx="65724" cy="904244"/>
            </a:xfrm>
            <a:custGeom>
              <a:rect b="b" l="l" r="r" t="t"/>
              <a:pathLst>
                <a:path extrusionOk="0" h="51414" w="3737">
                  <a:moveTo>
                    <a:pt x="0" y="0"/>
                  </a:moveTo>
                  <a:lnTo>
                    <a:pt x="0" y="51414"/>
                  </a:lnTo>
                  <a:lnTo>
                    <a:pt x="3737" y="51414"/>
                  </a:lnTo>
                  <a:lnTo>
                    <a:pt x="3737"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247195" y="4812095"/>
              <a:ext cx="427288" cy="287169"/>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a:off x="-140785" y="2919856"/>
              <a:ext cx="890420" cy="1969818"/>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a:off x="-53023" y="1972347"/>
              <a:ext cx="533288" cy="217522"/>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a:off x="78127" y="3264729"/>
              <a:ext cx="550893" cy="1395252"/>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a:off x="-1104439" y="3729320"/>
              <a:ext cx="1300068" cy="58918"/>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a:off x="-95919" y="3077774"/>
              <a:ext cx="601281" cy="288822"/>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192316" y="2005622"/>
              <a:ext cx="1019037" cy="62560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a:off x="344208" y="4415092"/>
              <a:ext cx="464398" cy="464433"/>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a:off x="-335232" y="3524901"/>
              <a:ext cx="694689" cy="1053526"/>
            </a:xfrm>
            <a:custGeom>
              <a:rect b="b" l="l" r="r" t="t"/>
              <a:pathLst>
                <a:path extrusionOk="0" h="59902" w="39499">
                  <a:moveTo>
                    <a:pt x="34231" y="1"/>
                  </a:moveTo>
                  <a:lnTo>
                    <a:pt x="1" y="56723"/>
                  </a:lnTo>
                  <a:lnTo>
                    <a:pt x="5269" y="59902"/>
                  </a:lnTo>
                  <a:lnTo>
                    <a:pt x="39499" y="3180"/>
                  </a:lnTo>
                  <a:lnTo>
                    <a:pt x="3423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585473" y="3645727"/>
              <a:ext cx="1012161" cy="996121"/>
            </a:xfrm>
            <a:custGeom>
              <a:rect b="b" l="l" r="r" t="t"/>
              <a:pathLst>
                <a:path extrusionOk="0" h="56638" w="57550">
                  <a:moveTo>
                    <a:pt x="53240" y="0"/>
                  </a:moveTo>
                  <a:lnTo>
                    <a:pt x="0" y="52245"/>
                  </a:lnTo>
                  <a:lnTo>
                    <a:pt x="4310" y="56638"/>
                  </a:lnTo>
                  <a:lnTo>
                    <a:pt x="57549" y="4392"/>
                  </a:lnTo>
                  <a:lnTo>
                    <a:pt x="53240" y="0"/>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259049" y="3173960"/>
              <a:ext cx="1746333" cy="433198"/>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2"/>
            <p:cNvSpPr/>
            <p:nvPr/>
          </p:nvSpPr>
          <p:spPr>
            <a:xfrm>
              <a:off x="-172443" y="2631051"/>
              <a:ext cx="1535793" cy="1512525"/>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p:nvPr/>
          </p:nvSpPr>
          <p:spPr>
            <a:xfrm>
              <a:off x="1383312" y="1766749"/>
              <a:ext cx="324964" cy="32678"/>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2"/>
            <p:cNvSpPr/>
            <p:nvPr/>
          </p:nvSpPr>
          <p:spPr>
            <a:xfrm>
              <a:off x="937874" y="1707338"/>
              <a:ext cx="606030" cy="381526"/>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983039" y="1590997"/>
              <a:ext cx="493189" cy="208570"/>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a:off x="974298" y="1799549"/>
              <a:ext cx="549609" cy="504691"/>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736989" y="2120134"/>
              <a:ext cx="1036660" cy="1081772"/>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2"/>
            <p:cNvSpPr/>
            <p:nvPr/>
          </p:nvSpPr>
          <p:spPr>
            <a:xfrm>
              <a:off x="1137738" y="1816838"/>
              <a:ext cx="132874" cy="155614"/>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a:off x="1197536" y="1799426"/>
              <a:ext cx="403387" cy="102324"/>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2"/>
            <p:cNvSpPr/>
            <p:nvPr/>
          </p:nvSpPr>
          <p:spPr>
            <a:xfrm>
              <a:off x="1571499" y="3060925"/>
              <a:ext cx="297246" cy="250393"/>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
            <p:cNvSpPr/>
            <p:nvPr/>
          </p:nvSpPr>
          <p:spPr>
            <a:xfrm>
              <a:off x="588217" y="4051805"/>
              <a:ext cx="427288" cy="287186"/>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2"/>
            <p:cNvSpPr/>
            <p:nvPr/>
          </p:nvSpPr>
          <p:spPr>
            <a:xfrm>
              <a:off x="541522" y="4287565"/>
              <a:ext cx="249707" cy="404389"/>
            </a:xfrm>
            <a:custGeom>
              <a:rect b="b" l="l" r="r" t="t"/>
              <a:pathLst>
                <a:path extrusionOk="0" h="22993" w="14198">
                  <a:moveTo>
                    <a:pt x="11618" y="1"/>
                  </a:moveTo>
                  <a:lnTo>
                    <a:pt x="0" y="21605"/>
                  </a:lnTo>
                  <a:lnTo>
                    <a:pt x="2580" y="22992"/>
                  </a:lnTo>
                  <a:lnTo>
                    <a:pt x="14198" y="1388"/>
                  </a:lnTo>
                  <a:lnTo>
                    <a:pt x="11618"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a:off x="-53023" y="2095406"/>
              <a:ext cx="1225690" cy="796239"/>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68418" y="2346872"/>
              <a:ext cx="854454" cy="397917"/>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401578" y="2031001"/>
              <a:ext cx="818382" cy="310542"/>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a:off x="-40448" y="2204361"/>
              <a:ext cx="498184" cy="360579"/>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0" name="Google Shape;540;p42"/>
          <p:cNvCxnSpPr/>
          <p:nvPr/>
        </p:nvCxnSpPr>
        <p:spPr>
          <a:xfrm>
            <a:off x="250325" y="980075"/>
            <a:ext cx="23844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What’s changed?</a:t>
            </a:r>
            <a:endParaRPr sz="3000"/>
          </a:p>
        </p:txBody>
      </p:sp>
      <p:sp>
        <p:nvSpPr>
          <p:cNvPr id="546" name="Google Shape;546;p43"/>
          <p:cNvSpPr txBox="1"/>
          <p:nvPr>
            <p:ph type="title"/>
          </p:nvPr>
        </p:nvSpPr>
        <p:spPr>
          <a:xfrm>
            <a:off x="1066800" y="3923425"/>
            <a:ext cx="2079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midterm</a:t>
            </a:r>
            <a:endParaRPr sz="3000"/>
          </a:p>
        </p:txBody>
      </p:sp>
      <p:sp>
        <p:nvSpPr>
          <p:cNvPr id="547" name="Google Shape;547;p43"/>
          <p:cNvSpPr txBox="1"/>
          <p:nvPr>
            <p:ph type="title"/>
          </p:nvPr>
        </p:nvSpPr>
        <p:spPr>
          <a:xfrm>
            <a:off x="4617600" y="3847225"/>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updated version</a:t>
            </a:r>
            <a:endParaRPr sz="3000"/>
          </a:p>
        </p:txBody>
      </p:sp>
      <p:pic>
        <p:nvPicPr>
          <p:cNvPr id="548" name="Google Shape;548;p43"/>
          <p:cNvPicPr preferRelativeResize="0"/>
          <p:nvPr/>
        </p:nvPicPr>
        <p:blipFill>
          <a:blip r:embed="rId3">
            <a:alphaModFix/>
          </a:blip>
          <a:stretch>
            <a:fillRect/>
          </a:stretch>
        </p:blipFill>
        <p:spPr>
          <a:xfrm>
            <a:off x="266100" y="1140900"/>
            <a:ext cx="3955500" cy="2777908"/>
          </a:xfrm>
          <a:prstGeom prst="rect">
            <a:avLst/>
          </a:prstGeom>
          <a:noFill/>
          <a:ln>
            <a:noFill/>
          </a:ln>
        </p:spPr>
      </p:pic>
      <p:pic>
        <p:nvPicPr>
          <p:cNvPr id="549" name="Google Shape;549;p43"/>
          <p:cNvPicPr preferRelativeResize="0"/>
          <p:nvPr/>
        </p:nvPicPr>
        <p:blipFill>
          <a:blip r:embed="rId4">
            <a:alphaModFix/>
          </a:blip>
          <a:stretch>
            <a:fillRect/>
          </a:stretch>
        </p:blipFill>
        <p:spPr>
          <a:xfrm>
            <a:off x="4313875" y="1076025"/>
            <a:ext cx="4062073" cy="2847400"/>
          </a:xfrm>
          <a:prstGeom prst="rect">
            <a:avLst/>
          </a:prstGeom>
          <a:noFill/>
          <a:ln>
            <a:noFill/>
          </a:ln>
        </p:spPr>
      </p:pic>
      <p:cxnSp>
        <p:nvCxnSpPr>
          <p:cNvPr id="550" name="Google Shape;550;p43"/>
          <p:cNvCxnSpPr/>
          <p:nvPr/>
        </p:nvCxnSpPr>
        <p:spPr>
          <a:xfrm>
            <a:off x="387315" y="1003530"/>
            <a:ext cx="32727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4"/>
          <p:cNvSpPr txBox="1"/>
          <p:nvPr>
            <p:ph type="title"/>
          </p:nvPr>
        </p:nvSpPr>
        <p:spPr>
          <a:xfrm>
            <a:off x="266100" y="299100"/>
            <a:ext cx="4617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Final version</a:t>
            </a:r>
            <a:endParaRPr sz="3000"/>
          </a:p>
        </p:txBody>
      </p:sp>
      <p:pic>
        <p:nvPicPr>
          <p:cNvPr id="556" name="Google Shape;556;p44"/>
          <p:cNvPicPr preferRelativeResize="0"/>
          <p:nvPr/>
        </p:nvPicPr>
        <p:blipFill>
          <a:blip r:embed="rId3">
            <a:alphaModFix/>
          </a:blip>
          <a:stretch>
            <a:fillRect/>
          </a:stretch>
        </p:blipFill>
        <p:spPr>
          <a:xfrm>
            <a:off x="4253050" y="830975"/>
            <a:ext cx="4773826" cy="3346300"/>
          </a:xfrm>
          <a:prstGeom prst="rect">
            <a:avLst/>
          </a:prstGeom>
          <a:noFill/>
          <a:ln>
            <a:noFill/>
          </a:ln>
        </p:spPr>
      </p:pic>
      <p:sp>
        <p:nvSpPr>
          <p:cNvPr id="557" name="Google Shape;557;p44"/>
          <p:cNvSpPr txBox="1"/>
          <p:nvPr/>
        </p:nvSpPr>
        <p:spPr>
          <a:xfrm>
            <a:off x="457550" y="1191125"/>
            <a:ext cx="379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It changed for each different purpose</a:t>
            </a:r>
            <a:endParaRPr sz="1600">
              <a:latin typeface="Poppins"/>
              <a:ea typeface="Poppins"/>
              <a:cs typeface="Poppins"/>
              <a:sym typeface="Poppins"/>
            </a:endParaRPr>
          </a:p>
        </p:txBody>
      </p:sp>
      <p:sp>
        <p:nvSpPr>
          <p:cNvPr id="558" name="Google Shape;558;p44"/>
          <p:cNvSpPr/>
          <p:nvPr/>
        </p:nvSpPr>
        <p:spPr>
          <a:xfrm>
            <a:off x="250324" y="1328464"/>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59" name="Google Shape;559;p44"/>
          <p:cNvSpPr/>
          <p:nvPr/>
        </p:nvSpPr>
        <p:spPr>
          <a:xfrm>
            <a:off x="250324" y="2085107"/>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60" name="Google Shape;560;p44"/>
          <p:cNvSpPr/>
          <p:nvPr/>
        </p:nvSpPr>
        <p:spPr>
          <a:xfrm>
            <a:off x="250324" y="2815519"/>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61" name="Google Shape;561;p44"/>
          <p:cNvSpPr/>
          <p:nvPr/>
        </p:nvSpPr>
        <p:spPr>
          <a:xfrm>
            <a:off x="250324" y="3622144"/>
            <a:ext cx="207227" cy="207227"/>
          </a:xfrm>
          <a:custGeom>
            <a:rect b="b" l="l" r="r" t="t"/>
            <a:pathLst>
              <a:path extrusionOk="0" h="6958" w="6958">
                <a:moveTo>
                  <a:pt x="3279" y="0"/>
                </a:moveTo>
                <a:lnTo>
                  <a:pt x="3279" y="2995"/>
                </a:lnTo>
                <a:lnTo>
                  <a:pt x="1162" y="878"/>
                </a:lnTo>
                <a:lnTo>
                  <a:pt x="878" y="1162"/>
                </a:lnTo>
                <a:lnTo>
                  <a:pt x="2996" y="3279"/>
                </a:lnTo>
                <a:lnTo>
                  <a:pt x="1" y="3279"/>
                </a:lnTo>
                <a:lnTo>
                  <a:pt x="1" y="3680"/>
                </a:lnTo>
                <a:lnTo>
                  <a:pt x="2996" y="3680"/>
                </a:lnTo>
                <a:lnTo>
                  <a:pt x="878" y="5797"/>
                </a:lnTo>
                <a:lnTo>
                  <a:pt x="1162" y="6081"/>
                </a:lnTo>
                <a:lnTo>
                  <a:pt x="3279" y="3964"/>
                </a:lnTo>
                <a:lnTo>
                  <a:pt x="3279" y="6958"/>
                </a:lnTo>
                <a:lnTo>
                  <a:pt x="3680" y="6958"/>
                </a:lnTo>
                <a:lnTo>
                  <a:pt x="3680" y="3964"/>
                </a:lnTo>
                <a:lnTo>
                  <a:pt x="5797" y="6081"/>
                </a:lnTo>
                <a:lnTo>
                  <a:pt x="6081" y="5797"/>
                </a:lnTo>
                <a:lnTo>
                  <a:pt x="3964" y="3680"/>
                </a:lnTo>
                <a:lnTo>
                  <a:pt x="6958" y="3680"/>
                </a:lnTo>
                <a:lnTo>
                  <a:pt x="6958" y="3279"/>
                </a:lnTo>
                <a:lnTo>
                  <a:pt x="3964" y="3279"/>
                </a:lnTo>
                <a:lnTo>
                  <a:pt x="6081" y="1162"/>
                </a:lnTo>
                <a:lnTo>
                  <a:pt x="5797" y="878"/>
                </a:lnTo>
                <a:lnTo>
                  <a:pt x="3680" y="2995"/>
                </a:lnTo>
                <a:lnTo>
                  <a:pt x="36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62" name="Google Shape;562;p44"/>
          <p:cNvSpPr txBox="1"/>
          <p:nvPr/>
        </p:nvSpPr>
        <p:spPr>
          <a:xfrm>
            <a:off x="457550" y="1958008"/>
            <a:ext cx="3679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5C65CF"/>
                </a:solidFill>
                <a:latin typeface="Poppins"/>
                <a:ea typeface="Poppins"/>
                <a:cs typeface="Poppins"/>
                <a:sym typeface="Poppins"/>
              </a:rPr>
              <a:t>Modified Entity : Order, Driver, Customer, Vehicle</a:t>
            </a:r>
            <a:endParaRPr sz="1600">
              <a:solidFill>
                <a:srgbClr val="5C65CF"/>
              </a:solidFill>
              <a:latin typeface="Poppins"/>
              <a:ea typeface="Poppins"/>
              <a:cs typeface="Poppins"/>
              <a:sym typeface="Poppins"/>
            </a:endParaRPr>
          </a:p>
        </p:txBody>
      </p:sp>
      <p:sp>
        <p:nvSpPr>
          <p:cNvPr id="563" name="Google Shape;563;p44"/>
          <p:cNvSpPr txBox="1"/>
          <p:nvPr/>
        </p:nvSpPr>
        <p:spPr>
          <a:xfrm>
            <a:off x="457549" y="2703600"/>
            <a:ext cx="3631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It became simpler and more logical!</a:t>
            </a:r>
            <a:endParaRPr sz="1600">
              <a:latin typeface="Poppins"/>
              <a:ea typeface="Poppins"/>
              <a:cs typeface="Poppins"/>
              <a:sym typeface="Poppins"/>
            </a:endParaRPr>
          </a:p>
        </p:txBody>
      </p:sp>
      <p:sp>
        <p:nvSpPr>
          <p:cNvPr id="564" name="Google Shape;564;p44"/>
          <p:cNvSpPr txBox="1"/>
          <p:nvPr/>
        </p:nvSpPr>
        <p:spPr>
          <a:xfrm>
            <a:off x="457540" y="3504627"/>
            <a:ext cx="393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Poppins"/>
                <a:ea typeface="Poppins"/>
                <a:cs typeface="Poppins"/>
                <a:sym typeface="Poppins"/>
              </a:rPr>
              <a:t>Ready to move on the next step</a:t>
            </a:r>
            <a:endParaRPr sz="1600">
              <a:solidFill>
                <a:schemeClr val="lt2"/>
              </a:solidFill>
              <a:latin typeface="Poppins"/>
              <a:ea typeface="Poppins"/>
              <a:cs typeface="Poppins"/>
              <a:sym typeface="Poppins"/>
            </a:endParaRPr>
          </a:p>
        </p:txBody>
      </p:sp>
      <p:cxnSp>
        <p:nvCxnSpPr>
          <p:cNvPr id="565" name="Google Shape;565;p44"/>
          <p:cNvCxnSpPr/>
          <p:nvPr/>
        </p:nvCxnSpPr>
        <p:spPr>
          <a:xfrm>
            <a:off x="397075" y="974250"/>
            <a:ext cx="2384400" cy="0"/>
          </a:xfrm>
          <a:prstGeom prst="straightConnector1">
            <a:avLst/>
          </a:prstGeom>
          <a:noFill/>
          <a:ln cap="flat" cmpd="sng" w="38100">
            <a:solidFill>
              <a:srgbClr val="5C65CF"/>
            </a:solidFill>
            <a:prstDash val="solid"/>
            <a:round/>
            <a:headEnd len="med" w="med" type="none"/>
            <a:tailEnd len="med" w="med" type="none"/>
          </a:ln>
        </p:spPr>
      </p:cxnSp>
      <p:grpSp>
        <p:nvGrpSpPr>
          <p:cNvPr id="566" name="Google Shape;566;p44"/>
          <p:cNvGrpSpPr/>
          <p:nvPr/>
        </p:nvGrpSpPr>
        <p:grpSpPr>
          <a:xfrm rot="1380200">
            <a:off x="5305449" y="4920283"/>
            <a:ext cx="455854" cy="378082"/>
            <a:chOff x="1968713" y="3475590"/>
            <a:chExt cx="613010" cy="508426"/>
          </a:xfrm>
        </p:grpSpPr>
        <p:sp>
          <p:nvSpPr>
            <p:cNvPr id="567" name="Google Shape;567;p44"/>
            <p:cNvSpPr/>
            <p:nvPr/>
          </p:nvSpPr>
          <p:spPr>
            <a:xfrm>
              <a:off x="2026393" y="3863069"/>
              <a:ext cx="497608" cy="120947"/>
            </a:xfrm>
            <a:custGeom>
              <a:rect b="b" l="l" r="r" t="t"/>
              <a:pathLst>
                <a:path extrusionOk="0" h="5758" w="23690">
                  <a:moveTo>
                    <a:pt x="1" y="1"/>
                  </a:moveTo>
                  <a:lnTo>
                    <a:pt x="1" y="5758"/>
                  </a:lnTo>
                  <a:lnTo>
                    <a:pt x="23689" y="5758"/>
                  </a:lnTo>
                  <a:lnTo>
                    <a:pt x="2368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4"/>
            <p:cNvSpPr/>
            <p:nvPr/>
          </p:nvSpPr>
          <p:spPr>
            <a:xfrm>
              <a:off x="2275197" y="3863069"/>
              <a:ext cx="248804" cy="120947"/>
            </a:xfrm>
            <a:custGeom>
              <a:rect b="b" l="l" r="r" t="t"/>
              <a:pathLst>
                <a:path extrusionOk="0" h="5758" w="11845">
                  <a:moveTo>
                    <a:pt x="0" y="1"/>
                  </a:moveTo>
                  <a:lnTo>
                    <a:pt x="0" y="5758"/>
                  </a:lnTo>
                  <a:lnTo>
                    <a:pt x="11844" y="5758"/>
                  </a:lnTo>
                  <a:lnTo>
                    <a:pt x="118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
            <p:cNvSpPr/>
            <p:nvPr/>
          </p:nvSpPr>
          <p:spPr>
            <a:xfrm>
              <a:off x="2027380" y="3475590"/>
              <a:ext cx="495676" cy="342424"/>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2275197" y="3475590"/>
              <a:ext cx="247859" cy="342424"/>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a:off x="1968713" y="3722126"/>
              <a:ext cx="613010" cy="165792"/>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216025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235421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2257217" y="3547007"/>
              <a:ext cx="35961" cy="35940"/>
            </a:xfrm>
            <a:custGeom>
              <a:rect b="b" l="l" r="r" t="t"/>
              <a:pathLst>
                <a:path extrusionOk="0" h="1711" w="1712">
                  <a:moveTo>
                    <a:pt x="1" y="1"/>
                  </a:moveTo>
                  <a:lnTo>
                    <a:pt x="1" y="1711"/>
                  </a:lnTo>
                  <a:lnTo>
                    <a:pt x="1711" y="1711"/>
                  </a:lnTo>
                  <a:lnTo>
                    <a:pt x="171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2275197" y="3547007"/>
              <a:ext cx="17980" cy="35940"/>
            </a:xfrm>
            <a:custGeom>
              <a:rect b="b" l="l" r="r" t="t"/>
              <a:pathLst>
                <a:path extrusionOk="0" h="1711" w="856">
                  <a:moveTo>
                    <a:pt x="0" y="1"/>
                  </a:moveTo>
                  <a:lnTo>
                    <a:pt x="0" y="1711"/>
                  </a:lnTo>
                  <a:lnTo>
                    <a:pt x="855" y="1711"/>
                  </a:lnTo>
                  <a:lnTo>
                    <a:pt x="85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2275197" y="3722126"/>
              <a:ext cx="306526" cy="165792"/>
            </a:xfrm>
            <a:custGeom>
              <a:rect b="b" l="l" r="r" t="t"/>
              <a:pathLst>
                <a:path extrusionOk="0" h="7893" w="14593">
                  <a:moveTo>
                    <a:pt x="0" y="0"/>
                  </a:moveTo>
                  <a:lnTo>
                    <a:pt x="0" y="7892"/>
                  </a:lnTo>
                  <a:lnTo>
                    <a:pt x="10646" y="7892"/>
                  </a:lnTo>
                  <a:cubicBezTo>
                    <a:pt x="12823" y="7892"/>
                    <a:pt x="14592" y="6123"/>
                    <a:pt x="14592" y="3947"/>
                  </a:cubicBezTo>
                  <a:cubicBezTo>
                    <a:pt x="14592" y="1770"/>
                    <a:pt x="12823" y="0"/>
                    <a:pt x="10646"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2377365" y="3721999"/>
              <a:ext cx="76647" cy="127731"/>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2075145" y="3760292"/>
              <a:ext cx="106411" cy="89439"/>
            </a:xfrm>
            <a:custGeom>
              <a:rect b="b" l="l" r="r" t="t"/>
              <a:pathLst>
                <a:path extrusionOk="0" h="4258" w="5066">
                  <a:moveTo>
                    <a:pt x="2979" y="1"/>
                  </a:moveTo>
                  <a:lnTo>
                    <a:pt x="0" y="4258"/>
                  </a:lnTo>
                  <a:lnTo>
                    <a:pt x="2087" y="4258"/>
                  </a:lnTo>
                  <a:lnTo>
                    <a:pt x="5066"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2221991" y="3760292"/>
              <a:ext cx="106432" cy="89439"/>
            </a:xfrm>
            <a:custGeom>
              <a:rect b="b" l="l" r="r" t="t"/>
              <a:pathLst>
                <a:path extrusionOk="0" h="4258" w="5067">
                  <a:moveTo>
                    <a:pt x="2979" y="1"/>
                  </a:moveTo>
                  <a:lnTo>
                    <a:pt x="1" y="4258"/>
                  </a:lnTo>
                  <a:lnTo>
                    <a:pt x="2088" y="4258"/>
                  </a:lnTo>
                  <a:lnTo>
                    <a:pt x="506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2275197" y="3760292"/>
              <a:ext cx="53227" cy="76038"/>
            </a:xfrm>
            <a:custGeom>
              <a:rect b="b" l="l" r="r" t="t"/>
              <a:pathLst>
                <a:path extrusionOk="0" h="3620" w="2534">
                  <a:moveTo>
                    <a:pt x="446" y="1"/>
                  </a:moveTo>
                  <a:lnTo>
                    <a:pt x="0" y="639"/>
                  </a:lnTo>
                  <a:lnTo>
                    <a:pt x="0" y="3620"/>
                  </a:lnTo>
                  <a:lnTo>
                    <a:pt x="253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2415678" y="3721999"/>
              <a:ext cx="38334" cy="127710"/>
            </a:xfrm>
            <a:custGeom>
              <a:rect b="b" l="l" r="r" t="t"/>
              <a:pathLst>
                <a:path extrusionOk="0" h="6080" w="1825">
                  <a:moveTo>
                    <a:pt x="1" y="1"/>
                  </a:moveTo>
                  <a:lnTo>
                    <a:pt x="1" y="6079"/>
                  </a:lnTo>
                  <a:cubicBezTo>
                    <a:pt x="1008" y="6079"/>
                    <a:pt x="1824" y="5263"/>
                    <a:pt x="1824" y="4256"/>
                  </a:cubicBezTo>
                  <a:lnTo>
                    <a:pt x="18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44"/>
          <p:cNvGrpSpPr/>
          <p:nvPr/>
        </p:nvGrpSpPr>
        <p:grpSpPr>
          <a:xfrm flipH="1" rot="-1380050">
            <a:off x="6320476" y="4428800"/>
            <a:ext cx="638983" cy="529921"/>
            <a:chOff x="1968713" y="3475590"/>
            <a:chExt cx="613010" cy="508426"/>
          </a:xfrm>
        </p:grpSpPr>
        <p:sp>
          <p:nvSpPr>
            <p:cNvPr id="583" name="Google Shape;583;p44"/>
            <p:cNvSpPr/>
            <p:nvPr/>
          </p:nvSpPr>
          <p:spPr>
            <a:xfrm>
              <a:off x="2026393" y="3863069"/>
              <a:ext cx="497608" cy="120947"/>
            </a:xfrm>
            <a:custGeom>
              <a:rect b="b" l="l" r="r" t="t"/>
              <a:pathLst>
                <a:path extrusionOk="0" h="5758" w="23690">
                  <a:moveTo>
                    <a:pt x="1" y="1"/>
                  </a:moveTo>
                  <a:lnTo>
                    <a:pt x="1" y="5758"/>
                  </a:lnTo>
                  <a:lnTo>
                    <a:pt x="23689" y="5758"/>
                  </a:lnTo>
                  <a:lnTo>
                    <a:pt x="2368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2275197" y="3863069"/>
              <a:ext cx="248804" cy="120947"/>
            </a:xfrm>
            <a:custGeom>
              <a:rect b="b" l="l" r="r" t="t"/>
              <a:pathLst>
                <a:path extrusionOk="0" h="5758" w="11845">
                  <a:moveTo>
                    <a:pt x="0" y="1"/>
                  </a:moveTo>
                  <a:lnTo>
                    <a:pt x="0" y="5758"/>
                  </a:lnTo>
                  <a:lnTo>
                    <a:pt x="11844" y="5758"/>
                  </a:lnTo>
                  <a:lnTo>
                    <a:pt x="118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2027380" y="3475590"/>
              <a:ext cx="495676" cy="342424"/>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p:nvPr/>
          </p:nvSpPr>
          <p:spPr>
            <a:xfrm>
              <a:off x="2275197" y="3475590"/>
              <a:ext cx="247859" cy="342424"/>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
            <p:cNvSpPr/>
            <p:nvPr/>
          </p:nvSpPr>
          <p:spPr>
            <a:xfrm>
              <a:off x="1968713" y="3722126"/>
              <a:ext cx="613010" cy="165792"/>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216025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4"/>
            <p:cNvSpPr/>
            <p:nvPr/>
          </p:nvSpPr>
          <p:spPr>
            <a:xfrm>
              <a:off x="235421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4"/>
            <p:cNvSpPr/>
            <p:nvPr/>
          </p:nvSpPr>
          <p:spPr>
            <a:xfrm>
              <a:off x="2257217" y="3547007"/>
              <a:ext cx="35961" cy="35940"/>
            </a:xfrm>
            <a:custGeom>
              <a:rect b="b" l="l" r="r" t="t"/>
              <a:pathLst>
                <a:path extrusionOk="0" h="1711" w="1712">
                  <a:moveTo>
                    <a:pt x="1" y="1"/>
                  </a:moveTo>
                  <a:lnTo>
                    <a:pt x="1" y="1711"/>
                  </a:lnTo>
                  <a:lnTo>
                    <a:pt x="1711" y="1711"/>
                  </a:lnTo>
                  <a:lnTo>
                    <a:pt x="171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2275197" y="3547007"/>
              <a:ext cx="17980" cy="35940"/>
            </a:xfrm>
            <a:custGeom>
              <a:rect b="b" l="l" r="r" t="t"/>
              <a:pathLst>
                <a:path extrusionOk="0" h="1711" w="856">
                  <a:moveTo>
                    <a:pt x="0" y="1"/>
                  </a:moveTo>
                  <a:lnTo>
                    <a:pt x="0" y="1711"/>
                  </a:lnTo>
                  <a:lnTo>
                    <a:pt x="855" y="1711"/>
                  </a:lnTo>
                  <a:lnTo>
                    <a:pt x="85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2275197" y="3722126"/>
              <a:ext cx="306526" cy="165792"/>
            </a:xfrm>
            <a:custGeom>
              <a:rect b="b" l="l" r="r" t="t"/>
              <a:pathLst>
                <a:path extrusionOk="0" h="7893" w="14593">
                  <a:moveTo>
                    <a:pt x="0" y="0"/>
                  </a:moveTo>
                  <a:lnTo>
                    <a:pt x="0" y="7892"/>
                  </a:lnTo>
                  <a:lnTo>
                    <a:pt x="10646" y="7892"/>
                  </a:lnTo>
                  <a:cubicBezTo>
                    <a:pt x="12823" y="7892"/>
                    <a:pt x="14592" y="6123"/>
                    <a:pt x="14592" y="3947"/>
                  </a:cubicBezTo>
                  <a:cubicBezTo>
                    <a:pt x="14592" y="1770"/>
                    <a:pt x="12823" y="0"/>
                    <a:pt x="10646"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2377365" y="3721999"/>
              <a:ext cx="76647" cy="127731"/>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2075145" y="3760292"/>
              <a:ext cx="106411" cy="89439"/>
            </a:xfrm>
            <a:custGeom>
              <a:rect b="b" l="l" r="r" t="t"/>
              <a:pathLst>
                <a:path extrusionOk="0" h="4258" w="5066">
                  <a:moveTo>
                    <a:pt x="2979" y="1"/>
                  </a:moveTo>
                  <a:lnTo>
                    <a:pt x="0" y="4258"/>
                  </a:lnTo>
                  <a:lnTo>
                    <a:pt x="2087" y="4258"/>
                  </a:lnTo>
                  <a:lnTo>
                    <a:pt x="5066"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p:nvPr/>
          </p:nvSpPr>
          <p:spPr>
            <a:xfrm>
              <a:off x="2221991" y="3760292"/>
              <a:ext cx="106432" cy="89439"/>
            </a:xfrm>
            <a:custGeom>
              <a:rect b="b" l="l" r="r" t="t"/>
              <a:pathLst>
                <a:path extrusionOk="0" h="4258" w="5067">
                  <a:moveTo>
                    <a:pt x="2979" y="1"/>
                  </a:moveTo>
                  <a:lnTo>
                    <a:pt x="1" y="4258"/>
                  </a:lnTo>
                  <a:lnTo>
                    <a:pt x="2088" y="4258"/>
                  </a:lnTo>
                  <a:lnTo>
                    <a:pt x="506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2275197" y="3760292"/>
              <a:ext cx="53227" cy="76038"/>
            </a:xfrm>
            <a:custGeom>
              <a:rect b="b" l="l" r="r" t="t"/>
              <a:pathLst>
                <a:path extrusionOk="0" h="3620" w="2534">
                  <a:moveTo>
                    <a:pt x="446" y="1"/>
                  </a:moveTo>
                  <a:lnTo>
                    <a:pt x="0" y="639"/>
                  </a:lnTo>
                  <a:lnTo>
                    <a:pt x="0" y="3620"/>
                  </a:lnTo>
                  <a:lnTo>
                    <a:pt x="253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2415678" y="3721999"/>
              <a:ext cx="38334" cy="127710"/>
            </a:xfrm>
            <a:custGeom>
              <a:rect b="b" l="l" r="r" t="t"/>
              <a:pathLst>
                <a:path extrusionOk="0" h="6080" w="1825">
                  <a:moveTo>
                    <a:pt x="1" y="1"/>
                  </a:moveTo>
                  <a:lnTo>
                    <a:pt x="1" y="6079"/>
                  </a:lnTo>
                  <a:cubicBezTo>
                    <a:pt x="1008" y="6079"/>
                    <a:pt x="1824" y="5263"/>
                    <a:pt x="1824" y="4256"/>
                  </a:cubicBezTo>
                  <a:lnTo>
                    <a:pt x="18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44"/>
          <p:cNvGrpSpPr/>
          <p:nvPr/>
        </p:nvGrpSpPr>
        <p:grpSpPr>
          <a:xfrm rot="1380354">
            <a:off x="8571058" y="4617545"/>
            <a:ext cx="849656" cy="704745"/>
            <a:chOff x="1968713" y="3475590"/>
            <a:chExt cx="613010" cy="508426"/>
          </a:xfrm>
        </p:grpSpPr>
        <p:sp>
          <p:nvSpPr>
            <p:cNvPr id="599" name="Google Shape;599;p44"/>
            <p:cNvSpPr/>
            <p:nvPr/>
          </p:nvSpPr>
          <p:spPr>
            <a:xfrm>
              <a:off x="2026393" y="3863069"/>
              <a:ext cx="497608" cy="120947"/>
            </a:xfrm>
            <a:custGeom>
              <a:rect b="b" l="l" r="r" t="t"/>
              <a:pathLst>
                <a:path extrusionOk="0" h="5758" w="23690">
                  <a:moveTo>
                    <a:pt x="1" y="1"/>
                  </a:moveTo>
                  <a:lnTo>
                    <a:pt x="1" y="5758"/>
                  </a:lnTo>
                  <a:lnTo>
                    <a:pt x="23689" y="5758"/>
                  </a:lnTo>
                  <a:lnTo>
                    <a:pt x="2368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2275197" y="3863069"/>
              <a:ext cx="248804" cy="120947"/>
            </a:xfrm>
            <a:custGeom>
              <a:rect b="b" l="l" r="r" t="t"/>
              <a:pathLst>
                <a:path extrusionOk="0" h="5758" w="11845">
                  <a:moveTo>
                    <a:pt x="0" y="1"/>
                  </a:moveTo>
                  <a:lnTo>
                    <a:pt x="0" y="5758"/>
                  </a:lnTo>
                  <a:lnTo>
                    <a:pt x="11844" y="5758"/>
                  </a:lnTo>
                  <a:lnTo>
                    <a:pt x="118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2027380" y="3475590"/>
              <a:ext cx="495676" cy="342424"/>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
            <p:cNvSpPr/>
            <p:nvPr/>
          </p:nvSpPr>
          <p:spPr>
            <a:xfrm>
              <a:off x="2275197" y="3475590"/>
              <a:ext cx="247859" cy="342424"/>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4"/>
            <p:cNvSpPr/>
            <p:nvPr/>
          </p:nvSpPr>
          <p:spPr>
            <a:xfrm>
              <a:off x="1968713" y="3722126"/>
              <a:ext cx="613010" cy="165792"/>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216025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2354218" y="3610883"/>
              <a:ext cx="35940" cy="35940"/>
            </a:xfrm>
            <a:custGeom>
              <a:rect b="b" l="l" r="r" t="t"/>
              <a:pathLst>
                <a:path extrusionOk="0" h="1711" w="1711">
                  <a:moveTo>
                    <a:pt x="1" y="0"/>
                  </a:moveTo>
                  <a:lnTo>
                    <a:pt x="1" y="1711"/>
                  </a:lnTo>
                  <a:lnTo>
                    <a:pt x="1711" y="1711"/>
                  </a:lnTo>
                  <a:lnTo>
                    <a:pt x="1711" y="0"/>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2257217" y="3547007"/>
              <a:ext cx="35961" cy="35940"/>
            </a:xfrm>
            <a:custGeom>
              <a:rect b="b" l="l" r="r" t="t"/>
              <a:pathLst>
                <a:path extrusionOk="0" h="1711" w="1712">
                  <a:moveTo>
                    <a:pt x="1" y="1"/>
                  </a:moveTo>
                  <a:lnTo>
                    <a:pt x="1" y="1711"/>
                  </a:lnTo>
                  <a:lnTo>
                    <a:pt x="1711" y="1711"/>
                  </a:lnTo>
                  <a:lnTo>
                    <a:pt x="1711"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2275197" y="3547007"/>
              <a:ext cx="17980" cy="35940"/>
            </a:xfrm>
            <a:custGeom>
              <a:rect b="b" l="l" r="r" t="t"/>
              <a:pathLst>
                <a:path extrusionOk="0" h="1711" w="856">
                  <a:moveTo>
                    <a:pt x="0" y="1"/>
                  </a:moveTo>
                  <a:lnTo>
                    <a:pt x="0" y="1711"/>
                  </a:lnTo>
                  <a:lnTo>
                    <a:pt x="855" y="1711"/>
                  </a:lnTo>
                  <a:lnTo>
                    <a:pt x="855"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2275197" y="3722126"/>
              <a:ext cx="306526" cy="165792"/>
            </a:xfrm>
            <a:custGeom>
              <a:rect b="b" l="l" r="r" t="t"/>
              <a:pathLst>
                <a:path extrusionOk="0" h="7893" w="14593">
                  <a:moveTo>
                    <a:pt x="0" y="0"/>
                  </a:moveTo>
                  <a:lnTo>
                    <a:pt x="0" y="7892"/>
                  </a:lnTo>
                  <a:lnTo>
                    <a:pt x="10646" y="7892"/>
                  </a:lnTo>
                  <a:cubicBezTo>
                    <a:pt x="12823" y="7892"/>
                    <a:pt x="14592" y="6123"/>
                    <a:pt x="14592" y="3947"/>
                  </a:cubicBezTo>
                  <a:cubicBezTo>
                    <a:pt x="14592" y="1770"/>
                    <a:pt x="12823" y="0"/>
                    <a:pt x="10646" y="0"/>
                  </a:cubicBezTo>
                  <a:close/>
                </a:path>
              </a:pathLst>
            </a:custGeom>
            <a:solidFill>
              <a:srgbClr val="943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
            <p:cNvSpPr/>
            <p:nvPr/>
          </p:nvSpPr>
          <p:spPr>
            <a:xfrm>
              <a:off x="2377365" y="3721999"/>
              <a:ext cx="76647" cy="127731"/>
            </a:xfrm>
            <a:custGeom>
              <a:rect b="b" l="l" r="r" t="t"/>
              <a:pathLst>
                <a:path extrusionOk="0" h="6081" w="3649">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2075145" y="3760292"/>
              <a:ext cx="106411" cy="89439"/>
            </a:xfrm>
            <a:custGeom>
              <a:rect b="b" l="l" r="r" t="t"/>
              <a:pathLst>
                <a:path extrusionOk="0" h="4258" w="5066">
                  <a:moveTo>
                    <a:pt x="2979" y="1"/>
                  </a:moveTo>
                  <a:lnTo>
                    <a:pt x="0" y="4258"/>
                  </a:lnTo>
                  <a:lnTo>
                    <a:pt x="2087" y="4258"/>
                  </a:lnTo>
                  <a:lnTo>
                    <a:pt x="5066"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a:off x="2221991" y="3760292"/>
              <a:ext cx="106432" cy="89439"/>
            </a:xfrm>
            <a:custGeom>
              <a:rect b="b" l="l" r="r" t="t"/>
              <a:pathLst>
                <a:path extrusionOk="0" h="4258" w="5067">
                  <a:moveTo>
                    <a:pt x="2979" y="1"/>
                  </a:moveTo>
                  <a:lnTo>
                    <a:pt x="1" y="4258"/>
                  </a:lnTo>
                  <a:lnTo>
                    <a:pt x="2088" y="4258"/>
                  </a:lnTo>
                  <a:lnTo>
                    <a:pt x="5067"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p:nvPr/>
          </p:nvSpPr>
          <p:spPr>
            <a:xfrm>
              <a:off x="2275197" y="3760292"/>
              <a:ext cx="53227" cy="76038"/>
            </a:xfrm>
            <a:custGeom>
              <a:rect b="b" l="l" r="r" t="t"/>
              <a:pathLst>
                <a:path extrusionOk="0" h="3620" w="2534">
                  <a:moveTo>
                    <a:pt x="446" y="1"/>
                  </a:moveTo>
                  <a:lnTo>
                    <a:pt x="0" y="639"/>
                  </a:lnTo>
                  <a:lnTo>
                    <a:pt x="0" y="3620"/>
                  </a:lnTo>
                  <a:lnTo>
                    <a:pt x="253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
            <p:cNvSpPr/>
            <p:nvPr/>
          </p:nvSpPr>
          <p:spPr>
            <a:xfrm>
              <a:off x="2415678" y="3721999"/>
              <a:ext cx="38334" cy="127710"/>
            </a:xfrm>
            <a:custGeom>
              <a:rect b="b" l="l" r="r" t="t"/>
              <a:pathLst>
                <a:path extrusionOk="0" h="6080" w="1825">
                  <a:moveTo>
                    <a:pt x="1" y="1"/>
                  </a:moveTo>
                  <a:lnTo>
                    <a:pt x="1" y="6079"/>
                  </a:lnTo>
                  <a:cubicBezTo>
                    <a:pt x="1008" y="6079"/>
                    <a:pt x="1824" y="5263"/>
                    <a:pt x="1824" y="4256"/>
                  </a:cubicBezTo>
                  <a:lnTo>
                    <a:pt x="18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5"/>
          <p:cNvSpPr/>
          <p:nvPr/>
        </p:nvSpPr>
        <p:spPr>
          <a:xfrm>
            <a:off x="7260125" y="669250"/>
            <a:ext cx="1094400" cy="1314900"/>
          </a:xfrm>
          <a:prstGeom prst="rect">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txBox="1"/>
          <p:nvPr>
            <p:ph type="title"/>
          </p:nvPr>
        </p:nvSpPr>
        <p:spPr>
          <a:xfrm>
            <a:off x="4216300" y="2153025"/>
            <a:ext cx="4212600" cy="186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M</a:t>
            </a:r>
            <a:r>
              <a:rPr lang="en" sz="3600"/>
              <a:t>apping</a:t>
            </a:r>
            <a:endParaRPr sz="3600"/>
          </a:p>
        </p:txBody>
      </p:sp>
      <p:sp>
        <p:nvSpPr>
          <p:cNvPr id="620" name="Google Shape;620;p45"/>
          <p:cNvSpPr txBox="1"/>
          <p:nvPr>
            <p:ph idx="2" type="title"/>
          </p:nvPr>
        </p:nvSpPr>
        <p:spPr>
          <a:xfrm>
            <a:off x="6166445" y="937860"/>
            <a:ext cx="2282100" cy="1256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7200"/>
              <a:t>02</a:t>
            </a:r>
            <a:endParaRPr sz="7200"/>
          </a:p>
        </p:txBody>
      </p:sp>
      <p:sp>
        <p:nvSpPr>
          <p:cNvPr id="621" name="Google Shape;621;p45"/>
          <p:cNvSpPr/>
          <p:nvPr/>
        </p:nvSpPr>
        <p:spPr>
          <a:xfrm flipH="1">
            <a:off x="-814776" y="1441493"/>
            <a:ext cx="4733608" cy="2952727"/>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45"/>
          <p:cNvGrpSpPr/>
          <p:nvPr/>
        </p:nvGrpSpPr>
        <p:grpSpPr>
          <a:xfrm>
            <a:off x="487985" y="1060854"/>
            <a:ext cx="3430836" cy="3552575"/>
            <a:chOff x="5942195" y="3744966"/>
            <a:chExt cx="3056968" cy="3230495"/>
          </a:xfrm>
        </p:grpSpPr>
        <p:sp>
          <p:nvSpPr>
            <p:cNvPr id="623" name="Google Shape;623;p45"/>
            <p:cNvSpPr/>
            <p:nvPr/>
          </p:nvSpPr>
          <p:spPr>
            <a:xfrm>
              <a:off x="5942195" y="4001047"/>
              <a:ext cx="2358461" cy="2974414"/>
            </a:xfrm>
            <a:custGeom>
              <a:rect b="b" l="l" r="r" t="t"/>
              <a:pathLst>
                <a:path extrusionOk="0" h="139219" w="110389">
                  <a:moveTo>
                    <a:pt x="997" y="20761"/>
                  </a:moveTo>
                  <a:cubicBezTo>
                    <a:pt x="0" y="17897"/>
                    <a:pt x="3061" y="15198"/>
                    <a:pt x="4676" y="13621"/>
                  </a:cubicBezTo>
                  <a:cubicBezTo>
                    <a:pt x="6920" y="11426"/>
                    <a:pt x="8257" y="11015"/>
                    <a:pt x="8257" y="11015"/>
                  </a:cubicBezTo>
                  <a:lnTo>
                    <a:pt x="60941" y="767"/>
                  </a:lnTo>
                  <a:cubicBezTo>
                    <a:pt x="64852" y="0"/>
                    <a:pt x="69125" y="2461"/>
                    <a:pt x="70475" y="6257"/>
                  </a:cubicBezTo>
                  <a:lnTo>
                    <a:pt x="109447" y="116582"/>
                  </a:lnTo>
                  <a:cubicBezTo>
                    <a:pt x="110388" y="118474"/>
                    <a:pt x="108947" y="126254"/>
                    <a:pt x="106055" y="127566"/>
                  </a:cubicBezTo>
                  <a:lnTo>
                    <a:pt x="50492" y="138452"/>
                  </a:lnTo>
                  <a:cubicBezTo>
                    <a:pt x="46580" y="139218"/>
                    <a:pt x="42307" y="136758"/>
                    <a:pt x="40957" y="132961"/>
                  </a:cubicBezTo>
                  <a:cubicBezTo>
                    <a:pt x="40957" y="132961"/>
                    <a:pt x="5610" y="34029"/>
                    <a:pt x="997" y="2076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6033488" y="3993869"/>
              <a:ext cx="2273706" cy="2875344"/>
            </a:xfrm>
            <a:custGeom>
              <a:rect b="b" l="l" r="r" t="t"/>
              <a:pathLst>
                <a:path extrusionOk="0" h="134582" w="106422">
                  <a:moveTo>
                    <a:pt x="1253" y="18473"/>
                  </a:moveTo>
                  <a:cubicBezTo>
                    <a:pt x="0" y="14952"/>
                    <a:pt x="1928" y="11516"/>
                    <a:pt x="5555" y="10806"/>
                  </a:cubicBezTo>
                  <a:lnTo>
                    <a:pt x="57080" y="711"/>
                  </a:lnTo>
                  <a:cubicBezTo>
                    <a:pt x="60707" y="0"/>
                    <a:pt x="64668" y="2281"/>
                    <a:pt x="65921" y="5803"/>
                  </a:cubicBezTo>
                  <a:lnTo>
                    <a:pt x="105168" y="116110"/>
                  </a:lnTo>
                  <a:cubicBezTo>
                    <a:pt x="106421" y="119630"/>
                    <a:pt x="104493" y="123065"/>
                    <a:pt x="100867" y="123776"/>
                  </a:cubicBezTo>
                  <a:lnTo>
                    <a:pt x="49341" y="133871"/>
                  </a:lnTo>
                  <a:cubicBezTo>
                    <a:pt x="45715" y="134581"/>
                    <a:pt x="41752" y="132300"/>
                    <a:pt x="40500" y="12878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a:off x="6168621" y="4143231"/>
              <a:ext cx="1946480" cy="2382497"/>
            </a:xfrm>
            <a:custGeom>
              <a:rect b="b" l="l" r="r" t="t"/>
              <a:pathLst>
                <a:path extrusionOk="0" h="111514" w="91106">
                  <a:moveTo>
                    <a:pt x="1137" y="16409"/>
                  </a:moveTo>
                  <a:cubicBezTo>
                    <a:pt x="0" y="13213"/>
                    <a:pt x="1751" y="10094"/>
                    <a:pt x="5044" y="9449"/>
                  </a:cubicBezTo>
                  <a:lnTo>
                    <a:pt x="49977" y="645"/>
                  </a:lnTo>
                  <a:cubicBezTo>
                    <a:pt x="53270" y="0"/>
                    <a:pt x="56868" y="2072"/>
                    <a:pt x="58006" y="5268"/>
                  </a:cubicBezTo>
                  <a:lnTo>
                    <a:pt x="89968" y="95103"/>
                  </a:lnTo>
                  <a:cubicBezTo>
                    <a:pt x="91105" y="98299"/>
                    <a:pt x="89355" y="101420"/>
                    <a:pt x="86061" y="102065"/>
                  </a:cubicBezTo>
                  <a:lnTo>
                    <a:pt x="41129" y="110868"/>
                  </a:lnTo>
                  <a:cubicBezTo>
                    <a:pt x="37835" y="111513"/>
                    <a:pt x="34237" y="109442"/>
                    <a:pt x="33100" y="106244"/>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a:off x="7474151" y="6443985"/>
              <a:ext cx="224140" cy="218222"/>
            </a:xfrm>
            <a:custGeom>
              <a:rect b="b" l="l" r="r" t="t"/>
              <a:pathLst>
                <a:path extrusionOk="0" h="10214" w="10491">
                  <a:moveTo>
                    <a:pt x="4485" y="0"/>
                  </a:moveTo>
                  <a:cubicBezTo>
                    <a:pt x="3519" y="0"/>
                    <a:pt x="2602" y="303"/>
                    <a:pt x="1875" y="932"/>
                  </a:cubicBezTo>
                  <a:cubicBezTo>
                    <a:pt x="1" y="2556"/>
                    <a:pt x="100" y="5741"/>
                    <a:pt x="2097" y="8047"/>
                  </a:cubicBezTo>
                  <a:cubicBezTo>
                    <a:pt x="3057" y="9154"/>
                    <a:pt x="4333" y="9907"/>
                    <a:pt x="5648" y="10138"/>
                  </a:cubicBezTo>
                  <a:cubicBezTo>
                    <a:pt x="5934" y="10188"/>
                    <a:pt x="6216" y="10213"/>
                    <a:pt x="6492" y="10213"/>
                  </a:cubicBezTo>
                  <a:cubicBezTo>
                    <a:pt x="7488" y="10213"/>
                    <a:pt x="8403" y="9891"/>
                    <a:pt x="9108" y="9281"/>
                  </a:cubicBezTo>
                  <a:cubicBezTo>
                    <a:pt x="10008" y="8502"/>
                    <a:pt x="10490" y="7314"/>
                    <a:pt x="10449" y="5980"/>
                  </a:cubicBezTo>
                  <a:cubicBezTo>
                    <a:pt x="10407" y="4645"/>
                    <a:pt x="9845" y="3274"/>
                    <a:pt x="8886" y="2166"/>
                  </a:cubicBezTo>
                  <a:cubicBezTo>
                    <a:pt x="7663" y="755"/>
                    <a:pt x="6012" y="0"/>
                    <a:pt x="4485"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6966198" y="3744966"/>
              <a:ext cx="1554111" cy="2067961"/>
            </a:xfrm>
            <a:custGeom>
              <a:rect b="b" l="l" r="r" t="t"/>
              <a:pathLst>
                <a:path extrusionOk="0" h="96792" w="72741">
                  <a:moveTo>
                    <a:pt x="50494" y="3507"/>
                  </a:moveTo>
                  <a:cubicBezTo>
                    <a:pt x="40577" y="0"/>
                    <a:pt x="20732" y="5197"/>
                    <a:pt x="20778" y="25001"/>
                  </a:cubicBezTo>
                  <a:cubicBezTo>
                    <a:pt x="20812" y="40046"/>
                    <a:pt x="8362" y="40390"/>
                    <a:pt x="5725" y="52890"/>
                  </a:cubicBezTo>
                  <a:cubicBezTo>
                    <a:pt x="1" y="80034"/>
                    <a:pt x="37244" y="96791"/>
                    <a:pt x="55193" y="74653"/>
                  </a:cubicBezTo>
                  <a:cubicBezTo>
                    <a:pt x="66360" y="60879"/>
                    <a:pt x="72740" y="11374"/>
                    <a:pt x="50494" y="3507"/>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a:off x="6741652" y="3983378"/>
              <a:ext cx="1541186" cy="1840018"/>
            </a:xfrm>
            <a:custGeom>
              <a:rect b="b" l="l" r="r" t="t"/>
              <a:pathLst>
                <a:path extrusionOk="0" h="86123" w="72136">
                  <a:moveTo>
                    <a:pt x="56900" y="9609"/>
                  </a:moveTo>
                  <a:cubicBezTo>
                    <a:pt x="57719" y="3510"/>
                    <a:pt x="63107" y="0"/>
                    <a:pt x="65115" y="1517"/>
                  </a:cubicBezTo>
                  <a:cubicBezTo>
                    <a:pt x="67187" y="3081"/>
                    <a:pt x="69016" y="5876"/>
                    <a:pt x="70068" y="10433"/>
                  </a:cubicBezTo>
                  <a:cubicBezTo>
                    <a:pt x="72135" y="19408"/>
                    <a:pt x="71694" y="28691"/>
                    <a:pt x="68554" y="31652"/>
                  </a:cubicBezTo>
                  <a:cubicBezTo>
                    <a:pt x="66703" y="33398"/>
                    <a:pt x="59310" y="33989"/>
                    <a:pt x="59310" y="33989"/>
                  </a:cubicBezTo>
                  <a:cubicBezTo>
                    <a:pt x="59310" y="33989"/>
                    <a:pt x="51926" y="37315"/>
                    <a:pt x="51638" y="43293"/>
                  </a:cubicBezTo>
                  <a:cubicBezTo>
                    <a:pt x="51313" y="50029"/>
                    <a:pt x="59493" y="66396"/>
                    <a:pt x="52164" y="70807"/>
                  </a:cubicBezTo>
                  <a:cubicBezTo>
                    <a:pt x="44837" y="75216"/>
                    <a:pt x="36830" y="84499"/>
                    <a:pt x="24692" y="85305"/>
                  </a:cubicBezTo>
                  <a:cubicBezTo>
                    <a:pt x="12373" y="86123"/>
                    <a:pt x="1" y="70512"/>
                    <a:pt x="4453" y="65257"/>
                  </a:cubicBezTo>
                  <a:cubicBezTo>
                    <a:pt x="13934" y="54064"/>
                    <a:pt x="22300" y="36188"/>
                    <a:pt x="37175" y="33865"/>
                  </a:cubicBezTo>
                  <a:cubicBezTo>
                    <a:pt x="43871" y="32819"/>
                    <a:pt x="47587" y="33084"/>
                    <a:pt x="47557" y="26284"/>
                  </a:cubicBezTo>
                  <a:cubicBezTo>
                    <a:pt x="47557" y="26284"/>
                    <a:pt x="45391" y="26717"/>
                    <a:pt x="43819" y="25326"/>
                  </a:cubicBezTo>
                  <a:cubicBezTo>
                    <a:pt x="41839" y="23574"/>
                    <a:pt x="40622" y="18483"/>
                    <a:pt x="43962" y="17687"/>
                  </a:cubicBezTo>
                  <a:cubicBezTo>
                    <a:pt x="47602" y="16820"/>
                    <a:pt x="48606" y="23241"/>
                    <a:pt x="48606" y="23241"/>
                  </a:cubicBezTo>
                  <a:cubicBezTo>
                    <a:pt x="48606" y="23241"/>
                    <a:pt x="55445" y="20461"/>
                    <a:pt x="56900" y="9609"/>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a:off x="6482067" y="4552328"/>
              <a:ext cx="1509694" cy="1443056"/>
            </a:xfrm>
            <a:custGeom>
              <a:rect b="b" l="l" r="r" t="t"/>
              <a:pathLst>
                <a:path extrusionOk="0" h="67543" w="70662">
                  <a:moveTo>
                    <a:pt x="53907" y="61276"/>
                  </a:moveTo>
                  <a:cubicBezTo>
                    <a:pt x="53907" y="61276"/>
                    <a:pt x="63900" y="53718"/>
                    <a:pt x="67467" y="44691"/>
                  </a:cubicBezTo>
                  <a:cubicBezTo>
                    <a:pt x="70662" y="36601"/>
                    <a:pt x="67566" y="27301"/>
                    <a:pt x="65607" y="26926"/>
                  </a:cubicBezTo>
                  <a:cubicBezTo>
                    <a:pt x="61396" y="26121"/>
                    <a:pt x="55698" y="14534"/>
                    <a:pt x="51334" y="4483"/>
                  </a:cubicBezTo>
                  <a:cubicBezTo>
                    <a:pt x="49390" y="0"/>
                    <a:pt x="13136" y="29106"/>
                    <a:pt x="6568" y="35766"/>
                  </a:cubicBezTo>
                  <a:cubicBezTo>
                    <a:pt x="1" y="42426"/>
                    <a:pt x="23355" y="60725"/>
                    <a:pt x="30538" y="64134"/>
                  </a:cubicBezTo>
                  <a:cubicBezTo>
                    <a:pt x="37722" y="67542"/>
                    <a:pt x="53907" y="61276"/>
                    <a:pt x="53907" y="61276"/>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a:off x="7241892" y="4688252"/>
              <a:ext cx="1530738" cy="990674"/>
            </a:xfrm>
            <a:custGeom>
              <a:rect b="b" l="l" r="r" t="t"/>
              <a:pathLst>
                <a:path extrusionOk="0" h="46369" w="71647">
                  <a:moveTo>
                    <a:pt x="16633" y="7375"/>
                  </a:moveTo>
                  <a:cubicBezTo>
                    <a:pt x="19518" y="12817"/>
                    <a:pt x="30041" y="25707"/>
                    <a:pt x="36246" y="29433"/>
                  </a:cubicBezTo>
                  <a:cubicBezTo>
                    <a:pt x="39176" y="31192"/>
                    <a:pt x="66976" y="12337"/>
                    <a:pt x="66976" y="12337"/>
                  </a:cubicBezTo>
                  <a:cubicBezTo>
                    <a:pt x="66976" y="12337"/>
                    <a:pt x="71646" y="11879"/>
                    <a:pt x="68804" y="16429"/>
                  </a:cubicBezTo>
                  <a:cubicBezTo>
                    <a:pt x="65951" y="20994"/>
                    <a:pt x="44786" y="46369"/>
                    <a:pt x="32942" y="42795"/>
                  </a:cubicBezTo>
                  <a:cubicBezTo>
                    <a:pt x="21096" y="39220"/>
                    <a:pt x="2916" y="22307"/>
                    <a:pt x="1647" y="14967"/>
                  </a:cubicBezTo>
                  <a:cubicBezTo>
                    <a:pt x="1" y="5452"/>
                    <a:pt x="12724" y="1"/>
                    <a:pt x="16633" y="7375"/>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a:off x="8573166" y="4836098"/>
              <a:ext cx="425997" cy="270032"/>
            </a:xfrm>
            <a:custGeom>
              <a:rect b="b" l="l" r="r" t="t"/>
              <a:pathLst>
                <a:path extrusionOk="0" h="12639" w="19939">
                  <a:moveTo>
                    <a:pt x="10074" y="1593"/>
                  </a:moveTo>
                  <a:cubicBezTo>
                    <a:pt x="8993" y="3001"/>
                    <a:pt x="3710" y="4499"/>
                    <a:pt x="539" y="9607"/>
                  </a:cubicBezTo>
                  <a:cubicBezTo>
                    <a:pt x="432" y="9779"/>
                    <a:pt x="1" y="12295"/>
                    <a:pt x="1720" y="12513"/>
                  </a:cubicBezTo>
                  <a:cubicBezTo>
                    <a:pt x="2723" y="12638"/>
                    <a:pt x="5904" y="12175"/>
                    <a:pt x="9631" y="10294"/>
                  </a:cubicBezTo>
                  <a:cubicBezTo>
                    <a:pt x="11847" y="9174"/>
                    <a:pt x="15971" y="7405"/>
                    <a:pt x="17633" y="6680"/>
                  </a:cubicBezTo>
                  <a:cubicBezTo>
                    <a:pt x="19316" y="5945"/>
                    <a:pt x="18632" y="5534"/>
                    <a:pt x="17436" y="5916"/>
                  </a:cubicBezTo>
                  <a:cubicBezTo>
                    <a:pt x="16383" y="6251"/>
                    <a:pt x="12623" y="7272"/>
                    <a:pt x="12623" y="7272"/>
                  </a:cubicBezTo>
                  <a:cubicBezTo>
                    <a:pt x="12623" y="7272"/>
                    <a:pt x="17324" y="5183"/>
                    <a:pt x="18489" y="4587"/>
                  </a:cubicBezTo>
                  <a:cubicBezTo>
                    <a:pt x="19543" y="4048"/>
                    <a:pt x="19939" y="3104"/>
                    <a:pt x="18496" y="3627"/>
                  </a:cubicBezTo>
                  <a:cubicBezTo>
                    <a:pt x="17313" y="4054"/>
                    <a:pt x="12822" y="5963"/>
                    <a:pt x="12822" y="5963"/>
                  </a:cubicBezTo>
                  <a:cubicBezTo>
                    <a:pt x="12822" y="5963"/>
                    <a:pt x="17580" y="3151"/>
                    <a:pt x="18668" y="2416"/>
                  </a:cubicBezTo>
                  <a:cubicBezTo>
                    <a:pt x="19411" y="1915"/>
                    <a:pt x="19251" y="1163"/>
                    <a:pt x="17793" y="1894"/>
                  </a:cubicBezTo>
                  <a:cubicBezTo>
                    <a:pt x="16622" y="2481"/>
                    <a:pt x="11982" y="4806"/>
                    <a:pt x="11982" y="4806"/>
                  </a:cubicBezTo>
                  <a:cubicBezTo>
                    <a:pt x="11982" y="4806"/>
                    <a:pt x="15680" y="2345"/>
                    <a:pt x="16660" y="1693"/>
                  </a:cubicBezTo>
                  <a:cubicBezTo>
                    <a:pt x="17757" y="961"/>
                    <a:pt x="17779" y="0"/>
                    <a:pt x="15880" y="1055"/>
                  </a:cubicBezTo>
                  <a:cubicBezTo>
                    <a:pt x="14450" y="1850"/>
                    <a:pt x="10966" y="3416"/>
                    <a:pt x="9017" y="4405"/>
                  </a:cubicBezTo>
                  <a:cubicBezTo>
                    <a:pt x="9764" y="3806"/>
                    <a:pt x="11390" y="2602"/>
                    <a:pt x="11243" y="1042"/>
                  </a:cubicBezTo>
                  <a:cubicBezTo>
                    <a:pt x="11214" y="742"/>
                    <a:pt x="11021" y="364"/>
                    <a:pt x="10074" y="1593"/>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6"/>
          <p:cNvSpPr txBox="1"/>
          <p:nvPr>
            <p:ph type="title"/>
          </p:nvPr>
        </p:nvSpPr>
        <p:spPr>
          <a:xfrm>
            <a:off x="259025" y="327400"/>
            <a:ext cx="4462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mapping?</a:t>
            </a:r>
            <a:endParaRPr sz="3000"/>
          </a:p>
        </p:txBody>
      </p:sp>
      <p:sp>
        <p:nvSpPr>
          <p:cNvPr id="637" name="Google Shape;637;p46"/>
          <p:cNvSpPr txBox="1"/>
          <p:nvPr/>
        </p:nvSpPr>
        <p:spPr>
          <a:xfrm>
            <a:off x="2890350" y="4139465"/>
            <a:ext cx="25821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Physical Data Modeling</a:t>
            </a:r>
            <a:endParaRPr b="1" sz="1700">
              <a:latin typeface="Advent Pro"/>
              <a:ea typeface="Advent Pro"/>
              <a:cs typeface="Advent Pro"/>
              <a:sym typeface="Advent Pro"/>
            </a:endParaRPr>
          </a:p>
        </p:txBody>
      </p:sp>
      <p:sp>
        <p:nvSpPr>
          <p:cNvPr id="638" name="Google Shape;638;p46"/>
          <p:cNvSpPr txBox="1"/>
          <p:nvPr/>
        </p:nvSpPr>
        <p:spPr>
          <a:xfrm>
            <a:off x="2925625" y="3191368"/>
            <a:ext cx="2582100" cy="446400"/>
          </a:xfrm>
          <a:prstGeom prst="rect">
            <a:avLst/>
          </a:prstGeom>
          <a:noFill/>
          <a:ln cap="flat" cmpd="sng" w="762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Logical Data Modeling</a:t>
            </a:r>
            <a:endParaRPr b="1" sz="1700">
              <a:latin typeface="Advent Pro"/>
              <a:ea typeface="Advent Pro"/>
              <a:cs typeface="Advent Pro"/>
              <a:sym typeface="Advent Pro"/>
            </a:endParaRPr>
          </a:p>
        </p:txBody>
      </p:sp>
      <p:sp>
        <p:nvSpPr>
          <p:cNvPr id="639" name="Google Shape;639;p46"/>
          <p:cNvSpPr txBox="1"/>
          <p:nvPr/>
        </p:nvSpPr>
        <p:spPr>
          <a:xfrm>
            <a:off x="2890350" y="2235297"/>
            <a:ext cx="25821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Conceptual Design</a:t>
            </a:r>
            <a:endParaRPr b="1" sz="1700">
              <a:latin typeface="Advent Pro"/>
              <a:ea typeface="Advent Pro"/>
              <a:cs typeface="Advent Pro"/>
              <a:sym typeface="Advent Pro"/>
            </a:endParaRPr>
          </a:p>
        </p:txBody>
      </p:sp>
      <p:sp>
        <p:nvSpPr>
          <p:cNvPr id="640" name="Google Shape;640;p46"/>
          <p:cNvSpPr txBox="1"/>
          <p:nvPr/>
        </p:nvSpPr>
        <p:spPr>
          <a:xfrm>
            <a:off x="2874475" y="1267750"/>
            <a:ext cx="2582100" cy="446400"/>
          </a:xfrm>
          <a:prstGeom prst="rect">
            <a:avLst/>
          </a:prstGeom>
          <a:noFill/>
          <a:ln cap="flat" cmpd="sng" w="762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Advent Pro"/>
                <a:ea typeface="Advent Pro"/>
                <a:cs typeface="Advent Pro"/>
                <a:sym typeface="Advent Pro"/>
              </a:rPr>
              <a:t>Identifying Needs</a:t>
            </a:r>
            <a:endParaRPr b="1" sz="1700">
              <a:latin typeface="Advent Pro"/>
              <a:ea typeface="Advent Pro"/>
              <a:cs typeface="Advent Pro"/>
              <a:sym typeface="Advent Pro"/>
            </a:endParaRPr>
          </a:p>
        </p:txBody>
      </p:sp>
      <p:sp>
        <p:nvSpPr>
          <p:cNvPr id="641" name="Google Shape;641;p46"/>
          <p:cNvSpPr/>
          <p:nvPr/>
        </p:nvSpPr>
        <p:spPr>
          <a:xfrm>
            <a:off x="3950558" y="1771921"/>
            <a:ext cx="461700" cy="405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3950558" y="3685814"/>
            <a:ext cx="461700" cy="405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a:off x="3950558" y="2737730"/>
            <a:ext cx="461700" cy="4056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4" name="Google Shape;644;p46"/>
          <p:cNvCxnSpPr/>
          <p:nvPr/>
        </p:nvCxnSpPr>
        <p:spPr>
          <a:xfrm>
            <a:off x="328750" y="935225"/>
            <a:ext cx="3526500" cy="0"/>
          </a:xfrm>
          <a:prstGeom prst="straightConnector1">
            <a:avLst/>
          </a:prstGeom>
          <a:noFill/>
          <a:ln cap="flat" cmpd="sng" w="38100">
            <a:solidFill>
              <a:srgbClr val="5C65C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Practices in the United Kingdom by Slidesgo">
  <a:themeElements>
    <a:clrScheme name="Simple Light">
      <a:dk1>
        <a:srgbClr val="131313"/>
      </a:dk1>
      <a:lt1>
        <a:srgbClr val="F9F9F9"/>
      </a:lt1>
      <a:dk2>
        <a:srgbClr val="0F4CC7"/>
      </a:dk2>
      <a:lt2>
        <a:srgbClr val="E93930"/>
      </a:lt2>
      <a:accent1>
        <a:srgbClr val="12C57F"/>
      </a:accent1>
      <a:accent2>
        <a:srgbClr val="FFF40D"/>
      </a:accent2>
      <a:accent3>
        <a:srgbClr val="B4B3B3"/>
      </a:accent3>
      <a:accent4>
        <a:srgbClr val="FFFFFF"/>
      </a:accent4>
      <a:accent5>
        <a:srgbClr val="FFFFFF"/>
      </a:accent5>
      <a:accent6>
        <a:srgbClr val="FFFFFF"/>
      </a:accent6>
      <a:hlink>
        <a:srgbClr val="13131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