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06"/>
    <p:restoredTop sz="94700"/>
  </p:normalViewPr>
  <p:slideViewPr>
    <p:cSldViewPr snapToGrid="0">
      <p:cViewPr varScale="1">
        <p:scale>
          <a:sx n="76" d="100"/>
          <a:sy n="76" d="100"/>
        </p:scale>
        <p:origin x="21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5FEC2-48BE-8EFA-03C5-7D6FB80C7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5A620A-831E-7D8E-C17A-F48AF557C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8E67D-5FE6-AF63-E7BD-56BCDED0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A3CA8-C147-9397-921E-8E87F354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E2FF2-59B4-A131-B918-37AB81BA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64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B499C-A29F-4707-1FD1-11919A3D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84F1E-C6BA-52D7-7086-2981E23A9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577D6-5A64-15BE-24EB-B111718B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F879D-23CD-1268-3165-7AABD08A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A4EE6-B200-1863-BAB4-DDA537AB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73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7A0209-658C-CF77-05BA-3DF1924C0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EC13DE-5999-2449-9189-B036CFA4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D5C65-C160-DD6E-4422-B845A4D3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9B000-4844-E430-F6EC-32B59CE9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5ED77-6BD8-6476-4250-BD3DC176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2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50CE9-079D-E5A5-2AF1-652DC524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7EACC-9F74-23A8-F240-E1C940F4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CF18B-ACFF-4906-CB7E-E22547F3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4C7D0-5990-02A3-03BE-8F56DF7F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854F6-AF3E-2925-4633-14630210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883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024E-31AE-4155-0CE6-270AF731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FBBFF-3940-6F8E-1D1D-5FB4F884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F7D80-336B-3C66-19BF-E0B97B37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1D55A-F32F-079E-37D2-A0136314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AD14A-DFA2-C759-991E-A538A3E7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93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8D78F-64AA-58B8-AB27-8689DFAF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0AE84-F7EE-74AB-4FFD-8B5B83E17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0C5BF-6649-79FA-F646-51811356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2D4CB-F67B-3888-F682-2EFB58A3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29521-434F-A3F1-05BD-633447C6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42879-AEF9-B665-6F6E-5309C39D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637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60ACD-961C-7A1D-54FB-CC650FF3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B2199-ABC8-50C5-5BD8-6AC4C22C5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5E39EF-3644-7FB4-0572-82659162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489C67-C571-2C0F-B4D0-C17D9BDCE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4F58C6-3CCF-F278-A791-F511E9973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02B52E-5417-E207-D558-11789669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E32EB5-0DE0-F403-32B0-9122B80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248B1D-E237-F2D9-99CF-8D99FD7B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308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83C8E-7D19-B859-ED48-B220F10A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84CCCC-ACA4-95B3-2CEE-73E25337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FECF4-0209-522B-C81B-A8A736B8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6BEA1F-1288-AE5B-CF63-4371118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87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2BB73E-FD03-9EF3-AF46-4C2D02BF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B1292A-375C-B4BE-0001-9BED7A74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08FECA-B57C-6845-4804-C2C92B8D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83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BE2B3-C650-ED93-3C68-876FB0AF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FD57B-6D2B-633A-CC62-7AD0DEA9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C34CF-469D-4903-B8AC-1771882BA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65E94D-D762-591C-916A-A7F1773D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74FEC7-FA4C-0A40-8110-620CB41B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164EB-15D2-D809-3827-BB442EE1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58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A30F6-DEAA-9C8A-F002-D40538A7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454E0C-8AF0-3F61-074C-DA52F53C0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A130A-957C-BAF3-11F7-33EA54885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76F97-C20E-C70C-2E9A-A3685890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F26092-7E4A-BC37-F469-69F6FF21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52835-913B-DB43-7F6C-4659C8FC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18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8B45A-E87E-7700-F5F0-D953FD5D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37728-7091-6C5C-F8C6-5DC55E6F6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63ABD-F7E6-D16F-D9A1-733EB311C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516E25-678F-BC4C-A6D5-74022B6D308B}" type="datetimeFigureOut">
              <a:rPr kumimoji="1" lang="ko-KR" altLang="en-US" smtClean="0"/>
              <a:t>2025. 7. 26.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96251-EDD6-C341-56D0-8AF9DF53A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298D8-FF22-280B-24C1-767F32DC1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751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E5F64-77A1-3404-2114-D4B39619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해커톤</a:t>
            </a:r>
            <a:r>
              <a:rPr kumimoji="1" lang="ko-KR" altLang="en-US" dirty="0"/>
              <a:t> 대회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1DD848-EF18-A415-DB61-4D7D34C17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일정 자동 등록 서비스</a:t>
            </a:r>
          </a:p>
        </p:txBody>
      </p:sp>
    </p:spTree>
    <p:extLst>
      <p:ext uri="{BB962C8B-B14F-4D97-AF65-F5344CB8AC3E}">
        <p14:creationId xmlns:p14="http://schemas.microsoft.com/office/powerpoint/2010/main" val="324770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EE40C-D757-01D8-CDEB-FF6EC877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CA0E1-291E-3837-661E-E3BB1880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자동 일정 등록</a:t>
            </a:r>
            <a:endParaRPr kumimoji="1" lang="en-US" altLang="ko-KR" dirty="0"/>
          </a:p>
          <a:p>
            <a:r>
              <a:rPr kumimoji="1" lang="ko-KR" altLang="en-US" dirty="0"/>
              <a:t>내용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ko-KR" altLang="en-US" dirty="0"/>
              <a:t>사용자가 문자나 카카오톡</a:t>
            </a:r>
            <a:r>
              <a:rPr kumimoji="1" lang="en-US" altLang="ko-KR" dirty="0"/>
              <a:t>/</a:t>
            </a:r>
            <a:r>
              <a:rPr kumimoji="1" lang="ko-KR" altLang="en-US" dirty="0"/>
              <a:t>메일 등에서 일정 관련 내용을 복사해 웹 혹은 앱에 </a:t>
            </a:r>
            <a:r>
              <a:rPr kumimoji="1" lang="ko-KR" altLang="en-US" dirty="0" err="1"/>
              <a:t>붙여넣으면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서비스가 텍스트에서 날짜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내용을 자동 추출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Google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Calendar </a:t>
            </a:r>
            <a:r>
              <a:rPr kumimoji="1" lang="ko-KR" altLang="en-US" dirty="0"/>
              <a:t>등 내 캘린더에 자동 등록</a:t>
            </a:r>
            <a:r>
              <a:rPr kumimoji="1" lang="en-US" altLang="ko-KR" dirty="0"/>
              <a:t>(</a:t>
            </a:r>
            <a:r>
              <a:rPr kumimoji="1" lang="ko-KR" altLang="en-US" dirty="0"/>
              <a:t>또는 자체 제공 캘린더에 저장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결과 확인 및 편집도 가능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67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574D3-2439-8066-A0D2-4A5B8985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구성도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0A03B8-D270-364E-726A-6DE32E7C92DE}"/>
              </a:ext>
            </a:extLst>
          </p:cNvPr>
          <p:cNvSpPr/>
          <p:nvPr/>
        </p:nvSpPr>
        <p:spPr>
          <a:xfrm>
            <a:off x="1922206" y="1973134"/>
            <a:ext cx="3185652" cy="1782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Frontend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텍스트 입력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복붙</a:t>
            </a:r>
            <a:r>
              <a:rPr kumimoji="1" lang="ko-KR" altLang="en-US" dirty="0"/>
              <a:t> </a:t>
            </a:r>
            <a:r>
              <a:rPr kumimoji="1" lang="en-US" altLang="ko-KR" dirty="0"/>
              <a:t>UI</a:t>
            </a:r>
          </a:p>
          <a:p>
            <a:pPr algn="ctr"/>
            <a:r>
              <a:rPr kumimoji="1" lang="ko-KR" altLang="en-US" dirty="0"/>
              <a:t>일정 미리보기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843C8A-2092-613B-5905-08EE2DDBFCFD}"/>
              </a:ext>
            </a:extLst>
          </p:cNvPr>
          <p:cNvSpPr/>
          <p:nvPr/>
        </p:nvSpPr>
        <p:spPr>
          <a:xfrm>
            <a:off x="1673942" y="4288631"/>
            <a:ext cx="3682180" cy="1782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Backend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자연어 파싱</a:t>
            </a:r>
            <a:r>
              <a:rPr kumimoji="1" lang="en-US" altLang="ko-KR" dirty="0"/>
              <a:t>(</a:t>
            </a:r>
            <a:r>
              <a:rPr kumimoji="1" lang="ko-KR" altLang="en-US" dirty="0"/>
              <a:t>정규표현식</a:t>
            </a:r>
            <a:r>
              <a:rPr kumimoji="1" lang="en-US" altLang="ko-KR" dirty="0"/>
              <a:t>/NLP)</a:t>
            </a:r>
          </a:p>
          <a:p>
            <a:pPr algn="ctr"/>
            <a:r>
              <a:rPr kumimoji="1" lang="ko-KR" altLang="en-US" dirty="0"/>
              <a:t>일정 데이터 추출 로직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캘린더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연동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A2BD19-B1EA-ABBA-CEE8-2D424BD9A5F7}"/>
              </a:ext>
            </a:extLst>
          </p:cNvPr>
          <p:cNvSpPr/>
          <p:nvPr/>
        </p:nvSpPr>
        <p:spPr>
          <a:xfrm>
            <a:off x="7084143" y="2864412"/>
            <a:ext cx="3682180" cy="1782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내</a:t>
            </a:r>
            <a:r>
              <a:rPr kumimoji="1" lang="en-US" altLang="ko-KR" dirty="0"/>
              <a:t>/</a:t>
            </a:r>
            <a:r>
              <a:rPr kumimoji="1" lang="ko-KR" altLang="en-US" dirty="0"/>
              <a:t>외부 캘린더에 자동 등록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피드백</a:t>
            </a:r>
            <a:r>
              <a:rPr kumimoji="1" lang="en-US" altLang="ko-KR" dirty="0"/>
              <a:t>(</a:t>
            </a:r>
            <a:r>
              <a:rPr kumimoji="1" lang="ko-KR" altLang="en-US" dirty="0"/>
              <a:t>성공</a:t>
            </a:r>
            <a:r>
              <a:rPr kumimoji="1" lang="en-US" altLang="ko-KR" dirty="0"/>
              <a:t>/</a:t>
            </a:r>
            <a:r>
              <a:rPr kumimoji="1" lang="ko-KR" altLang="en-US" dirty="0"/>
              <a:t>오류 안내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5BCD64A-099B-97BD-37E7-5CC14B869AD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3515032" y="3755690"/>
            <a:ext cx="0" cy="532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1EE9B775-F4F4-106A-D0F8-3F0D862F21EB}"/>
              </a:ext>
            </a:extLst>
          </p:cNvPr>
          <p:cNvCxnSpPr>
            <a:cxnSpLocks/>
            <a:stCxn id="24" idx="3"/>
            <a:endCxn id="25" idx="2"/>
          </p:cNvCxnSpPr>
          <p:nvPr/>
        </p:nvCxnSpPr>
        <p:spPr>
          <a:xfrm flipV="1">
            <a:off x="5356122" y="4646968"/>
            <a:ext cx="3569111" cy="5329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9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8F0EA-F931-A509-5FD9-0A64E349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설계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4BBA098-0EBC-E3D1-BADF-FC661DEA0A31}"/>
              </a:ext>
            </a:extLst>
          </p:cNvPr>
          <p:cNvSpPr/>
          <p:nvPr/>
        </p:nvSpPr>
        <p:spPr>
          <a:xfrm>
            <a:off x="788496" y="1736598"/>
            <a:ext cx="4305894" cy="417750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5C5911A-49A4-E89F-4527-FE891DDB1676}"/>
              </a:ext>
            </a:extLst>
          </p:cNvPr>
          <p:cNvSpPr/>
          <p:nvPr/>
        </p:nvSpPr>
        <p:spPr>
          <a:xfrm>
            <a:off x="6660123" y="1702002"/>
            <a:ext cx="4416426" cy="41774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br>
              <a:rPr kumimoji="1" lang="en-US" altLang="ko-KR" dirty="0">
                <a:solidFill>
                  <a:schemeClr val="tx1"/>
                </a:solidFill>
              </a:rPr>
            </a:b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5C6E3E-7592-9C8B-D9A9-E8796461F5DA}"/>
              </a:ext>
            </a:extLst>
          </p:cNvPr>
          <p:cNvCxnSpPr>
            <a:cxnSpLocks/>
          </p:cNvCxnSpPr>
          <p:nvPr/>
        </p:nvCxnSpPr>
        <p:spPr>
          <a:xfrm>
            <a:off x="5118306" y="3839773"/>
            <a:ext cx="1545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23128D-B135-BBC3-3E0E-B11F2468D843}"/>
              </a:ext>
            </a:extLst>
          </p:cNvPr>
          <p:cNvSpPr txBox="1"/>
          <p:nvPr/>
        </p:nvSpPr>
        <p:spPr>
          <a:xfrm>
            <a:off x="5417602" y="3470441"/>
            <a:ext cx="104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Rest API</a:t>
            </a:r>
            <a:endParaRPr kumimoji="1" lang="ko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B892110-5232-1A0F-872D-923630B84170}"/>
              </a:ext>
            </a:extLst>
          </p:cNvPr>
          <p:cNvSpPr/>
          <p:nvPr/>
        </p:nvSpPr>
        <p:spPr>
          <a:xfrm>
            <a:off x="1111708" y="3117004"/>
            <a:ext cx="3659469" cy="253645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일정 추출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 descr="폰트, 로고, 그래픽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767A5AD-475D-20EE-E685-2B3F9AA52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87" y="2305380"/>
            <a:ext cx="2060110" cy="538751"/>
          </a:xfrm>
          <a:prstGeom prst="rect">
            <a:avLst/>
          </a:prstGeom>
        </p:spPr>
      </p:pic>
      <p:pic>
        <p:nvPicPr>
          <p:cNvPr id="13" name="그림 12" descr="로고, 그래픽, 폰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A539F1-2E78-7EE4-A59D-31E41ED3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433" y="2637784"/>
            <a:ext cx="804414" cy="1092086"/>
          </a:xfrm>
          <a:prstGeom prst="rect">
            <a:avLst/>
          </a:prstGeom>
        </p:spPr>
      </p:pic>
      <p:pic>
        <p:nvPicPr>
          <p:cNvPr id="14" name="그림 13" descr="로고, 그래픽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E904296-30CA-E358-EDD3-7BB6CA3C2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228" y="2637783"/>
            <a:ext cx="720123" cy="1092087"/>
          </a:xfrm>
          <a:prstGeom prst="rect">
            <a:avLst/>
          </a:prstGeom>
        </p:spPr>
      </p:pic>
      <p:pic>
        <p:nvPicPr>
          <p:cNvPr id="15" name="그림 14" descr="폰트, 그래픽, 로고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DE60C2B-EF86-21C9-148C-D7FB60246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808" y="3909670"/>
            <a:ext cx="2228805" cy="842221"/>
          </a:xfrm>
          <a:prstGeom prst="rect">
            <a:avLst/>
          </a:prstGeom>
        </p:spPr>
      </p:pic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40B7ABCA-DFA4-E41A-ED1A-ABB372CF70AD}"/>
              </a:ext>
            </a:extLst>
          </p:cNvPr>
          <p:cNvSpPr/>
          <p:nvPr/>
        </p:nvSpPr>
        <p:spPr>
          <a:xfrm>
            <a:off x="1412841" y="3612859"/>
            <a:ext cx="3108681" cy="8946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ysClr val="windowText" lastClr="000000"/>
                </a:solidFill>
              </a:rPr>
              <a:t>NLP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D3E6FA4-26C4-A042-76AB-A9247C202FED}"/>
              </a:ext>
            </a:extLst>
          </p:cNvPr>
          <p:cNvSpPr/>
          <p:nvPr/>
        </p:nvSpPr>
        <p:spPr>
          <a:xfrm>
            <a:off x="1412841" y="4780334"/>
            <a:ext cx="3108681" cy="73993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solidFill>
                  <a:sysClr val="windowText" lastClr="000000"/>
                </a:solidFill>
              </a:rPr>
              <a:t>NER</a:t>
            </a:r>
          </a:p>
        </p:txBody>
      </p:sp>
      <p:pic>
        <p:nvPicPr>
          <p:cNvPr id="27" name="그림 26" descr="폰트, 로고, 그래픽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0EFC234-BE52-A6F7-5428-AAA2177AF8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6781" y="4959978"/>
            <a:ext cx="1222349" cy="380644"/>
          </a:xfrm>
          <a:prstGeom prst="rect">
            <a:avLst/>
          </a:prstGeom>
        </p:spPr>
      </p:pic>
      <p:pic>
        <p:nvPicPr>
          <p:cNvPr id="4" name="그림 3" descr="그래픽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C59835-051A-090F-71E8-CB48F5B328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2733" y="2624658"/>
            <a:ext cx="1899760" cy="1166093"/>
          </a:xfrm>
          <a:prstGeom prst="rect">
            <a:avLst/>
          </a:prstGeom>
        </p:spPr>
      </p:pic>
      <p:pic>
        <p:nvPicPr>
          <p:cNvPr id="5" name="그림 4" descr="다채로움, 그래픽, 창의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43C99A-5176-12F4-CD05-320EC080C5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04404" y="4828911"/>
            <a:ext cx="714886" cy="939327"/>
          </a:xfrm>
          <a:prstGeom prst="rect">
            <a:avLst/>
          </a:prstGeom>
        </p:spPr>
      </p:pic>
      <p:pic>
        <p:nvPicPr>
          <p:cNvPr id="18" name="그림 17" descr="폰트, 로고, 그래픽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DA4F897-BFB9-BF4A-252D-2CBE0BD02F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3688" y="4937041"/>
            <a:ext cx="2124675" cy="757310"/>
          </a:xfrm>
          <a:prstGeom prst="rect">
            <a:avLst/>
          </a:prstGeom>
        </p:spPr>
      </p:pic>
      <p:pic>
        <p:nvPicPr>
          <p:cNvPr id="12" name="그림 11" descr="텍스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AEBF510-9D19-2FDA-29DA-02AF8708E8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46781" y="3752554"/>
            <a:ext cx="1880420" cy="53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5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107</Words>
  <Application>Microsoft Macintosh PowerPoint</Application>
  <PresentationFormat>와이드스크린</PresentationFormat>
  <Paragraphs>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해커톤 대회</vt:lpstr>
      <vt:lpstr>프로젝트 개요</vt:lpstr>
      <vt:lpstr>구성도</vt:lpstr>
      <vt:lpstr>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하태영</dc:creator>
  <cp:lastModifiedBy>하태영</cp:lastModifiedBy>
  <cp:revision>4</cp:revision>
  <dcterms:created xsi:type="dcterms:W3CDTF">2025-07-20T17:21:11Z</dcterms:created>
  <dcterms:modified xsi:type="dcterms:W3CDTF">2025-07-26T04:37:42Z</dcterms:modified>
</cp:coreProperties>
</file>