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6" autoAdjust="0"/>
    <p:restoredTop sz="94660"/>
  </p:normalViewPr>
  <p:slideViewPr>
    <p:cSldViewPr snapToGrid="0">
      <p:cViewPr>
        <p:scale>
          <a:sx n="80" d="100"/>
          <a:sy n="80" d="100"/>
        </p:scale>
        <p:origin x="51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7F6FCC-C9B8-B190-142D-E6FDA30C69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B58F9E7-5FD0-C24B-FD39-8BEC0DA74F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1FBE99-ECD0-9983-F536-75695D1C5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07A61-F8D4-41FA-B87F-8C77FB1094D4}" type="datetimeFigureOut">
              <a:rPr lang="ko-KR" altLang="en-US" smtClean="0"/>
              <a:t>2025-03-07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986929-FF01-8C44-60A8-5B95593D3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F18EC0-7E65-80D4-6B5E-034C1C642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07761-4DD6-4C44-BE63-382C6F2634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5727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F70DD6-AECD-284E-8E53-2FCED9F25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53A9021-458A-2328-DB6D-29E93BA6F6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1A3D90-CE85-12BB-ED40-A4ECD1312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07A61-F8D4-41FA-B87F-8C77FB1094D4}" type="datetimeFigureOut">
              <a:rPr lang="ko-KR" altLang="en-US" smtClean="0"/>
              <a:t>2025-03-07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45B552-9140-44B3-EE33-140125559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4BB81B-1FF6-BAA4-6DC9-AA13D03C6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07761-4DD6-4C44-BE63-382C6F2634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2169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C87B2AA-76BC-9546-772C-B4C0D20F61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B009BD7-F619-AA1E-629F-E290422662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5D5A6F-142E-D9ED-561A-DF57502CF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07A61-F8D4-41FA-B87F-8C77FB1094D4}" type="datetimeFigureOut">
              <a:rPr lang="ko-KR" altLang="en-US" smtClean="0"/>
              <a:t>2025-03-07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9C0B47-8F70-9DF7-3489-4D930A702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1635C3-C9D8-EE10-45A9-EDAAE4D17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07761-4DD6-4C44-BE63-382C6F2634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7019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A556A8-5181-A272-3E79-2799CD23C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637DEA-D269-3598-F015-EB5760F10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1A9570-4504-E84B-743C-1497D1F9E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07A61-F8D4-41FA-B87F-8C77FB1094D4}" type="datetimeFigureOut">
              <a:rPr lang="ko-KR" altLang="en-US" smtClean="0"/>
              <a:t>2025-03-07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16B04B-E095-649A-BE4E-956AC48E2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758F8B-176B-7B92-05AF-8F33D1CDF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07761-4DD6-4C44-BE63-382C6F2634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5747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AAF725-A9B6-E22D-6FE3-15E70F1A3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78B9F8-253D-A21F-FD13-8A35313216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65D470-0F2A-7C74-8649-1613A4CC5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07A61-F8D4-41FA-B87F-8C77FB1094D4}" type="datetimeFigureOut">
              <a:rPr lang="ko-KR" altLang="en-US" smtClean="0"/>
              <a:t>2025-03-07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04B5D3-BCF2-0B76-1FD4-D00954AA4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669AB3-4801-BE9E-B904-0D933CC0D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07761-4DD6-4C44-BE63-382C6F2634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9800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42C578-B9FB-C95D-330B-A7710C446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A8C192-25E6-E2B7-5761-828BD21995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B2F4D92-DABE-9D26-C4E3-4BFEF4DA4E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942320-6425-1A03-EBE6-0BD60AE88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07A61-F8D4-41FA-B87F-8C77FB1094D4}" type="datetimeFigureOut">
              <a:rPr lang="ko-KR" altLang="en-US" smtClean="0"/>
              <a:t>2025-03-07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D57C46D-C703-B388-DF59-68A7A009A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B5EC6C6-6191-4627-E677-A601C55E3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07761-4DD6-4C44-BE63-382C6F2634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1536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472CB6-7680-199E-6361-74EA96B93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CC0BE9-D411-5E54-7024-442E19B2E4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BD64441-7BDB-2B86-D00D-877A5F2082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01ECB10-E6DA-7528-B070-5D0D66DF28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A1B8CEB-1FB3-666A-317C-6DD7D78B25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1098759-3CC7-4F41-A3FE-693BEDB84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07A61-F8D4-41FA-B87F-8C77FB1094D4}" type="datetimeFigureOut">
              <a:rPr lang="ko-KR" altLang="en-US" smtClean="0"/>
              <a:t>2025-03-07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41F94A4-A55E-922D-5EE8-D2B242EBE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87DEA91-B85B-15D0-95B8-793300D73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07761-4DD6-4C44-BE63-382C6F2634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7573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350160-7A18-C821-C046-DD449CE7F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23EC433-4EE5-2775-A530-03D8A9EEB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07A61-F8D4-41FA-B87F-8C77FB1094D4}" type="datetimeFigureOut">
              <a:rPr lang="ko-KR" altLang="en-US" smtClean="0"/>
              <a:t>2025-03-07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75130BF-EC08-8056-69DD-4BB433023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DFC6E3E-FF18-CBBB-FD6E-6B90F0132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07761-4DD6-4C44-BE63-382C6F2634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538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48D247-C8EA-CAB1-09C7-5E3331DCA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07A61-F8D4-41FA-B87F-8C77FB1094D4}" type="datetimeFigureOut">
              <a:rPr lang="ko-KR" altLang="en-US" smtClean="0"/>
              <a:t>2025-03-07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235DB42-485F-32CE-BD7D-4FD3DE22B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B28F475-FA79-1E14-AE69-EDEC30470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07761-4DD6-4C44-BE63-382C6F2634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103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BE0371-2097-A90F-068B-5F9FE8FE4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DBD3CC-C365-8711-110F-CF6CD97C4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745B47B-EECF-176E-5C42-3EF8C27349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C91A28C-1C7E-6445-7BE9-26267C508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07A61-F8D4-41FA-B87F-8C77FB1094D4}" type="datetimeFigureOut">
              <a:rPr lang="ko-KR" altLang="en-US" smtClean="0"/>
              <a:t>2025-03-07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713559-C990-82F0-1749-E29D0CF2E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57AD59B-5403-D713-EB5D-185CA75B3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07761-4DD6-4C44-BE63-382C6F2634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3156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D6BC01-3809-2226-4510-5979B9DD1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5321D03-2658-3055-08A3-5D449871EF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CADFAC9-9765-CF01-5D13-258920FC85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22BBC9-C4EE-C882-E4A9-301548D1E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07A61-F8D4-41FA-B87F-8C77FB1094D4}" type="datetimeFigureOut">
              <a:rPr lang="ko-KR" altLang="en-US" smtClean="0"/>
              <a:t>2025-03-07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5454EB-7F96-BA63-1123-5976BC799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46AFE3-E5AC-A741-BE64-0BEDA2CE3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07761-4DD6-4C44-BE63-382C6F2634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8831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CF630D9-50AC-FF51-6D15-4EDD010D1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CD0EEB-77F5-9BE7-9E7A-FAF9420004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D0B405-01A1-715A-1198-16F5E90121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0307A61-F8D4-41FA-B87F-8C77FB1094D4}" type="datetimeFigureOut">
              <a:rPr lang="ko-KR" altLang="en-US" smtClean="0"/>
              <a:t>2025-03-07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DAC3F5-7A8D-4044-5419-41A784FF49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19FB3C-72CD-E99F-B7BF-A48B181A70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7507761-4DD6-4C44-BE63-382C6F2634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7686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FA784B-083F-B7C5-DC0C-384818DDAD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개인프로젝트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DA7A066-55AD-5B15-3305-CD7BA26BD9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간단한 </a:t>
            </a:r>
            <a:r>
              <a:rPr lang="en-US" altLang="ko-KR" dirty="0"/>
              <a:t>To do list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1698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DA6EBD-1D9B-B78A-6E1F-BC2D26E78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EA8C9E-E212-EA41-F7C2-A65012257D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회원가입 및 로그인</a:t>
            </a:r>
            <a:endParaRPr lang="en-US" altLang="ko-KR" dirty="0"/>
          </a:p>
          <a:p>
            <a:r>
              <a:rPr lang="ko-KR" altLang="en-US" dirty="0"/>
              <a:t>리스트 추가</a:t>
            </a:r>
            <a:r>
              <a:rPr lang="en-US" altLang="ko-KR" dirty="0"/>
              <a:t>, </a:t>
            </a:r>
            <a:r>
              <a:rPr lang="ko-KR" altLang="en-US" dirty="0"/>
              <a:t>수정</a:t>
            </a:r>
            <a:r>
              <a:rPr lang="en-US" altLang="ko-KR" dirty="0"/>
              <a:t>, </a:t>
            </a:r>
            <a:r>
              <a:rPr lang="ko-KR" altLang="en-US" dirty="0"/>
              <a:t>삭제</a:t>
            </a:r>
            <a:endParaRPr lang="en-US" altLang="ko-KR" dirty="0"/>
          </a:p>
          <a:p>
            <a:r>
              <a:rPr lang="ko-KR" altLang="en-US" dirty="0"/>
              <a:t>리스트 </a:t>
            </a:r>
            <a:r>
              <a:rPr lang="ko-KR" altLang="en-US"/>
              <a:t>완료</a:t>
            </a:r>
            <a:r>
              <a:rPr lang="en-US" altLang="ko-KR"/>
              <a:t>/</a:t>
            </a:r>
            <a:r>
              <a:rPr lang="ko-KR" altLang="en-US"/>
              <a:t>미완료 </a:t>
            </a:r>
            <a:r>
              <a:rPr lang="ko-KR" altLang="en-US" dirty="0"/>
              <a:t>처리</a:t>
            </a:r>
          </a:p>
        </p:txBody>
      </p:sp>
    </p:spTree>
    <p:extLst>
      <p:ext uri="{BB962C8B-B14F-4D97-AF65-F5344CB8AC3E}">
        <p14:creationId xmlns:p14="http://schemas.microsoft.com/office/powerpoint/2010/main" val="3948864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07988E-4B9F-CC21-3A16-491D42BCF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회원가입 화면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60FDBD6-9955-1302-DDF0-8C5506D13D44}"/>
              </a:ext>
            </a:extLst>
          </p:cNvPr>
          <p:cNvSpPr/>
          <p:nvPr/>
        </p:nvSpPr>
        <p:spPr>
          <a:xfrm>
            <a:off x="2911549" y="1612642"/>
            <a:ext cx="5616875" cy="48802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338A952-9AC8-4B0D-3D44-A86F315C584D}"/>
              </a:ext>
            </a:extLst>
          </p:cNvPr>
          <p:cNvSpPr/>
          <p:nvPr/>
        </p:nvSpPr>
        <p:spPr>
          <a:xfrm>
            <a:off x="4647714" y="2668260"/>
            <a:ext cx="2571863" cy="4223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496B11-50DB-D0F2-ED40-EEB4FFFC6202}"/>
              </a:ext>
            </a:extLst>
          </p:cNvPr>
          <p:cNvSpPr txBox="1"/>
          <p:nvPr/>
        </p:nvSpPr>
        <p:spPr>
          <a:xfrm>
            <a:off x="3137647" y="181014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회원가입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E5D5EC-9053-9990-31EE-FE3BFD84A8C5}"/>
              </a:ext>
            </a:extLst>
          </p:cNvPr>
          <p:cNvSpPr txBox="1"/>
          <p:nvPr/>
        </p:nvSpPr>
        <p:spPr>
          <a:xfrm>
            <a:off x="3253063" y="269383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아이디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DB3B76-3C7D-161F-5ECD-C53A7DA4FF43}"/>
              </a:ext>
            </a:extLst>
          </p:cNvPr>
          <p:cNvSpPr txBox="1"/>
          <p:nvPr/>
        </p:nvSpPr>
        <p:spPr>
          <a:xfrm>
            <a:off x="3225634" y="335208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비밀번호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A807248-99AE-CB32-8C9B-33DDD9755102}"/>
              </a:ext>
            </a:extLst>
          </p:cNvPr>
          <p:cNvSpPr/>
          <p:nvPr/>
        </p:nvSpPr>
        <p:spPr>
          <a:xfrm>
            <a:off x="4647714" y="3320710"/>
            <a:ext cx="2571863" cy="4223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B87D20-7D75-2CDB-813F-DE83AC84C8E1}"/>
              </a:ext>
            </a:extLst>
          </p:cNvPr>
          <p:cNvSpPr txBox="1"/>
          <p:nvPr/>
        </p:nvSpPr>
        <p:spPr>
          <a:xfrm>
            <a:off x="3225634" y="401034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이름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BBABB63-9348-5D58-D12F-1B8C1E1E11C7}"/>
              </a:ext>
            </a:extLst>
          </p:cNvPr>
          <p:cNvSpPr/>
          <p:nvPr/>
        </p:nvSpPr>
        <p:spPr>
          <a:xfrm>
            <a:off x="4647714" y="3978965"/>
            <a:ext cx="2571863" cy="4223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2195DF-3A15-5F98-263E-38FBCA1A0CEB}"/>
              </a:ext>
            </a:extLst>
          </p:cNvPr>
          <p:cNvSpPr txBox="1"/>
          <p:nvPr/>
        </p:nvSpPr>
        <p:spPr>
          <a:xfrm>
            <a:off x="3225634" y="461986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생년월일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D8ED6CF-336D-BDBA-10CF-73AC0E6F3C7C}"/>
              </a:ext>
            </a:extLst>
          </p:cNvPr>
          <p:cNvSpPr/>
          <p:nvPr/>
        </p:nvSpPr>
        <p:spPr>
          <a:xfrm>
            <a:off x="4647714" y="4588484"/>
            <a:ext cx="2571863" cy="4223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7D6A926-BF46-70EA-1867-BFEEB2A6BF62}"/>
              </a:ext>
            </a:extLst>
          </p:cNvPr>
          <p:cNvSpPr txBox="1"/>
          <p:nvPr/>
        </p:nvSpPr>
        <p:spPr>
          <a:xfrm>
            <a:off x="3225634" y="528420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성별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D995E01-4563-A864-C913-F79CE010F3B9}"/>
              </a:ext>
            </a:extLst>
          </p:cNvPr>
          <p:cNvSpPr/>
          <p:nvPr/>
        </p:nvSpPr>
        <p:spPr>
          <a:xfrm>
            <a:off x="4647714" y="5252833"/>
            <a:ext cx="2571863" cy="4223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3555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6762FF-4AA6-C163-FBF8-A7E9852F8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로그인 화면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47DEC91-2ED0-43F3-F028-53C3F07FAA8C}"/>
              </a:ext>
            </a:extLst>
          </p:cNvPr>
          <p:cNvSpPr/>
          <p:nvPr/>
        </p:nvSpPr>
        <p:spPr>
          <a:xfrm>
            <a:off x="3287562" y="1643790"/>
            <a:ext cx="5616875" cy="48802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3ABD323-4387-F84E-8B6F-063CCC5BABA0}"/>
              </a:ext>
            </a:extLst>
          </p:cNvPr>
          <p:cNvSpPr/>
          <p:nvPr/>
        </p:nvSpPr>
        <p:spPr>
          <a:xfrm>
            <a:off x="5325215" y="3412383"/>
            <a:ext cx="2571863" cy="4223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989BA5-31C0-7FA4-9CFF-D18F5F1DA6AB}"/>
              </a:ext>
            </a:extLst>
          </p:cNvPr>
          <p:cNvSpPr txBox="1"/>
          <p:nvPr/>
        </p:nvSpPr>
        <p:spPr>
          <a:xfrm>
            <a:off x="3930564" y="343795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아이디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F637DA-500A-AD0B-9FA7-A46182596B27}"/>
              </a:ext>
            </a:extLst>
          </p:cNvPr>
          <p:cNvSpPr txBox="1"/>
          <p:nvPr/>
        </p:nvSpPr>
        <p:spPr>
          <a:xfrm>
            <a:off x="3903135" y="409620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비밀번호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1610E05-83B4-73CC-002E-C466BB8B7985}"/>
              </a:ext>
            </a:extLst>
          </p:cNvPr>
          <p:cNvSpPr/>
          <p:nvPr/>
        </p:nvSpPr>
        <p:spPr>
          <a:xfrm>
            <a:off x="5325215" y="4064833"/>
            <a:ext cx="2571863" cy="4223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94D70D-5C04-769D-8A42-870E8909993D}"/>
              </a:ext>
            </a:extLst>
          </p:cNvPr>
          <p:cNvSpPr txBox="1"/>
          <p:nvPr/>
        </p:nvSpPr>
        <p:spPr>
          <a:xfrm>
            <a:off x="3508188" y="591001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회원가입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091129-C2A5-5596-9C07-BCD83E60A3B8}"/>
              </a:ext>
            </a:extLst>
          </p:cNvPr>
          <p:cNvSpPr txBox="1"/>
          <p:nvPr/>
        </p:nvSpPr>
        <p:spPr>
          <a:xfrm>
            <a:off x="5190565" y="5893272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아이디 찾기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920890-830C-0818-3800-8CEC6B83E473}"/>
              </a:ext>
            </a:extLst>
          </p:cNvPr>
          <p:cNvSpPr txBox="1"/>
          <p:nvPr/>
        </p:nvSpPr>
        <p:spPr>
          <a:xfrm>
            <a:off x="7060755" y="5893272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비밀번호 </a:t>
            </a:r>
            <a:r>
              <a:rPr lang="ko-KR" altLang="en-US" dirty="0"/>
              <a:t>찾기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36BEE9-D72E-743D-2297-DEC01B579645}"/>
              </a:ext>
            </a:extLst>
          </p:cNvPr>
          <p:cNvSpPr txBox="1"/>
          <p:nvPr/>
        </p:nvSpPr>
        <p:spPr>
          <a:xfrm>
            <a:off x="5220295" y="2378955"/>
            <a:ext cx="184262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/>
              <a:t>To Do list</a:t>
            </a:r>
            <a:endParaRPr lang="ko-KR" altLang="en-US" sz="30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158645D-FEF2-7EA6-DE88-E497442650D8}"/>
              </a:ext>
            </a:extLst>
          </p:cNvPr>
          <p:cNvSpPr/>
          <p:nvPr/>
        </p:nvSpPr>
        <p:spPr>
          <a:xfrm>
            <a:off x="4039283" y="4916128"/>
            <a:ext cx="3857795" cy="4223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로그인</a:t>
            </a:r>
          </a:p>
        </p:txBody>
      </p:sp>
    </p:spTree>
    <p:extLst>
      <p:ext uri="{BB962C8B-B14F-4D97-AF65-F5344CB8AC3E}">
        <p14:creationId xmlns:p14="http://schemas.microsoft.com/office/powerpoint/2010/main" val="3908011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ABE165-488A-1B89-42CC-9FCF16E7E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접속 화면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2B28CF8-5BC8-3460-E723-A6F23F9D785C}"/>
              </a:ext>
            </a:extLst>
          </p:cNvPr>
          <p:cNvSpPr/>
          <p:nvPr/>
        </p:nvSpPr>
        <p:spPr>
          <a:xfrm>
            <a:off x="2062881" y="1690688"/>
            <a:ext cx="8066237" cy="48802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</a:t>
            </a:r>
          </a:p>
        </p:txBody>
      </p:sp>
      <p:sp>
        <p:nvSpPr>
          <p:cNvPr id="5" name="웃는 얼굴 4">
            <a:extLst>
              <a:ext uri="{FF2B5EF4-FFF2-40B4-BE49-F238E27FC236}">
                <a16:creationId xmlns:a16="http://schemas.microsoft.com/office/drawing/2014/main" id="{F93E945F-31F4-6594-0F30-3BC285B50B22}"/>
              </a:ext>
            </a:extLst>
          </p:cNvPr>
          <p:cNvSpPr/>
          <p:nvPr/>
        </p:nvSpPr>
        <p:spPr>
          <a:xfrm>
            <a:off x="2235198" y="1840753"/>
            <a:ext cx="741084" cy="693270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CDD97E-C8F4-3088-009E-75076B96ECFC}"/>
              </a:ext>
            </a:extLst>
          </p:cNvPr>
          <p:cNvSpPr txBox="1"/>
          <p:nvPr/>
        </p:nvSpPr>
        <p:spPr>
          <a:xfrm>
            <a:off x="3149139" y="1840753"/>
            <a:ext cx="1240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사용자명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F4FB47-8AEC-D0F0-2E7D-6F43C10AE777}"/>
              </a:ext>
            </a:extLst>
          </p:cNvPr>
          <p:cNvSpPr txBox="1"/>
          <p:nvPr/>
        </p:nvSpPr>
        <p:spPr>
          <a:xfrm>
            <a:off x="3148599" y="2215457"/>
            <a:ext cx="1967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사용자 생년월일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982AAAA-00CB-E108-9249-42C090899CC9}"/>
              </a:ext>
            </a:extLst>
          </p:cNvPr>
          <p:cNvSpPr/>
          <p:nvPr/>
        </p:nvSpPr>
        <p:spPr>
          <a:xfrm>
            <a:off x="7082118" y="3081740"/>
            <a:ext cx="705223" cy="3772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추가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1B20CAD-0072-F72E-13CA-4CDBD3A82295}"/>
              </a:ext>
            </a:extLst>
          </p:cNvPr>
          <p:cNvSpPr/>
          <p:nvPr/>
        </p:nvSpPr>
        <p:spPr>
          <a:xfrm>
            <a:off x="9000566" y="3068216"/>
            <a:ext cx="705223" cy="3772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저장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CE432F9-57DF-019A-8891-95D1134CDD29}"/>
              </a:ext>
            </a:extLst>
          </p:cNvPr>
          <p:cNvSpPr/>
          <p:nvPr/>
        </p:nvSpPr>
        <p:spPr>
          <a:xfrm>
            <a:off x="8047070" y="3081740"/>
            <a:ext cx="705223" cy="3772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삭제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BA8E6285-383C-880B-9B05-C850452A74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4656995"/>
              </p:ext>
            </p:extLst>
          </p:nvPr>
        </p:nvGraphicFramePr>
        <p:xfrm>
          <a:off x="2235198" y="3601137"/>
          <a:ext cx="7757461" cy="28917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4740">
                  <a:extLst>
                    <a:ext uri="{9D8B030D-6E8A-4147-A177-3AD203B41FA5}">
                      <a16:colId xmlns:a16="http://schemas.microsoft.com/office/drawing/2014/main" val="1481494639"/>
                    </a:ext>
                  </a:extLst>
                </a:gridCol>
                <a:gridCol w="4876933">
                  <a:extLst>
                    <a:ext uri="{9D8B030D-6E8A-4147-A177-3AD203B41FA5}">
                      <a16:colId xmlns:a16="http://schemas.microsoft.com/office/drawing/2014/main" val="1488567632"/>
                    </a:ext>
                  </a:extLst>
                </a:gridCol>
                <a:gridCol w="1545788">
                  <a:extLst>
                    <a:ext uri="{9D8B030D-6E8A-4147-A177-3AD203B41FA5}">
                      <a16:colId xmlns:a16="http://schemas.microsoft.com/office/drawing/2014/main" val="2051487488"/>
                    </a:ext>
                  </a:extLst>
                </a:gridCol>
              </a:tblGrid>
              <a:tr h="4819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체크 박스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오늘 </a:t>
                      </a:r>
                      <a:r>
                        <a:rPr lang="ko-KR" altLang="en-US" dirty="0" err="1"/>
                        <a:t>할일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완료 여부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034194"/>
                  </a:ext>
                </a:extLst>
              </a:tr>
              <a:tr h="481957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0680836"/>
                  </a:ext>
                </a:extLst>
              </a:tr>
              <a:tr h="481957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058148"/>
                  </a:ext>
                </a:extLst>
              </a:tr>
              <a:tr h="481957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2954105"/>
                  </a:ext>
                </a:extLst>
              </a:tr>
              <a:tr h="481957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868269"/>
                  </a:ext>
                </a:extLst>
              </a:tr>
              <a:tr h="481957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385942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1C52E6D4-8AB7-BB00-DFCA-3F9CCC172368}"/>
              </a:ext>
            </a:extLst>
          </p:cNvPr>
          <p:cNvSpPr txBox="1"/>
          <p:nvPr/>
        </p:nvSpPr>
        <p:spPr>
          <a:xfrm>
            <a:off x="2235198" y="3144203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오늘 날짜</a:t>
            </a:r>
          </a:p>
        </p:txBody>
      </p:sp>
    </p:spTree>
    <p:extLst>
      <p:ext uri="{BB962C8B-B14F-4D97-AF65-F5344CB8AC3E}">
        <p14:creationId xmlns:p14="http://schemas.microsoft.com/office/powerpoint/2010/main" val="1295236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</TotalTime>
  <Words>58</Words>
  <Application>Microsoft Office PowerPoint</Application>
  <PresentationFormat>와이드스크린</PresentationFormat>
  <Paragraphs>32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개인프로젝트</vt:lpstr>
      <vt:lpstr>기능</vt:lpstr>
      <vt:lpstr>회원가입 화면</vt:lpstr>
      <vt:lpstr>로그인 화면</vt:lpstr>
      <vt:lpstr>접속 화면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하태영</dc:creator>
  <cp:lastModifiedBy>하태영</cp:lastModifiedBy>
  <cp:revision>2</cp:revision>
  <dcterms:created xsi:type="dcterms:W3CDTF">2025-03-07T09:03:17Z</dcterms:created>
  <dcterms:modified xsi:type="dcterms:W3CDTF">2025-03-07T14:46:41Z</dcterms:modified>
</cp:coreProperties>
</file>