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6"/>
    <p:restoredTop sz="94677"/>
  </p:normalViewPr>
  <p:slideViewPr>
    <p:cSldViewPr snapToGrid="0">
      <p:cViewPr>
        <p:scale>
          <a:sx n="123" d="100"/>
          <a:sy n="123" d="100"/>
        </p:scale>
        <p:origin x="-176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2FC45-693C-DD54-8285-B7B43DB4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547398-D6E2-9173-B870-9EBDA8965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7CEFC-244C-2DF3-B4D0-B89296C2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0783-3B8C-0E47-875E-0FD5140BEE44}" type="datetimeFigureOut">
              <a:rPr kumimoji="1" lang="ko-KR" altLang="en-US" smtClean="0"/>
              <a:t>2025. 4. 11.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907D9-4E90-4284-6C1E-F876FF3A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D18A6-DD3A-9F68-4B5C-DCF197B6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D4E5-D1E1-294B-8481-D48D8437F9D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83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E2563-7474-E416-43F5-5B3BBB1D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217F9-34B6-CC11-2652-77CEF2A75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3B0C4-483D-58AC-D885-0F773976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0783-3B8C-0E47-875E-0FD5140BEE44}" type="datetimeFigureOut">
              <a:rPr kumimoji="1" lang="ko-KR" altLang="en-US" smtClean="0"/>
              <a:t>2025. 4. 11.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26BB2-BCC8-DFE5-5CE2-0EBC990F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7DB73-0A8A-99E1-B8A9-DC445689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D4E5-D1E1-294B-8481-D48D8437F9D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22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C679A2-6F00-753A-0A71-BAA762200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966DA7-A9CF-CDA6-BB9F-85942E468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C81A8-7E2A-7CBE-5F5E-36BA590B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0783-3B8C-0E47-875E-0FD5140BEE44}" type="datetimeFigureOut">
              <a:rPr kumimoji="1" lang="ko-KR" altLang="en-US" smtClean="0"/>
              <a:t>2025. 4. 11.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BAED6-A69F-00C0-8C0F-726FE957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8761C-0E5F-E85F-23F4-78694971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D4E5-D1E1-294B-8481-D48D8437F9D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82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5ED13-59FF-BFC8-E57C-F6D8CBB1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3E384-0161-9D6F-3F6C-E63C98787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5DCD3-50DD-9B1F-D857-939F2982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0783-3B8C-0E47-875E-0FD5140BEE44}" type="datetimeFigureOut">
              <a:rPr kumimoji="1" lang="ko-KR" altLang="en-US" smtClean="0"/>
              <a:t>2025. 4. 11.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45809-F5A2-B25B-332C-C801CF0E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7F03E-8E5D-292D-BFE1-20320024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D4E5-D1E1-294B-8481-D48D8437F9D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76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30715-A8A6-A792-828E-FBDBFDFC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FCA9D-F61C-B997-41D4-A10743538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9D3EA-33F0-03EE-4C52-F29576C8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0783-3B8C-0E47-875E-0FD5140BEE44}" type="datetimeFigureOut">
              <a:rPr kumimoji="1" lang="ko-KR" altLang="en-US" smtClean="0"/>
              <a:t>2025. 4. 11.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B9850-5153-E982-B5D3-FEAB1B61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55E86-C90A-8275-3C0D-CDC0BD30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D4E5-D1E1-294B-8481-D48D8437F9D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8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D12D5-3A8F-F77B-1986-71883542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8BAF6-CEEA-1928-ABF7-56ABF3020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B64BB4-954C-FD56-8B49-EC909FA43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47954-E58A-6051-D66A-74B2AEAC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0783-3B8C-0E47-875E-0FD5140BEE44}" type="datetimeFigureOut">
              <a:rPr kumimoji="1" lang="ko-KR" altLang="en-US" smtClean="0"/>
              <a:t>2025. 4. 11.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B6AC1-0CC8-FDDB-EAAB-C954529E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47FD2F-DEAC-B50B-804E-44FBB5BA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D4E5-D1E1-294B-8481-D48D8437F9D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68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B5FEA-24D3-51C1-25B7-5E13D14D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62341-8F8A-F6C3-212A-75F7FAA52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6ECB0E-84CB-FAA7-8AF0-F987C58A7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E6C8C0-230A-588A-D0A0-407D1ECAF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34D048-D00A-441F-1CDC-4EBFF6F32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D0CA5B-2C44-AAC8-A8F9-77FED175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0783-3B8C-0E47-875E-0FD5140BEE44}" type="datetimeFigureOut">
              <a:rPr kumimoji="1" lang="ko-KR" altLang="en-US" smtClean="0"/>
              <a:t>2025. 4. 11.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D241B1-757B-40DD-8F8C-5C0C9A32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21E028-899A-3FC7-2D47-77295C71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D4E5-D1E1-294B-8481-D48D8437F9D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69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BF605-0E6E-302B-3026-B1189ACF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E803D5-4EBF-B1EE-807D-57963156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0783-3B8C-0E47-875E-0FD5140BEE44}" type="datetimeFigureOut">
              <a:rPr kumimoji="1" lang="ko-KR" altLang="en-US" smtClean="0"/>
              <a:t>2025. 4. 11.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0F4845-A307-D4DF-8469-0E0B6BDB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A6C852-1C27-EE7B-2AF7-A7E75F0A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D4E5-D1E1-294B-8481-D48D8437F9D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282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40953D-5687-E8D0-25E8-5EDE22CA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0783-3B8C-0E47-875E-0FD5140BEE44}" type="datetimeFigureOut">
              <a:rPr kumimoji="1" lang="ko-KR" altLang="en-US" smtClean="0"/>
              <a:t>2025. 4. 11.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55148B-DBFF-7EA2-BAF8-4C8A1AC1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DDF2F5-47F6-16D1-0D3D-E2951AC4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D4E5-D1E1-294B-8481-D48D8437F9D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10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79DC8-F9EA-CD78-7357-4C0D6598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A6AFF-9B81-79A6-3520-7446DFF4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828625-B3F2-A149-24C1-5F031199C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BA409-219A-F0E9-BFCC-E90DE1C2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0783-3B8C-0E47-875E-0FD5140BEE44}" type="datetimeFigureOut">
              <a:rPr kumimoji="1" lang="ko-KR" altLang="en-US" smtClean="0"/>
              <a:t>2025. 4. 11.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6FB306-56C4-20C8-9EED-BB784D55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C96F19-3856-A6A7-896B-FECC7CD1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D4E5-D1E1-294B-8481-D48D8437F9D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64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FBAE3-E1CA-2287-4BDD-50E4852A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E62FC5-114E-E917-DC82-F8C4B10D7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0FE239-F5FF-EAF0-AFF9-EEC62F9A8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620D5F-EA67-0A68-8D6C-70E1BC8A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0783-3B8C-0E47-875E-0FD5140BEE44}" type="datetimeFigureOut">
              <a:rPr kumimoji="1" lang="ko-KR" altLang="en-US" smtClean="0"/>
              <a:t>2025. 4. 11.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E9CE8-8A52-AC1A-7F16-B03C63E5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BD7E3-075C-A4A9-DDD5-7DB2D7D0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7D4E5-D1E1-294B-8481-D48D8437F9D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20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C5869D-D283-1090-28C3-1C871CFA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816385-2DDF-369B-14E9-3DF155ED2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5628E-CFD4-537D-3B2F-319175010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600783-3B8C-0E47-875E-0FD5140BEE44}" type="datetimeFigureOut">
              <a:rPr kumimoji="1" lang="ko-KR" altLang="en-US" smtClean="0"/>
              <a:t>2025. 4. 11.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E4847-0B83-F88D-F710-80E11E4B1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EE1FE-8887-1768-D6D3-6055E738D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77D4E5-D1E1-294B-8481-D48D8437F9DC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5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2920967C-EF99-A4E7-96DA-F12DB01BF3EC}"/>
                  </a:ext>
                </a:extLst>
              </p:cNvPr>
              <p:cNvSpPr/>
              <p:nvPr/>
            </p:nvSpPr>
            <p:spPr>
              <a:xfrm>
                <a:off x="3935184" y="1623166"/>
                <a:ext cx="3400796" cy="6219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2920967C-EF99-A4E7-96DA-F12DB01BF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184" y="1623166"/>
                <a:ext cx="3400796" cy="62197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4D586C4-2A28-0B64-A19B-57E581B544D4}"/>
              </a:ext>
            </a:extLst>
          </p:cNvPr>
          <p:cNvSpPr txBox="1"/>
          <p:nvPr/>
        </p:nvSpPr>
        <p:spPr>
          <a:xfrm>
            <a:off x="4554193" y="1226773"/>
            <a:ext cx="2162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RSA </a:t>
            </a: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암호화</a:t>
            </a:r>
            <a:r>
              <a:rPr kumimoji="1" lang="en-US" altLang="ko-KR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</a:t>
            </a: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c*, </a:t>
            </a: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평문</a:t>
            </a:r>
            <a:r>
              <a:rPr kumimoji="1" lang="en-US" altLang="ko-KR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m</a:t>
            </a:r>
            <a:endParaRPr kumimoji="1" lang="ko-KR" altLang="en-US" sz="1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모서리가 둥근 직사각형 5">
                <a:extLst>
                  <a:ext uri="{FF2B5EF4-FFF2-40B4-BE49-F238E27FC236}">
                    <a16:creationId xmlns:a16="http://schemas.microsoft.com/office/drawing/2014/main" id="{27B6413C-972C-EA57-2F33-E5A67D4FBA2D}"/>
                  </a:ext>
                </a:extLst>
              </p:cNvPr>
              <p:cNvSpPr/>
              <p:nvPr/>
            </p:nvSpPr>
            <p:spPr>
              <a:xfrm>
                <a:off x="3935182" y="3111188"/>
                <a:ext cx="3400796" cy="6219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kumimoji="1"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kumimoji="1"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" name="모서리가 둥근 직사각형 5">
                <a:extLst>
                  <a:ext uri="{FF2B5EF4-FFF2-40B4-BE49-F238E27FC236}">
                    <a16:creationId xmlns:a16="http://schemas.microsoft.com/office/drawing/2014/main" id="{27B6413C-972C-EA57-2F33-E5A67D4FB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182" y="3111188"/>
                <a:ext cx="3400796" cy="62197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4904D09-EEE3-7A35-CCA6-D954EF0093BE}"/>
              </a:ext>
            </a:extLst>
          </p:cNvPr>
          <p:cNvSpPr txBox="1"/>
          <p:nvPr/>
        </p:nvSpPr>
        <p:spPr>
          <a:xfrm>
            <a:off x="5704155" y="2288940"/>
            <a:ext cx="25004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공격자는 </a:t>
            </a:r>
            <a:r>
              <a:rPr kumimoji="1" lang="en-US" altLang="ko-KR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OW-CCA</a:t>
            </a: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환경에서 </a:t>
            </a:r>
            <a:endParaRPr kumimoji="1" lang="en-US" altLang="ko-KR" sz="1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임의의 평문 </a:t>
            </a:r>
            <a:r>
              <a:rPr kumimoji="1" lang="en-US" altLang="ko-KR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</a:t>
            </a: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선택하여</a:t>
            </a:r>
            <a:endParaRPr kumimoji="1" lang="en-US" altLang="ko-KR" sz="1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암호화를 만든 </a:t>
            </a:r>
            <a:r>
              <a:rPr kumimoji="1" lang="en-US" altLang="ko-KR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Enc(r)</a:t>
            </a: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곱한다</a:t>
            </a:r>
            <a:r>
              <a:rPr kumimoji="1" lang="en-US" altLang="ko-KR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kumimoji="1" lang="ko-KR" altLang="en-US" sz="1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0E520C6C-6837-18BF-DCFF-8CB632F626B8}"/>
                  </a:ext>
                </a:extLst>
              </p:cNvPr>
              <p:cNvSpPr/>
              <p:nvPr/>
            </p:nvSpPr>
            <p:spPr>
              <a:xfrm>
                <a:off x="3935182" y="4303703"/>
                <a:ext cx="3400795" cy="6219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𝐷𝑒𝑐</m:t>
                      </m:r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kumimoji="1"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R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0E520C6C-6837-18BF-DCFF-8CB632F62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182" y="4303703"/>
                <a:ext cx="3400795" cy="62197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624D5BF0-24E5-4E67-3324-4D0181A8E2F0}"/>
                  </a:ext>
                </a:extLst>
              </p:cNvPr>
              <p:cNvSpPr/>
              <p:nvPr/>
            </p:nvSpPr>
            <p:spPr>
              <a:xfrm>
                <a:off x="3935184" y="5526135"/>
                <a:ext cx="3400794" cy="6219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ko-KR" alt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624D5BF0-24E5-4E67-3324-4D0181A8E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184" y="5526135"/>
                <a:ext cx="3400794" cy="62197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3FC2F93-ECD4-916A-27DA-B7A9CF77A404}"/>
              </a:ext>
            </a:extLst>
          </p:cNvPr>
          <p:cNvSpPr txBox="1"/>
          <p:nvPr/>
        </p:nvSpPr>
        <p:spPr>
          <a:xfrm>
            <a:off x="5704155" y="3844667"/>
            <a:ext cx="6848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복호화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44DBE-D080-D63B-277E-5C2AC6799C82}"/>
              </a:ext>
            </a:extLst>
          </p:cNvPr>
          <p:cNvSpPr txBox="1"/>
          <p:nvPr/>
        </p:nvSpPr>
        <p:spPr>
          <a:xfrm>
            <a:off x="5704155" y="5064321"/>
            <a:ext cx="15632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</a:t>
            </a: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역원을 곱한다</a:t>
            </a:r>
            <a:r>
              <a:rPr kumimoji="1" lang="en-US" altLang="ko-KR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kumimoji="1" lang="ko-KR" altLang="en-US" sz="1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3C52473-09DB-AFBE-0947-B7C1B023D410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635580" y="2245136"/>
            <a:ext cx="2" cy="866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4A302D-CBBF-33D7-8690-2C947070061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635580" y="3733158"/>
            <a:ext cx="0" cy="570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F9E647-982A-882A-E916-8EC2B542BCD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635580" y="4925673"/>
            <a:ext cx="1" cy="600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FED1CC-B25D-B8C2-92FF-FC9E302BAE38}"/>
              </a:ext>
            </a:extLst>
          </p:cNvPr>
          <p:cNvSpPr txBox="1"/>
          <p:nvPr/>
        </p:nvSpPr>
        <p:spPr>
          <a:xfrm>
            <a:off x="4890824" y="6185523"/>
            <a:ext cx="1489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 </a:t>
            </a: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평문 복구 성공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D5F3DF-7A91-4BA3-AEEA-0E7AA32835E9}"/>
              </a:ext>
            </a:extLst>
          </p:cNvPr>
          <p:cNvSpPr txBox="1"/>
          <p:nvPr/>
        </p:nvSpPr>
        <p:spPr>
          <a:xfrm>
            <a:off x="3384160" y="349312"/>
            <a:ext cx="53030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RSA OW-CCA</a:t>
            </a:r>
            <a:r>
              <a:rPr kumimoji="1" lang="ko-KR" altLang="en-US" sz="3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안전성 취약 분석</a:t>
            </a:r>
          </a:p>
        </p:txBody>
      </p:sp>
    </p:spTree>
    <p:extLst>
      <p:ext uri="{BB962C8B-B14F-4D97-AF65-F5344CB8AC3E}">
        <p14:creationId xmlns:p14="http://schemas.microsoft.com/office/powerpoint/2010/main" val="4777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73</Words>
  <Application>Microsoft Macintosh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Pretendard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하태영</dc:creator>
  <cp:lastModifiedBy>하태영</cp:lastModifiedBy>
  <cp:revision>1</cp:revision>
  <dcterms:created xsi:type="dcterms:W3CDTF">2025-04-11T05:02:27Z</dcterms:created>
  <dcterms:modified xsi:type="dcterms:W3CDTF">2025-04-11T05:33:43Z</dcterms:modified>
</cp:coreProperties>
</file>