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897A-624C-58AB-6AA7-8BC45E1F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D8487-CF80-8F57-D86C-200CB818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32FA7-A057-87D8-D51B-1FC9A742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3579F-3502-DC21-BE3A-4837168C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94ADA-FE80-60F3-9C2C-02E47B3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83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FB778-7677-09C6-9BC4-6F20913D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F0F26-50D2-6A0D-4AF4-51E7901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45A5-2D75-4117-3AAF-825382E9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01918-B7F9-0EF6-E058-AA74628A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69CAE-8333-8619-C72E-B75C9BE7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E7AAC-91C3-C7EA-D8BB-FFCD98D4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1CD35-C00F-E40D-84F1-AC82F933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45DEA-2B57-ECBC-D5CC-F4ABE9C8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B847-CD7E-25CF-53EC-85F32F80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9B3AE-0B84-462B-817B-30FD3D96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6E82-F83D-D371-08AC-E0A4330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5B599-ECC3-6EC1-C0E6-5A8CF76F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2D3D0-915B-0A52-7F2B-DD282FA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2991B-28BB-5C05-BC79-ACA51DA6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006B5-7D87-7262-55EE-68ACF5E4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9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BA2DA-5C45-5E1C-D975-56014733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7C5A-BDFD-2594-CC9E-115D1185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422F2-9FD3-ABD9-3A74-B9460063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F6AE7-905D-346C-78AF-D7510876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F3312-296D-CF46-EF1A-2D895AED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63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230EB-B50B-30EE-9454-113CE3F8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C5EEF-BA0F-AAC0-6A6D-B54E99DF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6C29A-136D-FE64-85F1-59C64F54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D2846-6884-297F-B349-D0EB53B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54F47-9812-93CA-1F43-549F1F3F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4B138-3BB7-F91A-B238-C19D627E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1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044A-99B7-F750-FBD3-1F3266B2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AC31C-2472-6F26-51F8-CD5CA91A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9DD7C-28B1-600E-47CB-A70972DC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EDAD80-C216-FFD5-34B8-BB30497FD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496329-FDB2-DCA3-3C2A-8B1AAACC1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4FFFA-257B-5E5C-A4D3-3798EC39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F1D69-5FE6-D620-3A0F-B01820AC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C9AAB-3B9C-A244-FA71-2794AA32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6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0D3A-04B1-B133-44CC-232ADB14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17570-9874-E69B-0DB1-2161D6A1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EB06E-8663-D9B9-753F-A30621E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5BCD3-5B2B-446F-2535-60331BC3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3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419A5-746C-3E1C-EBF6-10FDD8CC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6220D-77DC-E1B3-B919-F858463A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244CD-6827-B9E4-0C01-F1966D72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5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C5692-1B77-F276-9984-6046E44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97B66-221A-C5DB-769C-DCB028EF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B0BF7-D52D-05E9-FE88-903E00E65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D450A-7B84-19F7-E3F2-F7D0457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04B74-3A93-0BE0-CD3E-FF05FBBD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E94C8-49E9-9ED1-8BD4-73195953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4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D352-F0FA-094E-B988-17F0AEC7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28141-E218-59AB-D7F4-3F1A58FE6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6F70F-1A93-8B2E-EBEC-74DBCFF2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93356-94CA-8BC1-ED92-97B97167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E44096-8BC5-E0D2-D4D5-7B5EB03A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4D005-048F-8714-7FCD-7B2E15E9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2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301D1-7D77-F29A-E9C7-C365983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ECF45-6C2B-584B-56FC-3E8131E1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07E69-AC0A-0B72-C1FE-C664EEA0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97115-B5EF-8A40-AF0F-0ECE299B6F6D}" type="datetimeFigureOut">
              <a:rPr kumimoji="1" lang="ko-KR" altLang="en-US" smtClean="0"/>
              <a:t>2025. 9. 5.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51895-630C-B7C0-C436-CF02E7EB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1B5C-F5FC-C459-BC6B-1B3A673EE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045E5-1814-DA4A-9B7D-03306301D1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67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597E-AED5-66A2-B8FA-1D7B78B58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웹프레임워크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2E42F-A933-B02B-191C-DFCE08434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20237107</a:t>
            </a:r>
            <a:r>
              <a:rPr kumimoji="1" lang="ko-KR" altLang="en-US" dirty="0"/>
              <a:t> 하태영</a:t>
            </a:r>
          </a:p>
        </p:txBody>
      </p:sp>
    </p:spTree>
    <p:extLst>
      <p:ext uri="{BB962C8B-B14F-4D97-AF65-F5344CB8AC3E}">
        <p14:creationId xmlns:p14="http://schemas.microsoft.com/office/powerpoint/2010/main" val="338533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793D7-A2DC-0241-1C72-BBC688FB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Student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42EAE-9793-188C-2AE6-7BF92AD9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" altLang="ko-KR" dirty="0"/>
              <a:t>class Student implements </a:t>
            </a:r>
            <a:r>
              <a:rPr lang="en" altLang="ko-KR" dirty="0" err="1"/>
              <a:t>StudentInfo</a:t>
            </a:r>
            <a:r>
              <a:rPr lang="en" altLang="ko-KR" dirty="0"/>
              <a:t>{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private String name;</a:t>
            </a:r>
            <a:br>
              <a:rPr lang="en" altLang="ko-KR" dirty="0"/>
            </a:br>
            <a:r>
              <a:rPr lang="en" altLang="ko-KR" dirty="0"/>
              <a:t>    private String department;</a:t>
            </a:r>
            <a:br>
              <a:rPr lang="en" altLang="ko-KR" dirty="0"/>
            </a:br>
            <a:r>
              <a:rPr lang="en" altLang="ko-KR" dirty="0"/>
              <a:t>    private int age;</a:t>
            </a:r>
            <a:br>
              <a:rPr lang="en" altLang="ko-KR" dirty="0"/>
            </a:br>
            <a:r>
              <a:rPr lang="en" altLang="ko-KR" dirty="0"/>
              <a:t>    private int score;</a:t>
            </a:r>
            <a:br>
              <a:rPr lang="en" altLang="ko-KR" dirty="0"/>
            </a:br>
            <a:r>
              <a:rPr lang="en" altLang="ko-KR" dirty="0"/>
              <a:t>    private char grade;</a:t>
            </a:r>
            <a:br>
              <a:rPr lang="en" altLang="ko-KR" dirty="0"/>
            </a:br>
            <a:r>
              <a:rPr lang="en" altLang="ko-KR" dirty="0"/>
              <a:t>    private String </a:t>
            </a:r>
            <a:r>
              <a:rPr lang="en" altLang="ko-KR" dirty="0" err="1"/>
              <a:t>passFail</a:t>
            </a:r>
            <a:r>
              <a:rPr lang="en" altLang="ko-KR" dirty="0"/>
              <a:t>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private String[] labels = {"</a:t>
            </a:r>
            <a:r>
              <a:rPr lang="ko-KR" altLang="en-US" dirty="0"/>
              <a:t>이름</a:t>
            </a:r>
            <a:r>
              <a:rPr lang="en-US" altLang="ko-KR" dirty="0"/>
              <a:t>", "</a:t>
            </a:r>
            <a:r>
              <a:rPr lang="ko-KR" altLang="en-US" dirty="0"/>
              <a:t>학과</a:t>
            </a:r>
            <a:r>
              <a:rPr lang="en-US" altLang="ko-KR" dirty="0"/>
              <a:t>", "</a:t>
            </a:r>
            <a:r>
              <a:rPr lang="ko-KR" altLang="en-US" dirty="0"/>
              <a:t>나이</a:t>
            </a:r>
            <a:r>
              <a:rPr lang="en-US" altLang="ko-KR" dirty="0"/>
              <a:t>", "</a:t>
            </a:r>
            <a:r>
              <a:rPr lang="ko-KR" altLang="en-US" dirty="0"/>
              <a:t>성적</a:t>
            </a:r>
            <a:r>
              <a:rPr lang="en-US" altLang="ko-KR" dirty="0"/>
              <a:t>", " </a:t>
            </a:r>
            <a:r>
              <a:rPr lang="ko-KR" altLang="en-US" dirty="0"/>
              <a:t>학점</a:t>
            </a:r>
            <a:r>
              <a:rPr lang="en-US" altLang="ko-KR" dirty="0"/>
              <a:t>", "</a:t>
            </a:r>
            <a:r>
              <a:rPr lang="ko-KR" altLang="en-US" dirty="0"/>
              <a:t>합격여부</a:t>
            </a:r>
            <a:r>
              <a:rPr lang="en-US" altLang="ko-KR" dirty="0"/>
              <a:t>"};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" altLang="ko-KR" dirty="0"/>
              <a:t>public Student() {}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public void </a:t>
            </a:r>
            <a:r>
              <a:rPr lang="en" altLang="ko-KR" dirty="0" err="1"/>
              <a:t>inputData</a:t>
            </a:r>
            <a:r>
              <a:rPr lang="en" altLang="ko-KR" dirty="0"/>
              <a:t>(String name, String department, int age, int score) {</a:t>
            </a:r>
            <a:br>
              <a:rPr lang="en" altLang="ko-KR" dirty="0"/>
            </a:br>
            <a:r>
              <a:rPr lang="en" altLang="ko-KR" dirty="0"/>
              <a:t>        </a:t>
            </a:r>
            <a:r>
              <a:rPr lang="en" altLang="ko-KR" dirty="0" err="1"/>
              <a:t>this.name</a:t>
            </a:r>
            <a:r>
              <a:rPr lang="en" altLang="ko-KR" dirty="0"/>
              <a:t> = name;</a:t>
            </a:r>
            <a:br>
              <a:rPr lang="en" altLang="ko-KR" dirty="0"/>
            </a:br>
            <a:r>
              <a:rPr lang="en" altLang="ko-KR" dirty="0"/>
              <a:t>        </a:t>
            </a:r>
            <a:r>
              <a:rPr lang="en" altLang="ko-KR" dirty="0" err="1"/>
              <a:t>this.department</a:t>
            </a:r>
            <a:r>
              <a:rPr lang="en" altLang="ko-KR" dirty="0"/>
              <a:t> = department;</a:t>
            </a:r>
            <a:br>
              <a:rPr lang="en" altLang="ko-KR" dirty="0"/>
            </a:br>
            <a:r>
              <a:rPr lang="en" altLang="ko-KR" dirty="0"/>
              <a:t>        </a:t>
            </a:r>
            <a:r>
              <a:rPr lang="en" altLang="ko-KR" dirty="0" err="1"/>
              <a:t>this.age</a:t>
            </a:r>
            <a:r>
              <a:rPr lang="en" altLang="ko-KR" dirty="0"/>
              <a:t> = age;</a:t>
            </a:r>
            <a:br>
              <a:rPr lang="en" altLang="ko-KR" dirty="0"/>
            </a:br>
            <a:r>
              <a:rPr lang="en" altLang="ko-KR" dirty="0"/>
              <a:t>        </a:t>
            </a:r>
            <a:r>
              <a:rPr lang="en" altLang="ko-KR" dirty="0" err="1"/>
              <a:t>this.score</a:t>
            </a:r>
            <a:r>
              <a:rPr lang="en" altLang="ko-KR" dirty="0"/>
              <a:t> = score;</a:t>
            </a:r>
            <a:br>
              <a:rPr lang="en" altLang="ko-KR" dirty="0"/>
            </a:br>
            <a:r>
              <a:rPr lang="en" altLang="ko-KR" dirty="0"/>
              <a:t>    }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public void </a:t>
            </a:r>
            <a:r>
              <a:rPr lang="en" altLang="ko-KR" dirty="0" err="1"/>
              <a:t>calculateGrade</a:t>
            </a:r>
            <a:r>
              <a:rPr lang="en" altLang="ko-KR" dirty="0"/>
              <a:t>() {</a:t>
            </a:r>
            <a:br>
              <a:rPr lang="en" altLang="ko-KR" dirty="0"/>
            </a:br>
            <a:r>
              <a:rPr lang="en" altLang="ko-KR" dirty="0"/>
              <a:t>        if(score &gt;= 90) {</a:t>
            </a:r>
            <a:br>
              <a:rPr lang="en" altLang="ko-KR" dirty="0"/>
            </a:br>
            <a:r>
              <a:rPr lang="en" altLang="ko-KR" dirty="0"/>
              <a:t>            grade = 'A';</a:t>
            </a:r>
            <a:br>
              <a:rPr lang="en" altLang="ko-KR" dirty="0"/>
            </a:br>
            <a:r>
              <a:rPr lang="en" altLang="ko-KR" dirty="0"/>
              <a:t>        } else if(score &gt;= 80) {</a:t>
            </a:r>
            <a:br>
              <a:rPr lang="en" altLang="ko-KR" dirty="0"/>
            </a:br>
            <a:r>
              <a:rPr lang="en" altLang="ko-KR" dirty="0"/>
              <a:t>            grade = 'B';</a:t>
            </a:r>
            <a:br>
              <a:rPr lang="en" altLang="ko-KR" dirty="0"/>
            </a:br>
            <a:r>
              <a:rPr lang="en" altLang="ko-KR" dirty="0"/>
              <a:t>        } else if(score &gt;= 70) {</a:t>
            </a:r>
            <a:br>
              <a:rPr lang="en" altLang="ko-KR" dirty="0"/>
            </a:br>
            <a:r>
              <a:rPr lang="en" altLang="ko-KR" dirty="0"/>
              <a:t>            grade = 'C';</a:t>
            </a:r>
            <a:br>
              <a:rPr lang="en" altLang="ko-KR" dirty="0"/>
            </a:br>
            <a:r>
              <a:rPr lang="en" altLang="ko-KR" dirty="0"/>
              <a:t>        } else if(score &gt;= 60) {</a:t>
            </a:r>
            <a:br>
              <a:rPr lang="en" altLang="ko-KR" dirty="0"/>
            </a:br>
            <a:r>
              <a:rPr lang="en" altLang="ko-KR" dirty="0"/>
              <a:t>            grade = 'D';</a:t>
            </a:r>
            <a:br>
              <a:rPr lang="en" altLang="ko-KR" dirty="0"/>
            </a:br>
            <a:r>
              <a:rPr lang="en" altLang="ko-KR" dirty="0"/>
              <a:t>        } else {</a:t>
            </a:r>
            <a:br>
              <a:rPr lang="en" altLang="ko-KR" dirty="0"/>
            </a:br>
            <a:r>
              <a:rPr lang="en" altLang="ko-KR" dirty="0"/>
              <a:t>            grade = 'F';</a:t>
            </a:r>
            <a:br>
              <a:rPr lang="en" altLang="ko-KR" dirty="0"/>
            </a:br>
            <a:r>
              <a:rPr lang="en" altLang="ko-KR" dirty="0"/>
              <a:t>        }</a:t>
            </a:r>
            <a:br>
              <a:rPr lang="en" altLang="ko-KR" dirty="0"/>
            </a:br>
            <a:r>
              <a:rPr lang="en" altLang="ko-KR" dirty="0"/>
              <a:t>    }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public void </a:t>
            </a:r>
            <a:r>
              <a:rPr lang="en" altLang="ko-KR" dirty="0" err="1"/>
              <a:t>passOrFail</a:t>
            </a:r>
            <a:r>
              <a:rPr lang="en" altLang="ko-KR" dirty="0"/>
              <a:t>() {</a:t>
            </a:r>
            <a:br>
              <a:rPr lang="en" altLang="ko-KR" dirty="0"/>
            </a:br>
            <a:r>
              <a:rPr lang="en" altLang="ko-KR" dirty="0"/>
              <a:t>        if(score &gt;= 70) {</a:t>
            </a:r>
            <a:br>
              <a:rPr lang="en" altLang="ko-KR" dirty="0"/>
            </a:br>
            <a:r>
              <a:rPr lang="en" altLang="ko-KR" dirty="0"/>
              <a:t>            </a:t>
            </a:r>
            <a:r>
              <a:rPr lang="en" altLang="ko-KR" dirty="0" err="1"/>
              <a:t>passFail</a:t>
            </a:r>
            <a:r>
              <a:rPr lang="en" altLang="ko-KR" dirty="0"/>
              <a:t> = "</a:t>
            </a:r>
            <a:r>
              <a:rPr lang="ko-KR" altLang="en-US" dirty="0"/>
              <a:t>합격</a:t>
            </a:r>
            <a:r>
              <a:rPr lang="en-US" altLang="ko-KR" dirty="0"/>
              <a:t>";</a:t>
            </a:r>
            <a:br>
              <a:rPr lang="en-US" altLang="ko-KR" dirty="0"/>
            </a:br>
            <a:r>
              <a:rPr lang="en-US" altLang="ko-KR" dirty="0"/>
              <a:t>        } </a:t>
            </a:r>
            <a:r>
              <a:rPr lang="en" altLang="ko-KR" dirty="0"/>
              <a:t>else {</a:t>
            </a:r>
            <a:br>
              <a:rPr lang="en" altLang="ko-KR" dirty="0"/>
            </a:br>
            <a:r>
              <a:rPr lang="en" altLang="ko-KR" dirty="0"/>
              <a:t>            </a:t>
            </a:r>
            <a:r>
              <a:rPr lang="en" altLang="ko-KR" dirty="0" err="1"/>
              <a:t>passFail</a:t>
            </a:r>
            <a:r>
              <a:rPr lang="en" altLang="ko-KR" dirty="0"/>
              <a:t> = "</a:t>
            </a:r>
            <a:r>
              <a:rPr lang="ko-KR" altLang="en-US" dirty="0"/>
              <a:t>불합격</a:t>
            </a:r>
            <a:r>
              <a:rPr lang="en-US" altLang="ko-KR" dirty="0"/>
              <a:t>";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" altLang="ko-KR" dirty="0"/>
              <a:t>public void </a:t>
            </a:r>
            <a:r>
              <a:rPr lang="en" altLang="ko-KR" dirty="0" err="1"/>
              <a:t>printInfo</a:t>
            </a:r>
            <a:r>
              <a:rPr lang="en" altLang="ko-KR" dirty="0"/>
              <a:t>() {</a:t>
            </a:r>
            <a:br>
              <a:rPr lang="en" altLang="ko-KR" dirty="0"/>
            </a:br>
            <a:r>
              <a:rPr lang="en" altLang="ko-KR" dirty="0"/>
              <a:t>        String[] labels = {"</a:t>
            </a:r>
            <a:r>
              <a:rPr lang="ko-KR" altLang="en-US" dirty="0"/>
              <a:t>이름</a:t>
            </a:r>
            <a:r>
              <a:rPr lang="en-US" altLang="ko-KR" dirty="0"/>
              <a:t>", "</a:t>
            </a:r>
            <a:r>
              <a:rPr lang="ko-KR" altLang="en-US" dirty="0"/>
              <a:t>학과</a:t>
            </a:r>
            <a:r>
              <a:rPr lang="en-US" altLang="ko-KR" dirty="0"/>
              <a:t>", "</a:t>
            </a:r>
            <a:r>
              <a:rPr lang="ko-KR" altLang="en-US" dirty="0"/>
              <a:t>나이</a:t>
            </a:r>
            <a:r>
              <a:rPr lang="en-US" altLang="ko-KR" dirty="0"/>
              <a:t>", "</a:t>
            </a:r>
            <a:r>
              <a:rPr lang="ko-KR" altLang="en-US" dirty="0"/>
              <a:t>성적</a:t>
            </a:r>
            <a:r>
              <a:rPr lang="en-US" altLang="ko-KR" dirty="0"/>
              <a:t>", "</a:t>
            </a:r>
            <a:r>
              <a:rPr lang="ko-KR" altLang="en-US" dirty="0"/>
              <a:t>학점</a:t>
            </a:r>
            <a:r>
              <a:rPr lang="en-US" altLang="ko-KR" dirty="0"/>
              <a:t>", "</a:t>
            </a:r>
            <a:r>
              <a:rPr lang="ko-KR" altLang="en-US" dirty="0"/>
              <a:t>합격여부</a:t>
            </a:r>
            <a:r>
              <a:rPr lang="en-US" altLang="ko-KR" dirty="0"/>
              <a:t>"};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" altLang="ko-KR" dirty="0"/>
              <a:t>String[] values = {</a:t>
            </a:r>
            <a:br>
              <a:rPr lang="en" altLang="ko-KR" dirty="0"/>
            </a:br>
            <a:r>
              <a:rPr lang="en" altLang="ko-KR" dirty="0"/>
              <a:t>                name,</a:t>
            </a:r>
            <a:br>
              <a:rPr lang="en" altLang="ko-KR" dirty="0"/>
            </a:br>
            <a:r>
              <a:rPr lang="en" altLang="ko-KR" dirty="0"/>
              <a:t>                department,</a:t>
            </a:r>
            <a:br>
              <a:rPr lang="en" altLang="ko-KR" dirty="0"/>
            </a:br>
            <a:r>
              <a:rPr lang="en" altLang="ko-KR" dirty="0"/>
              <a:t>                age + "</a:t>
            </a:r>
            <a:r>
              <a:rPr lang="ko-KR" altLang="en-US" dirty="0"/>
              <a:t>세</a:t>
            </a:r>
            <a:r>
              <a:rPr lang="en-US" altLang="ko-KR" dirty="0"/>
              <a:t>",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" altLang="ko-KR" dirty="0"/>
              <a:t>score + "</a:t>
            </a:r>
            <a:r>
              <a:rPr lang="ko-KR" altLang="en-US" dirty="0"/>
              <a:t>점</a:t>
            </a:r>
            <a:r>
              <a:rPr lang="en-US" altLang="ko-KR" dirty="0"/>
              <a:t>",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" altLang="ko-KR" dirty="0"/>
              <a:t>grade + "</a:t>
            </a:r>
            <a:r>
              <a:rPr lang="ko-KR" altLang="en-US" dirty="0"/>
              <a:t>학점</a:t>
            </a:r>
            <a:r>
              <a:rPr lang="en-US" altLang="ko-KR" dirty="0"/>
              <a:t>",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" altLang="ko-KR" dirty="0" err="1"/>
              <a:t>passFail</a:t>
            </a:r>
            <a:br>
              <a:rPr lang="en" altLang="ko-KR" dirty="0"/>
            </a:br>
            <a:r>
              <a:rPr lang="en" altLang="ko-KR" dirty="0"/>
              <a:t>        };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for(int </a:t>
            </a:r>
            <a:r>
              <a:rPr lang="en" altLang="ko-KR" dirty="0" err="1"/>
              <a:t>i</a:t>
            </a:r>
            <a:r>
              <a:rPr lang="en" altLang="ko-KR" dirty="0"/>
              <a:t> = 0; </a:t>
            </a:r>
            <a:r>
              <a:rPr lang="en" altLang="ko-KR" dirty="0" err="1"/>
              <a:t>i</a:t>
            </a:r>
            <a:r>
              <a:rPr lang="en" altLang="ko-KR" dirty="0"/>
              <a:t> &lt; </a:t>
            </a:r>
            <a:r>
              <a:rPr lang="en" altLang="ko-KR" dirty="0" err="1"/>
              <a:t>labels.length</a:t>
            </a:r>
            <a:r>
              <a:rPr lang="en" altLang="ko-KR" dirty="0"/>
              <a:t>; </a:t>
            </a:r>
            <a:r>
              <a:rPr lang="en" altLang="ko-KR" dirty="0" err="1"/>
              <a:t>i</a:t>
            </a:r>
            <a:r>
              <a:rPr lang="en" altLang="ko-KR" dirty="0"/>
              <a:t>++) {</a:t>
            </a:r>
            <a:br>
              <a:rPr lang="en" altLang="ko-KR" dirty="0"/>
            </a:br>
            <a:r>
              <a:rPr lang="en" altLang="ko-KR" dirty="0"/>
              <a:t>            </a:t>
            </a:r>
            <a:r>
              <a:rPr lang="en" altLang="ko-KR" dirty="0" err="1"/>
              <a:t>System.</a:t>
            </a:r>
            <a:r>
              <a:rPr lang="en" altLang="ko-KR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((i+1) + ") " + labels[</a:t>
            </a:r>
            <a:r>
              <a:rPr lang="en" altLang="ko-KR" dirty="0" err="1"/>
              <a:t>i</a:t>
            </a:r>
            <a:r>
              <a:rPr lang="en" altLang="ko-KR" dirty="0"/>
              <a:t>] + " : " + values[</a:t>
            </a:r>
            <a:r>
              <a:rPr lang="en" altLang="ko-KR" dirty="0" err="1"/>
              <a:t>i</a:t>
            </a:r>
            <a:r>
              <a:rPr lang="en" altLang="ko-KR" dirty="0"/>
              <a:t>]);</a:t>
            </a:r>
            <a:br>
              <a:rPr lang="en" altLang="ko-KR" dirty="0"/>
            </a:br>
            <a:r>
              <a:rPr lang="en" altLang="ko-KR" dirty="0"/>
              <a:t>        }</a:t>
            </a:r>
            <a:br>
              <a:rPr lang="en" altLang="ko-KR" dirty="0"/>
            </a:br>
            <a:r>
              <a:rPr lang="en" altLang="ko-KR" dirty="0"/>
              <a:t>    }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}</a:t>
            </a:r>
            <a:br>
              <a:rPr lang="en" altLang="ko-KR" dirty="0"/>
            </a:br>
            <a:endParaRPr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2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43E1C-FF84-6480-F559-18F74201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StudentInfo</a:t>
            </a:r>
            <a:r>
              <a:rPr lang="ko-KR" altLang="en-US" dirty="0"/>
              <a:t> 인터페이스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0E279-B76B-AF85-BDFF-C5971E33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 dirty="0"/>
              <a:t>interface </a:t>
            </a:r>
            <a:r>
              <a:rPr lang="en" altLang="ko-KR" dirty="0" err="1"/>
              <a:t>StudentInfo</a:t>
            </a:r>
            <a:r>
              <a:rPr lang="en" altLang="ko-KR" dirty="0"/>
              <a:t> {</a:t>
            </a:r>
            <a:br>
              <a:rPr lang="en" altLang="ko-KR" dirty="0"/>
            </a:br>
            <a:r>
              <a:rPr lang="en" altLang="ko-KR" dirty="0"/>
              <a:t>    void </a:t>
            </a:r>
            <a:r>
              <a:rPr lang="en" altLang="ko-KR" dirty="0" err="1"/>
              <a:t>inputData</a:t>
            </a:r>
            <a:r>
              <a:rPr lang="en" altLang="ko-KR" dirty="0"/>
              <a:t>(String name, String department, int age, int score);</a:t>
            </a:r>
            <a:br>
              <a:rPr lang="en" altLang="ko-KR" dirty="0"/>
            </a:br>
            <a:r>
              <a:rPr lang="en" altLang="ko-KR" dirty="0"/>
              <a:t>    void </a:t>
            </a:r>
            <a:r>
              <a:rPr lang="en" altLang="ko-KR" dirty="0" err="1"/>
              <a:t>calculateGrade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    void </a:t>
            </a:r>
            <a:r>
              <a:rPr lang="en" altLang="ko-KR" dirty="0" err="1"/>
              <a:t>passOrFail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    void </a:t>
            </a:r>
            <a:r>
              <a:rPr lang="en" altLang="ko-KR" dirty="0" err="1"/>
              <a:t>printInfo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}</a:t>
            </a:r>
            <a:br>
              <a:rPr lang="en" altLang="ko-KR" dirty="0"/>
            </a:b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1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D0A4-63F5-B665-9431-AF72DB70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561A1-260D-8991-EDB3-490DB53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B20FF-FCC5-7A96-0579-1F072042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" altLang="ko-KR" dirty="0"/>
              <a:t>import </a:t>
            </a:r>
            <a:r>
              <a:rPr lang="en" altLang="ko-KR" dirty="0" err="1"/>
              <a:t>java.util.Scanner</a:t>
            </a:r>
            <a:r>
              <a:rPr lang="en" altLang="ko-KR" dirty="0"/>
              <a:t>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public class Main {</a:t>
            </a:r>
            <a:br>
              <a:rPr lang="en" altLang="ko-KR" dirty="0"/>
            </a:br>
            <a:r>
              <a:rPr lang="en" altLang="ko-KR" dirty="0"/>
              <a:t>    public static void main(String[] </a:t>
            </a:r>
            <a:r>
              <a:rPr lang="en" altLang="ko-KR" dirty="0" err="1"/>
              <a:t>args</a:t>
            </a:r>
            <a:r>
              <a:rPr lang="en" altLang="ko-KR" dirty="0"/>
              <a:t>) {</a:t>
            </a:r>
            <a:br>
              <a:rPr lang="en" altLang="ko-KR" dirty="0"/>
            </a:br>
            <a:r>
              <a:rPr lang="en" altLang="ko-KR" dirty="0"/>
              <a:t>        Scanner </a:t>
            </a:r>
            <a:r>
              <a:rPr lang="en" altLang="ko-KR" dirty="0" err="1"/>
              <a:t>sc</a:t>
            </a:r>
            <a:r>
              <a:rPr lang="en" altLang="ko-KR" dirty="0"/>
              <a:t> = new Scanner(</a:t>
            </a:r>
            <a:r>
              <a:rPr lang="en" altLang="ko-KR" dirty="0" err="1"/>
              <a:t>System.</a:t>
            </a:r>
            <a:r>
              <a:rPr lang="en" altLang="ko-KR" i="1" dirty="0" err="1"/>
              <a:t>in</a:t>
            </a:r>
            <a:r>
              <a:rPr lang="en" altLang="ko-KR" dirty="0"/>
              <a:t>);</a:t>
            </a:r>
            <a:br>
              <a:rPr lang="en" altLang="ko-KR" dirty="0"/>
            </a:br>
            <a:r>
              <a:rPr lang="en" altLang="ko-KR" dirty="0"/>
              <a:t>        Student student = new Student();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while(true) {</a:t>
            </a:r>
            <a:br>
              <a:rPr lang="en" altLang="ko-KR" dirty="0"/>
            </a:br>
            <a:r>
              <a:rPr lang="en" altLang="ko-KR" dirty="0"/>
              <a:t>            </a:t>
            </a:r>
            <a:r>
              <a:rPr lang="en" altLang="ko-KR" dirty="0" err="1"/>
              <a:t>System.</a:t>
            </a:r>
            <a:r>
              <a:rPr lang="en" altLang="ko-KR" i="1" dirty="0" err="1"/>
              <a:t>out</a:t>
            </a:r>
            <a:r>
              <a:rPr lang="en" altLang="ko-KR" dirty="0" err="1"/>
              <a:t>.print</a:t>
            </a:r>
            <a:r>
              <a:rPr lang="en" altLang="ko-KR" dirty="0"/>
              <a:t>("</a:t>
            </a:r>
            <a:r>
              <a:rPr lang="ko-KR" altLang="en-US" dirty="0"/>
              <a:t>개인 정보를 입력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성적 순으로 입력하세요</a:t>
            </a:r>
            <a:r>
              <a:rPr lang="en-US" altLang="ko-KR" dirty="0"/>
              <a:t>)     : ");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" altLang="ko-KR" dirty="0"/>
              <a:t>String input = </a:t>
            </a:r>
            <a:r>
              <a:rPr lang="en" altLang="ko-KR" dirty="0" err="1"/>
              <a:t>sc.nextLine</a:t>
            </a:r>
            <a:r>
              <a:rPr lang="en" altLang="ko-KR" dirty="0"/>
              <a:t>().trim();</a:t>
            </a:r>
            <a:br>
              <a:rPr lang="en" altLang="ko-KR" dirty="0"/>
            </a:br>
            <a:r>
              <a:rPr lang="en" altLang="ko-KR" dirty="0"/>
              <a:t>            String[] parts = </a:t>
            </a:r>
            <a:r>
              <a:rPr lang="en" altLang="ko-KR" dirty="0" err="1"/>
              <a:t>input.split</a:t>
            </a:r>
            <a:r>
              <a:rPr lang="en" altLang="ko-KR" dirty="0"/>
              <a:t>("\\s+");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    if(</a:t>
            </a:r>
            <a:r>
              <a:rPr lang="en" altLang="ko-KR" dirty="0" err="1"/>
              <a:t>parts.length</a:t>
            </a:r>
            <a:r>
              <a:rPr lang="en" altLang="ko-KR" dirty="0"/>
              <a:t> &lt; 4) {</a:t>
            </a: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System.</a:t>
            </a:r>
            <a:r>
              <a:rPr lang="en" altLang="ko-KR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("-&gt;</a:t>
            </a:r>
            <a:r>
              <a:rPr lang="ko-KR" altLang="en-US" dirty="0"/>
              <a:t>모든 정보를 입력하셔야 합니다</a:t>
            </a:r>
            <a:r>
              <a:rPr lang="en-US" altLang="ko-KR" dirty="0"/>
              <a:t>. </a:t>
            </a:r>
            <a:r>
              <a:rPr lang="ko-KR" altLang="en-US" dirty="0"/>
              <a:t>다시 입력하세요</a:t>
            </a:r>
            <a:r>
              <a:rPr lang="en-US" altLang="ko-KR" dirty="0"/>
              <a:t>.");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" altLang="ko-KR" dirty="0"/>
              <a:t>continue;</a:t>
            </a:r>
            <a:br>
              <a:rPr lang="en" altLang="ko-KR" dirty="0"/>
            </a:br>
            <a:r>
              <a:rPr lang="en" altLang="ko-KR" dirty="0"/>
              <a:t>            }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    try {</a:t>
            </a:r>
            <a:br>
              <a:rPr lang="en" altLang="ko-KR" dirty="0"/>
            </a:br>
            <a:r>
              <a:rPr lang="en" altLang="ko-KR" dirty="0"/>
              <a:t>                String name = parts[0];</a:t>
            </a:r>
            <a:br>
              <a:rPr lang="en" altLang="ko-KR" dirty="0"/>
            </a:br>
            <a:r>
              <a:rPr lang="en" altLang="ko-KR" dirty="0"/>
              <a:t>                String department = parts[1];</a:t>
            </a:r>
            <a:br>
              <a:rPr lang="en" altLang="ko-KR" dirty="0"/>
            </a:br>
            <a:r>
              <a:rPr lang="en" altLang="ko-KR" dirty="0"/>
              <a:t>                int age =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(parts[2]);</a:t>
            </a:r>
            <a:br>
              <a:rPr lang="en" altLang="ko-KR" dirty="0"/>
            </a:br>
            <a:r>
              <a:rPr lang="en" altLang="ko-KR" dirty="0"/>
              <a:t>                int score =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(parts[3]);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student.inputData</a:t>
            </a:r>
            <a:r>
              <a:rPr lang="en" altLang="ko-KR" dirty="0"/>
              <a:t>(name, department, age, score);</a:t>
            </a: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student.calculateGrade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student.passOrFail</a:t>
            </a:r>
            <a:r>
              <a:rPr lang="en" altLang="ko-KR" dirty="0"/>
              <a:t>();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System.</a:t>
            </a:r>
            <a:r>
              <a:rPr lang="en" altLang="ko-KR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("-&gt;</a:t>
            </a:r>
            <a:r>
              <a:rPr lang="ko-KR" altLang="en-US" dirty="0"/>
              <a:t>입력이 모두 완료되었습니다</a:t>
            </a:r>
            <a:r>
              <a:rPr lang="en-US" altLang="ko-KR" dirty="0"/>
              <a:t>. </a:t>
            </a:r>
            <a:r>
              <a:rPr lang="ko-KR" altLang="en-US" dirty="0"/>
              <a:t>해당 결과를 출력합니다</a:t>
            </a:r>
            <a:r>
              <a:rPr lang="en-US" altLang="ko-KR" dirty="0"/>
              <a:t>.");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" altLang="ko-KR" dirty="0" err="1"/>
              <a:t>student.printInfo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                break;</a:t>
            </a:r>
            <a:br>
              <a:rPr lang="en" altLang="ko-KR" dirty="0"/>
            </a:br>
            <a:r>
              <a:rPr lang="en" altLang="ko-KR" dirty="0"/>
              <a:t>            } catch(</a:t>
            </a:r>
            <a:r>
              <a:rPr lang="en" altLang="ko-KR" dirty="0" err="1"/>
              <a:t>NumberFormatException</a:t>
            </a:r>
            <a:r>
              <a:rPr lang="en" altLang="ko-KR" dirty="0"/>
              <a:t> e) {</a:t>
            </a:r>
            <a:br>
              <a:rPr lang="en" altLang="ko-KR" dirty="0"/>
            </a:br>
            <a:r>
              <a:rPr lang="en" altLang="ko-KR" dirty="0"/>
              <a:t>                </a:t>
            </a:r>
            <a:r>
              <a:rPr lang="en" altLang="ko-KR" dirty="0" err="1"/>
              <a:t>System.</a:t>
            </a:r>
            <a:r>
              <a:rPr lang="en" altLang="ko-KR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("-&gt;</a:t>
            </a:r>
            <a:r>
              <a:rPr lang="ko-KR" altLang="en-US" dirty="0"/>
              <a:t>나이와 성적은 숫자로 입력해야 합니다</a:t>
            </a:r>
            <a:r>
              <a:rPr lang="en-US" altLang="ko-KR" dirty="0"/>
              <a:t>. </a:t>
            </a:r>
            <a:r>
              <a:rPr lang="ko-KR" altLang="en-US" dirty="0"/>
              <a:t>다시 입력하세요</a:t>
            </a:r>
            <a:r>
              <a:rPr lang="en-US" altLang="ko-KR" dirty="0"/>
              <a:t>.");</a:t>
            </a:r>
            <a:br>
              <a:rPr lang="en-US" altLang="ko-KR" dirty="0"/>
            </a:br>
            <a:r>
              <a:rPr lang="en-US" altLang="ko-KR" dirty="0"/>
              <a:t>            }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" altLang="ko-KR" dirty="0" err="1"/>
              <a:t>sc.close</a:t>
            </a:r>
            <a:r>
              <a:rPr lang="en" altLang="ko-KR" dirty="0"/>
              <a:t>();</a:t>
            </a:r>
            <a:br>
              <a:rPr lang="en" altLang="ko-KR" dirty="0"/>
            </a:br>
            <a:r>
              <a:rPr lang="en" altLang="ko-KR" dirty="0"/>
              <a:t>    }</a:t>
            </a:r>
            <a:br>
              <a:rPr lang="en" altLang="ko-KR" dirty="0"/>
            </a:b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D94D6-8864-7670-5A39-849BC504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출력결과</a:t>
            </a:r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2231B0-54B2-F94C-A0A6-87CA93ED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4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724</Words>
  <Application>Microsoft Macintosh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웹프레임워크</vt:lpstr>
      <vt:lpstr>Student 클래스</vt:lpstr>
      <vt:lpstr>StudentInfo 인터페이스</vt:lpstr>
      <vt:lpstr>Main 클래스</vt:lpstr>
      <vt:lpstr>출력결과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1</cp:revision>
  <dcterms:created xsi:type="dcterms:W3CDTF">2025-09-05T05:33:02Z</dcterms:created>
  <dcterms:modified xsi:type="dcterms:W3CDTF">2025-09-05T05:35:45Z</dcterms:modified>
</cp:coreProperties>
</file>