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7" r:id="rId3"/>
    <p:sldId id="286" r:id="rId4"/>
    <p:sldId id="28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 및 용어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필드가 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97618"/>
              </p:ext>
            </p:extLst>
          </p:nvPr>
        </p:nvGraphicFramePr>
        <p:xfrm>
          <a:off x="1331641" y="3635732"/>
          <a:ext cx="6502944" cy="2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nata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ima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바길동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010-666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2036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16199" y="4217129"/>
            <a:ext cx="6672361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279264"/>
            <a:ext cx="62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24311" y="3573016"/>
            <a:ext cx="984402" cy="23669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42087" y="5936033"/>
            <a:ext cx="97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COLUMN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522" y="3632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필드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927853" y="3816065"/>
            <a:ext cx="419447" cy="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차수 </a:t>
            </a:r>
            <a:r>
              <a:rPr lang="en-US" altLang="ko-KR" dirty="0" smtClean="0"/>
              <a:t>(Degree) : </a:t>
            </a:r>
            <a:r>
              <a:rPr lang="ko-KR" altLang="en-US" dirty="0" smtClean="0"/>
              <a:t>한 테이블의 칼럼의 개수를 의미합니다</a:t>
            </a:r>
            <a:r>
              <a:rPr lang="en-US" altLang="ko-KR" dirty="0" smtClean="0"/>
              <a:t>. (</a:t>
            </a:r>
            <a:r>
              <a:rPr lang="ko-KR" altLang="en-US" dirty="0"/>
              <a:t>열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기수 </a:t>
            </a:r>
            <a:r>
              <a:rPr lang="en-US" altLang="ko-KR" dirty="0" smtClean="0"/>
              <a:t>(Cardinality) : </a:t>
            </a:r>
            <a:r>
              <a:rPr lang="ko-KR" altLang="en-US" dirty="0" smtClean="0"/>
              <a:t>한 테이블의 로우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의 개수입니다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제목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56594</TotalTime>
  <Words>246</Words>
  <Application>Microsoft Office PowerPoint</Application>
  <PresentationFormat>화면 슬라이드 쇼(4:3)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Tunga</vt:lpstr>
      <vt:lpstr>맑은 고딕</vt:lpstr>
      <vt:lpstr>Arial</vt:lpstr>
      <vt:lpstr>Wingdings</vt:lpstr>
      <vt:lpstr>각</vt:lpstr>
      <vt:lpstr>데이터베이스_기본용어</vt:lpstr>
      <vt:lpstr>관계형 데이터베이스 (Rdbms)</vt:lpstr>
      <vt:lpstr>테이블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323</cp:revision>
  <dcterms:created xsi:type="dcterms:W3CDTF">2018-05-10T00:35:19Z</dcterms:created>
  <dcterms:modified xsi:type="dcterms:W3CDTF">2021-03-31T07:28:57Z</dcterms:modified>
</cp:coreProperties>
</file>