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5" r:id="rId10"/>
    <p:sldId id="294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77" d="100"/>
          <a:sy n="77" d="100"/>
        </p:scale>
        <p:origin x="136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수퍼키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외래키</a:t>
            </a:r>
            <a:endParaRPr lang="en-US" altLang="ko-KR" dirty="0"/>
          </a:p>
          <a:p>
            <a:pPr marL="580644" lvl="2" indent="-342900">
              <a:buFont typeface="+mj-ea"/>
              <a:buAutoNum type="circleNumDbPlain"/>
            </a:pPr>
            <a:r>
              <a:rPr lang="ko-KR" altLang="en-US" dirty="0" err="1" smtClean="0"/>
              <a:t>대체키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7"/>
            <a:ext cx="7565464" cy="18208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 smtClean="0"/>
              <a:t>Ex : 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+</a:t>
            </a:r>
            <a:r>
              <a:rPr lang="ko-KR" altLang="en-US" b="0" dirty="0" smtClean="0"/>
              <a:t>휴대폰번호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+</a:t>
            </a:r>
            <a:r>
              <a:rPr lang="ko-KR" altLang="en-US" b="0" dirty="0" smtClean="0"/>
              <a:t>생일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휴대폰번호만으로는 </a:t>
            </a:r>
            <a:r>
              <a:rPr lang="en-US" altLang="ko-KR" b="0" dirty="0" smtClean="0"/>
              <a:t>PK</a:t>
            </a:r>
            <a:r>
              <a:rPr lang="ko-KR" altLang="en-US" b="0" dirty="0" smtClean="0"/>
              <a:t>가 될 수 없다</a:t>
            </a:r>
            <a:r>
              <a:rPr lang="en-US" altLang="ko-KR" b="0" dirty="0" smtClean="0"/>
              <a:t>.</a:t>
            </a:r>
          </a:p>
          <a:p>
            <a:pPr marL="0" indent="0">
              <a:lnSpc>
                <a:spcPct val="150000"/>
              </a:lnSpc>
            </a:pPr>
            <a:endParaRPr lang="en-US" altLang="ko-KR" b="0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1611"/>
              </p:ext>
            </p:extLst>
          </p:nvPr>
        </p:nvGraphicFramePr>
        <p:xfrm>
          <a:off x="971599" y="3436208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924944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고객명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98" y="1435531"/>
            <a:ext cx="1143040" cy="2622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smtClean="0"/>
              <a:t>모든 칼럼과 </a:t>
            </a:r>
            <a:r>
              <a:rPr lang="ko-KR" altLang="en-US" b="0" dirty="0"/>
              <a:t>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기본키와</a:t>
            </a:r>
            <a:r>
              <a:rPr lang="ko-KR" altLang="en-US" b="0" dirty="0" smtClean="0"/>
              <a:t> 관계를 맺거나</a:t>
            </a:r>
            <a:r>
              <a:rPr lang="en-US" altLang="ko-KR" b="0" dirty="0" smtClean="0"/>
              <a:t>, UNIQUE </a:t>
            </a:r>
            <a:r>
              <a:rPr lang="ko-KR" altLang="en-US" b="0" dirty="0" smtClean="0"/>
              <a:t>칼럼과 관계를 맺는다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</a:t>
            </a:r>
            <a:r>
              <a:rPr lang="ko-KR" altLang="en-US" dirty="0" smtClean="0"/>
              <a:t>가져야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14277"/>
              </p:ext>
            </p:extLst>
          </p:nvPr>
        </p:nvGraphicFramePr>
        <p:xfrm>
          <a:off x="451937" y="1700808"/>
          <a:ext cx="3744416" cy="18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80786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506585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765764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9160221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제품가격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재고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9756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새우깡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823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감자깡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5285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양파링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261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맛동산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808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51460" y="365760"/>
            <a:ext cx="7520940" cy="548640"/>
          </a:xfrm>
        </p:spPr>
        <p:txBody>
          <a:bodyPr/>
          <a:lstStyle/>
          <a:p>
            <a:r>
              <a:rPr lang="ko-KR" altLang="en-US" b="1" dirty="0" err="1" smtClean="0"/>
              <a:t>외래키와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기본키의</a:t>
            </a:r>
            <a:r>
              <a:rPr lang="ko-KR" altLang="en-US" b="1" dirty="0" smtClean="0"/>
              <a:t> 관계</a:t>
            </a:r>
            <a:endParaRPr lang="ko-KR" altLang="en-US" b="1" dirty="0"/>
          </a:p>
        </p:txBody>
      </p:sp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430637"/>
              </p:ext>
            </p:extLst>
          </p:nvPr>
        </p:nvGraphicFramePr>
        <p:xfrm>
          <a:off x="4822160" y="1700807"/>
          <a:ext cx="3744416" cy="185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80786873"/>
                    </a:ext>
                  </a:extLst>
                </a:gridCol>
                <a:gridCol w="829960">
                  <a:extLst>
                    <a:ext uri="{9D8B030D-6E8A-4147-A177-3AD203B41FA5}">
                      <a16:colId xmlns:a16="http://schemas.microsoft.com/office/drawing/2014/main" val="11506585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67657641"/>
                    </a:ext>
                  </a:extLst>
                </a:gridCol>
                <a:gridCol w="898232">
                  <a:extLst>
                    <a:ext uri="{9D8B030D-6E8A-4147-A177-3AD203B41FA5}">
                      <a16:colId xmlns:a16="http://schemas.microsoft.com/office/drawing/2014/main" val="99160221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주문제품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주문일자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9756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ab***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82324"/>
                  </a:ext>
                </a:extLst>
              </a:tr>
              <a:tr h="360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gt</a:t>
                      </a:r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5285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le***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261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ko</a:t>
                      </a:r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참조무결성</a:t>
                      </a:r>
                      <a:r>
                        <a:rPr lang="ko-KR" altLang="en-US" sz="900" dirty="0" smtClean="0"/>
                        <a:t> 위배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21/03/05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808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22160" y="36523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주문테이블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1937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제품테이블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277" y="1259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4368" y="1259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937" y="51479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기준으로 작성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937" y="4717821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: 2</a:t>
            </a:r>
            <a:r>
              <a:rPr lang="ko-KR" altLang="en-US" dirty="0" err="1" smtClean="0"/>
              <a:t>개이상의</a:t>
            </a:r>
            <a:r>
              <a:rPr lang="ko-KR" altLang="en-US" dirty="0" smtClean="0"/>
              <a:t> 테이블을 한 군데로 모으는 것</a:t>
            </a:r>
            <a:r>
              <a:rPr lang="en-US" altLang="ko-KR" dirty="0" smtClean="0"/>
              <a:t>(SELECT)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869" y="5570720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smtClean="0"/>
              <a:t>무결성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가지고 </a:t>
            </a:r>
            <a:r>
              <a:rPr lang="ko-KR" altLang="en-US" dirty="0" smtClean="0"/>
              <a:t>있는 값을 벗어나면 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56656</TotalTime>
  <Words>637</Words>
  <Application>Microsoft Office PowerPoint</Application>
  <PresentationFormat>화면 슬라이드 쇼(4:3)</PresentationFormat>
  <Paragraphs>191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Tunga</vt:lpstr>
      <vt:lpstr>맑은 고딕</vt:lpstr>
      <vt:lpstr>Arial</vt:lpstr>
      <vt:lpstr>Wingdings</vt:lpstr>
      <vt:lpstr>각</vt:lpstr>
      <vt:lpstr>데이터베이스_KEY</vt:lpstr>
      <vt:lpstr>키(KEy)란 무엇인가?</vt:lpstr>
      <vt:lpstr>수퍼키 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외래키와 기본키의 관계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356</cp:revision>
  <dcterms:created xsi:type="dcterms:W3CDTF">2018-05-10T00:35:19Z</dcterms:created>
  <dcterms:modified xsi:type="dcterms:W3CDTF">2021-03-31T08:39:33Z</dcterms:modified>
</cp:coreProperties>
</file>