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0" r:id="rId3"/>
    <p:sldId id="320" r:id="rId4"/>
    <p:sldId id="279" r:id="rId5"/>
    <p:sldId id="341" r:id="rId6"/>
    <p:sldId id="343" r:id="rId7"/>
    <p:sldId id="340" r:id="rId8"/>
    <p:sldId id="34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2084" autoAdjust="0"/>
  </p:normalViewPr>
  <p:slideViewPr>
    <p:cSldViewPr>
      <p:cViewPr varScale="1">
        <p:scale>
          <a:sx n="72" d="100"/>
          <a:sy n="72" d="100"/>
        </p:scale>
        <p:origin x="60" y="10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4536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2018-09-20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부서에 소속되어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정보에는 프로젝트 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구성원이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사원은 여러 프로젝트에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5145859"/>
            <a:ext cx="4320480" cy="82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1" idx="1"/>
          </p:cNvCxnSpPr>
          <p:nvPr/>
        </p:nvCxnSpPr>
        <p:spPr>
          <a:xfrm flipH="1">
            <a:off x="3265523" y="1772703"/>
            <a:ext cx="717025" cy="64547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4158" y="2686427"/>
            <a:ext cx="857622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82548" y="1484784"/>
            <a:ext cx="1332818" cy="575837"/>
          </a:xfrm>
          <a:prstGeom prst="diamond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8174" y="2861247"/>
            <a:ext cx="857622" cy="28766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16325" y="2949227"/>
            <a:ext cx="625495" cy="595072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4814" y="2499279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직급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596" y="306718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성별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4197" y="350387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입사일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677" y="1900298"/>
            <a:ext cx="1080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소속부서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2688" y="1780056"/>
            <a:ext cx="1080000" cy="352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사원번호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59406" y="2232592"/>
            <a:ext cx="766390" cy="266687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58315" y="2125337"/>
            <a:ext cx="28931" cy="24823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30831" y="2055049"/>
            <a:ext cx="373164" cy="25031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829456" y="2385993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위치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3995" y="187873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7994" y="163479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부서번호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288750" y="2629800"/>
            <a:ext cx="557746" cy="1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87235" y="1995424"/>
            <a:ext cx="28931" cy="24823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9" idx="1"/>
          </p:cNvCxnSpPr>
          <p:nvPr/>
        </p:nvCxnSpPr>
        <p:spPr>
          <a:xfrm flipH="1" flipV="1">
            <a:off x="3265523" y="2999286"/>
            <a:ext cx="867230" cy="94242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3"/>
          </p:cNvCxnSpPr>
          <p:nvPr/>
        </p:nvCxnSpPr>
        <p:spPr>
          <a:xfrm>
            <a:off x="5315366" y="1772703"/>
            <a:ext cx="652628" cy="48022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19142" y="3938350"/>
            <a:ext cx="768210" cy="183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71886" y="2249453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부서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4132753" y="3653787"/>
            <a:ext cx="1332818" cy="57583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</a:rPr>
              <a:t>참여</a:t>
            </a:r>
            <a:endParaRPr lang="ko-KR" alt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25801" y="3643868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봉급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738448" y="2999286"/>
            <a:ext cx="17127" cy="63553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67994" y="4558463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종료날짜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476944" y="4379205"/>
            <a:ext cx="1057428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PM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49894" y="3589072"/>
            <a:ext cx="1386602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프로젝트번호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587235" y="4254046"/>
            <a:ext cx="3996" cy="3014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417579" y="3765389"/>
            <a:ext cx="232315" cy="176434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276158" y="5084879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시작날짜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56995" y="305382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프로젝트명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885099" y="3406456"/>
            <a:ext cx="168346" cy="209224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3244" y="4207384"/>
            <a:ext cx="288670" cy="248632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39728" y="4254680"/>
            <a:ext cx="382002" cy="85250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10476" y="5286938"/>
            <a:ext cx="4002568" cy="540000"/>
            <a:chOff x="474813" y="5380621"/>
            <a:chExt cx="4002568" cy="540000"/>
          </a:xfrm>
        </p:grpSpPr>
        <p:sp>
          <p:nvSpPr>
            <p:cNvPr id="50" name="직사각형 49"/>
            <p:cNvSpPr/>
            <p:nvPr/>
          </p:nvSpPr>
          <p:spPr>
            <a:xfrm>
              <a:off x="474813" y="5380621"/>
              <a:ext cx="126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개체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846097" y="5380621"/>
              <a:ext cx="126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속성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순서도: 판단 54"/>
            <p:cNvSpPr/>
            <p:nvPr/>
          </p:nvSpPr>
          <p:spPr>
            <a:xfrm>
              <a:off x="3217381" y="5380621"/>
              <a:ext cx="1260000" cy="54000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관계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57094" y="2373571"/>
            <a:ext cx="1657921" cy="625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58736" y="3628965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571" y="1634793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30364" y="1634793"/>
            <a:ext cx="39626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40896" y="3511068"/>
            <a:ext cx="39626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78252" y="3341436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510" y="1013307"/>
            <a:ext cx="171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PK : underline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9773" y="1851407"/>
            <a:ext cx="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559637" y="4370856"/>
            <a:ext cx="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27543" y="590615"/>
            <a:ext cx="107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: M</a:t>
            </a:r>
          </a:p>
          <a:p>
            <a:pPr algn="ctr"/>
            <a:r>
              <a:rPr lang="en-US" altLang="ko-KR" dirty="0" smtClean="0"/>
              <a:t>PK : FM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45418" y="826588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PK, UNIQUE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701728" y="782290"/>
            <a:ext cx="535087" cy="131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PM,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en-US" altLang="ko-KR" sz="1800" b="0" dirty="0" smtClean="0"/>
              <a:t>‘PM’</a:t>
            </a:r>
            <a:r>
              <a:rPr lang="ko-KR" altLang="en-US" sz="1800" b="0" dirty="0" smtClean="0"/>
              <a:t>은 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/>
              <a:t>참조하는 </a:t>
            </a:r>
            <a:r>
              <a:rPr lang="ko-KR" altLang="en-US" sz="1800" b="0" dirty="0" err="1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/>
              <a:t>이다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2830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VARCHAR2(15)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VARCHAR2(30)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dept_location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5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245051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employee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VARCHAR2(15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소속부서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Department(</a:t>
                      </a: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참조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직급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성별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hire_date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입사일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봉급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730472"/>
              </p:ext>
            </p:extLst>
          </p:nvPr>
        </p:nvGraphicFramePr>
        <p:xfrm>
          <a:off x="618070" y="1627580"/>
          <a:ext cx="7907860" cy="4154494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4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VARCHAR2(100)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pjt_manager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PM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employee(</a:t>
                      </a: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참조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pjt_start_date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시작날짜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pjt_end_date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종료날짜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8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56805</TotalTime>
  <Words>479</Words>
  <Application>Microsoft Office PowerPoint</Application>
  <PresentationFormat>화면 슬라이드 쇼(4:3)</PresentationFormat>
  <Paragraphs>225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Tunga</vt:lpstr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348</cp:revision>
  <dcterms:created xsi:type="dcterms:W3CDTF">2018-05-10T00:35:19Z</dcterms:created>
  <dcterms:modified xsi:type="dcterms:W3CDTF">2021-04-01T01:15:51Z</dcterms:modified>
</cp:coreProperties>
</file>