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72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4:0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32 6566,'-8'-5'988,"-1"-1"299,1 2 3656,-6 27-3411,14-19-1115,1 0 0,-1 0 0,1 0 0,0-1 1,1 1-1,-1 0 0,1 0 0,-1-1 0,1 1 0,0-1 1,1 0-1,-1 0 0,4 5 0,-3-5 245,19 5 224,21 10-115,-32-12-521,-1-2 0,1 1 0,0-2 0,1 1 0,-1-1 0,1-1 1,-1 0-1,23 0 0,21-5 367,0-3-1,-1-2 1,59-17 0,-33 8-340,14-2-126,1 5 0,168-3 0,-119 15 5,133 3 206,-89 3-112,-108-5-129,100 13-1,-88-4 216,166-7 0,-111-4-57,338 23-61,-327-19 39,215 29-1,-177-10 99,-137-17-286,-1 2 0,0 3-1,-1 2 1,96 31 0,-146-38-645,0 0-1,1 0 1,0-1-1,-1 0 0,1 0 1,0-1-1,0 0 1,8 0-1,-12-2-101,0 0 1,0 0-1,0 0 0,0-1 1,0 0-1,0 1 0,-1-2 1,1 1-1,-1 0 0,1-1 1,-1 1-1,0-1 0,0 0 1,0 0-1,0 0 0,-1-1 1,4-4-1,7-11-1924,-1-1-1,-1 0 0,10-25 1,-20 44 2533,33-70-4378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3:59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0 10090,'-4'2'4875,"3"-2"-4738,0 0 0,1 0 0,-1 0 0,0 1 0,1-1 0,-1 0 1,1 1-1,-1-1 0,1 0 0,-1 1 0,0-1 0,1 1 0,-1-1 0,1 1 0,-1-1 0,1 1 1,0-1-1,-1 1 0,1-1 0,0 1 0,-1-1 0,1 1 0,0 0 0,-1-1 0,1 2 1,2 5-154,1 0 0,0-1 0,0 0 0,1 1 0,0-1 0,0-1 0,0 1 0,1 0 0,0-1 0,0 0 0,0 0 0,0-1 1,10 7-1,13 7 114,51 25 0,-7-4 697,-70-37-739,0-1-1,0 0 1,0 1 0,0-1-1,0 1 1,0 0-1,-1-1 1,1 1 0,-1 0-1,1 0 1,-1 0-1,0 0 1,0 0-1,0 1 1,0-1 0,0 0-1,0 0 1,0 1-1,-1-1 1,1 1-1,-1-1 1,0 0 0,0 1-1,0-1 1,0 1-1,0-1 1,0 1 0,-1-1-1,1 0 1,-1 1-1,0-1 1,0 0-1,-1 3 1,-3 6-94,-1-1 0,0 0-1,-1 0 1,0-1 0,-11 13-1,9-12-110,-13 14-1262,-49 41-1,15-16-2198,24-21 637,-1-1-1,-1-2 1,-55 31-1,79-51 2485,1-1 0,-1-1 0,0 0 0,-12 3 0,21-6 452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4:32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1656 1 11050,'-12'3'3223,"12"-2"-2976,-1 0 0,0 0 1,1 0-1,-1 0 0,0 0 0,0 0 0,0 0 0,1 0 0,-1 0 0,0 0 0,0 0 0,0-1 0,-1 1 1,1 0-1,0-1 0,0 1 0,0-1 0,0 1 0,-1-1 0,1 0 0,-2 1 0,-16 10-14,14-7-116,1-1 0,-1 0 0,0-1 0,-1 1 0,1-1 0,-9 3 0,-63 9 1327,49-10-1186,1 0 1,-1 3-1,1 0 1,1 1-1,-34 16 1,-19 21-159,1 4 0,3 3 0,3 3-1,1 3 1,4 3 0,-118 138 0,125-122-95,5 3 0,2 2 0,5 2 0,3 3 0,4 1 0,-50 155 0,30-31-1,-61 400 0,42 189 6,78-643 30,6 0 0,8-1 1,34 172-1,1-109 171,80 228 0,-78-310-183,6-2 1,124 219-1,-113-249 52,6-3 0,4-4 0,4-2 0,155 143 0,-179-193 11,2-2-1,1-3 1,2-3 0,2-3-1,93 40 1,349 110 123,-500-185-214,1025 287 630,-917-252-461,-87-26-193,0-1-1,1-1 0,0-1 1,0-1-1,54 3 1,-23-2-1334,-7-1-4854,-37-19-460,-11 11 5624,25-44-9687,-28 45 10666,1 0 1,0 0-1,0 0 0,1 0 1,-1 0-1,0 0 0,0 0 1,0 0-1,1 1 1,-1-1-1,0 0 0,0 1 1,3-1-1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4:32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13004,'-3'30'4638,"2"-26"-3876,0-1 0,1 1 0,0 0 0,-1-1-1,1 1 1,1 0 0,-1 0 0,0-1-1,2 6 1,-1-6-739,1-1-1,-1 1 0,0-1 1,1 0-1,-1 0 1,1 0-1,-1 0 1,1 0-1,0 0 0,4 3 1,11 6-11,-1 0 1,2-2-1,0 0 1,0-1 0,0-1-1,36 9 1,-31-9 139,-1 0 0,0 1 0,0 1 0,27 16 1,7 15 242,0 3 0,67 67 0,-118-106-359,-1 1 0,0-1 0,0 1 0,0 0 0,0 0 0,-1 0 0,1 0 0,-2 1 0,1-1 0,0 1 0,-1 0 0,0 0 0,-1 0 0,1 0 0,-1 0 0,1 9 0,-3-5-134,0 0 0,0 0 1,-1-1-1,0 1 0,-1-1 0,0 0 0,-1 1 0,1-1 0,-2-1 0,-5 10 0,-8 11-1503,-1 0-1,-1-1 0,-2-1 1,-34 33-1,5-12-2895,-69 50 0,7-24-548,-2-10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4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6246,'0'0'6534,"3"1"-6363,34 16 499,96 40 1664,-115-51-1697,1 0 0,-1-1 1,1-2-1,0 0 0,31 2 1,-11-4 84,27-1 168,87-6-180,46 0-486,-137 0-180,390-19 553,-181 37 11,-1 6-389,-3-10 43,-126-11 61,130 5 58,39-3-199,-129-3-107,87-5 147,134 5-55,238 19 1237,-304-9-1179,-38 13-124,391-7 764,-474-13-708,420 14-245,-473-5 251,263-22 0,-236 9-263,330 35-1,-366-17 120,23 3-11,427 19 278,609 16 189,-493-11-256,-17-33-207,-489-7-13,170-13 15,-2 0 9,-71 2-19,-1 0 24,86-5 54,2 0-9,113 1 370,226-3 486,-11 37-513,-1 1 139,-576-20-411,408 11 278,-535-9-478,80 6-451,-40 1-2821,-59-9 2833,1 1 0,0-1 0,0 0 0,0 0 0,1 0 0,-1 0 0,-1-1 0,1 1 1,0-1-1,0 0 0,0 1 0,0-1 0,0-1 0,0 1 0,-1 0 0,1-1 1,-1 1-1,1-1 0,-1 0 0,1 0 0,-1 0 0,0 0 0,0 0 0,3-4 0,0-1-651,-1 0 0,1 0 0,-1-1 0,-1 0 0,1 0 0,-1 0 0,2-10 0,11-46-4422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4:2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4644,'0'0'9791,"3"3"-8729,0 0-803,1-1 1,-1 0-1,1 0 0,0-1 0,0 1 0,0-1 0,0 1 0,0-1 0,0-1 0,0 1 0,0 0 0,0-1 1,0 0-1,0 0 0,5 0 0,76-9 1431,-73 7-1509,174-21 1426,253 1-1,-86 8-1087,155 5-173,11 60 7,82-26-103,409 71-757,-857-79 502,84 4 373,319-11 1,-91 8 172,-420-14-554,-34-4-407,-1 2 0,1 0 0,0 0 0,-1 1 0,0 0 0,0 0 0,0 1 1,11 6-1,-2-11-10564,-18 1 10646,0-1-1,0 0 1,0 0-1,0 0 1,0 0-1,-1 0 1,1 0-1,0-1 1,0 1-1,-1 0 1,1 0-1,-1-1 1,1 1-1,-1 0 1,1 0-1,-1-1 1,0 1-1,0 0 1,1-1-1,-1-2 1,0-14-4451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4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 5862,'-30'-10'2765,"24"8"-795,3 1-1025,-48-16 1969,48 17-1510,3 2-1296,0-1 0,1 1 0,-1-1-1,0 1 1,1 0 0,-1-1 0,1 1 0,0-1-1,-1 1 1,1-1 0,0 1 0,0-1-1,0 0 1,0 1 0,0-1 0,0 0 0,1 0-1,-1 0 1,0 0 0,1 0 0,-1 0-1,0 0 1,1 0 0,-1-1 0,1 1 0,2 1-1,51 10 451,-32-8-219,65 14 435,0-3 0,0-5 0,153-1 0,-164-9-617,591 25 236,-142 6 163,-288-23-77,554-20 406,-667 6-846,380 3 225,-268 5-42,205 20 338,0 0-288,-281-22-68,596 11 831,-684-9-1115,56 5-435,-112-5-1052,-1 1 0,28 8 0,-36-8-3880,7 4 3444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4:3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36 194 9961,'-5'2'3166,"-13"6"-1084,13-6-1089,3-5-892,1 3-49,1 0 0,0 0 0,-1 0-1,1 0 1,0-1 0,0 1 0,-1 0-1,1 0 1,0-1 0,0 1 0,-1 0 0,1 0-1,0-1 1,0 1 0,0 0 0,-1-1-1,1 1 1,0 0 0,0-1 0,0 1-1,0 0 1,0-1 0,0 1 0,0 0-1,0-1 1,0 1 0,0 0 0,0-1-1,0 1 1,0-1 0,0 1 0,0 0-1,0-1 1,0 1 0,0 0 0,1-1-1,15 3 4969,20 2-3707,288 8 1303,68-18-1116,-65-15-529,-150 6-789,-94 9-109,319-13 244,-261 21-318,123-3 2,25 3 199,-111 3 75,20-9-95,186 7-2,-201-1 259,-73-3-223,-104 2-894,-1 0 0,1 0 1,0 0-1,-1 1 0,11 4 0,-11-4-147,-4-1 730,-1-1 0,0 0 0,0 0 1,0 0-1,0 0 0,1 0 0,-1 0 0,0 0 0,0 0 1,0 0-1,1 0 0,-1 0 0,0 0 0,0 1 0,1-1 1,-1 0-1,0-1 0,0 1 0,0 0 0,1 0 0,-1 0 1,0 0-1,0 0 0,0 0 0,1 0 0,-1 0 0,0 0 1,0 0-1,0 0 0,0 0 0,1-1 0,-1 1 0,0 0 0,0 0 1,0 0-1,0 0 0,0-1 0,1 1 0,-1 0 0,0 0 1,0 0-1,0 0 0,0-1 0,0 1 0,0 0 0,0 0 1,0 0-1,0-1 0,0 1 0,9-21-5286,-2 0 0,9-41 0,-6 4 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3:57.6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423 9 10538,'0'0'9476,"-32"-9"-8168,22 9-1320,0 1 1,0 0-1,1 0 1,-1 1 0,1 0-1,-1 0 1,1 1 0,0 1-1,0-1 1,0 2 0,0-1-1,1 1 1,0 0 0,-9 8-1,-14 7 6,25-16-1,-46 27 52,2 2 0,-47 42 0,96-74-54,0 0-1,0-1 0,1 1 0,-1 0 0,0 1 1,1-1-1,-1 0 0,0 0 0,1 0 0,0 0 1,-1 0-1,1 1 0,0-1 0,0 0 0,-1 0 1,1 0-1,0 1 0,0-1 0,0 0 0,0 0 1,1 1-1,-1-1 0,0 0 0,0 0 0,1 0 0,-1 0 1,1 1-1,-1-1 0,1 0 0,0 0 0,-1 0 1,1 0-1,0 0 0,1 1 0,33 33-88,-29-30 86,20 16-146,0-1 1,2-2-1,0 0 1,1-2-1,1-1 1,0-2-1,37 12 1,-40-13-2518,-23-10 70,5 4-3047,-2-4 4166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3:58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8 7111,'-2'-1'3752,"-13"-6"1822,24 197-6424,-4-112 1043,-2 1-1,-10 93 1,-6-74 490,13-95 321,0-41 229,0 17-1055,1 0 0,2 0 0,0-1 0,1 1-1,0 1 1,2-1 0,1 1 0,0 0 0,2 0 0,0 1 0,21-32 0,-30 50-210,1 0 0,0 0 0,0-1 1,0 1-1,-1 0 0,1 1 0,0-1 0,0 0 0,0 0 0,1 0 1,-1 0-1,0 1 0,0-1 0,0 1 0,0-1 0,1 1 0,-1-1 0,0 1 1,1 0-1,-1-1 0,0 1 0,1 0 0,-1 0 0,2 0 0,-1 1-4,0 0 0,0-1-1,0 1 1,0 0-1,-1 0 1,1 1 0,-1-1-1,1 0 1,0 0-1,-1 1 1,0-1 0,1 1-1,-1-1 1,2 4-1,5 9-91,-1 0-1,-1 0 0,8 23 0,-8-20 81,17 40 14,-9-19-709,2-1 0,28 48 0,-42-82 83,1 0 1,-1 0-1,1-1 1,0 1-1,-1-1 1,1 1-1,0-1 1,6 3-1,-3-1-1129,6-31-7537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3:58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1 10474,'0'0'9230,"-19"17"-9011,2-8-360,-157 89-193,167-92 350,-22 31-93,25-19-65,3-9 83,-1-2-27,2-6 81,0 0 0,-1 0-1,1 0 1,0 0 0,0 0-1,0 0 1,0 0 0,0 0-1,0 1 1,0-1 0,0 0-1,0 0 1,0 0 0,0 0 0,1 0-1,-1 0 1,1 0 0,-1 0-1,1 0 1,0 1 0,10 15-43,11 0 42,-8-12 25,-1-1-1,0 0 1,1 0 0,0-2-1,0 1 1,0-2-1,0 0 1,0-1 0,15-1-1,54 5 117,-63 0-748,11 0-4194,-46-21-4625,-4 4 6250,14 10 1960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53:59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10698,'-1'-3'5320,"3"-6"-1079,3 24-4350,-1-1-1,-1 1 0,0 1 1,-1-1-1,-1 0 1,0 0-1,-2 20 1,2 1 83,-1-18 33,2 45-349,2 0-1,18 90 1,-15-134 392,17 16-10966,-21-30 9915,1-1-2453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F17F-C327-4D79-8405-922D8FEA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BEB6D-E7A0-41F4-9C9A-F76E9F7A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2CF31-02DE-4D9A-A409-6218D6E2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67CF6-310F-48CC-91C9-9DE309BB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2225-BBE3-400B-A314-529E7E45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0E20-EE71-4500-8B86-4A16DDCB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FAB42-DEE9-40B1-B208-B5F3F0638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D98FD-B4C1-4AA6-9DCF-4F8CE8A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911-1A73-4C84-B39D-543C93CE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BA3A-8DBB-4BEE-976D-DCA76227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974D9-A2BB-443D-AF74-D94AAFE57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D6AAF-41FF-4A28-A6A2-2A498A0E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E9C98-E2BA-4739-9AB8-29432AB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85E71-401C-485F-8DDA-86AB400B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4F8E-BC4B-4E05-AE78-D651B90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5348-A678-4CA6-A3E3-9DCB0C6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12C71-99CC-4007-B1DB-82E68BAF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5068-FE99-45DE-BAC5-3E5377E0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77061-0B09-4CED-A877-626B6389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458A-CA20-4201-9E79-043F377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CC3B-92C6-488B-ADA2-EAEB4F7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E374-56D8-425E-91D5-874D7429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12FEB-F70D-49F1-AF27-34C44BF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AD155-A117-4F4F-BD3E-C4C7AB5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F2F86-66BA-495E-B5D0-FDEDA24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BB04-381A-4BD9-B8A0-6A9746BB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CF43A-D09B-4A76-B12C-F62CCA98D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64BC6-2E0F-4B2A-8F09-7F829665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6AC8A-E5D3-4BE2-81CB-A87AB943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B2F83-A2D4-4C6C-AF1C-C43ACE5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C23EB-105C-484B-B5A7-F30446F3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33AF-20ED-40FB-B527-C2A36948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8FEBD-E3B7-4E82-B158-6701A51C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7973B-F03F-4DBB-932E-5EC304FE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CDFFF-42C3-4B9A-A1AC-A59794CE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1A529-AEF5-4BB3-8083-3807FE7ED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99630-963B-4313-B096-9D8BBD09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A8FEC-E1A7-486C-9A89-06B701A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B89B8-FA8C-466B-AB9E-20CDD66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5183-77ED-4DCA-B072-01DAC64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5CD1FF-C3D7-473B-A762-E95BC3A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EEFE2-265B-4649-BE63-425B1D1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06363-C40C-4AAD-8550-C54F08FA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A7BDD0-1C54-4210-8065-6B79A4DA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9B7A9-7E95-4B6B-9F1A-B92E7C09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A6C0C-1932-42F9-82FA-1BDAD2B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FDF80-5B59-4D15-BE72-AA8AC189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1BA95-790A-4A20-BC3D-69994427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5FA1D-B667-4164-8720-69C093FD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C580D-1FAC-4066-8DBE-2714C74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57691-3BC6-4CFE-ACC0-AEF7306C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97806-7AD9-4AC4-9456-B5FB61B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8099-6B91-455C-8B53-14A52F9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417A9-13A9-44DB-9A62-F5FB73BE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A5B45-D993-4626-A1D1-C9BAECF0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606A9-6487-47E8-9225-C5D28BD4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FEFA-AA50-4137-9CE9-A6AD05B6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66F86-0B3C-4AE6-A508-682CDA5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845C8-BFFB-419E-975B-31169EE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845E0-0866-4652-BD40-50F13011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EAAA8-5F1A-4B7B-885E-CDCD9C34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8644B-F3BB-4641-A69D-17155DF3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3388-5396-488E-BF07-FF6E0245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60.png"/><Relationship Id="rId4" Type="http://schemas.openxmlformats.org/officeDocument/2006/relationships/image" Target="../media/image30.png"/><Relationship Id="rId9" Type="http://schemas.openxmlformats.org/officeDocument/2006/relationships/customXml" Target="../ink/ink9.xml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662730" y="324945"/>
            <a:ext cx="10440416" cy="520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10.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src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ch04.com.dao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패</a:t>
            </a:r>
            <a:r>
              <a:rPr lang="ko-KR" altLang="en-US" dirty="0">
                <a:latin typeface="Times New Roman" panose="02020603050405020304" pitchFamily="18" charset="0"/>
              </a:rPr>
              <a:t>키지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로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GuGuDan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클래스로 생성하여 </a:t>
            </a:r>
            <a:r>
              <a:rPr lang="ko-KR" altLang="en-US" dirty="0">
                <a:latin typeface="Times New Roman" panose="02020603050405020304" pitchFamily="18" charset="0"/>
              </a:rPr>
              <a:t>곱셈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을 계산하는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process()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</a:t>
            </a:r>
            <a:r>
              <a:rPr lang="ko-KR" altLang="en-US" dirty="0">
                <a:latin typeface="Arial" panose="020B0604020202020204" pitchFamily="34" charset="0"/>
              </a:rPr>
              <a:t>작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useBean.jsp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/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useBean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액션 태그에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GuGuDan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클래스를 사용하도록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&lt;h4&gt;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'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구구단 출력하기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'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숫자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5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에 대해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GuGuDan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클래스의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procees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메소드를 호출하여 구구단을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'http://localhost:8080/Exercise/ch04/</a:t>
            </a:r>
            <a:r>
              <a:rPr lang="en-US" altLang="ko-KR" dirty="0" err="1">
                <a:latin typeface="Arial" panose="020B0604020202020204" pitchFamily="34" charset="0"/>
              </a:rPr>
              <a:t>useBean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DD8687-480F-404B-8875-959E5AA8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14" y="768729"/>
            <a:ext cx="4048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22A46-29E8-4CC5-BAB0-55FDBAB6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9" y="2636921"/>
            <a:ext cx="7653615" cy="3430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F65BE-E1FC-438C-B2C2-2633D02C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466725"/>
            <a:ext cx="4076700" cy="17724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172A848-D6BB-4606-9FDF-905A676C0365}"/>
                  </a:ext>
                </a:extLst>
              </p14:cNvPr>
              <p14:cNvContentPartPr/>
              <p14:nvPr/>
            </p14:nvContentPartPr>
            <p14:xfrm>
              <a:off x="3918015" y="690450"/>
              <a:ext cx="1519920" cy="80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172A848-D6BB-4606-9FDF-905A676C0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9375" y="681810"/>
                <a:ext cx="1537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A34F2A1-C6A9-4A64-9D43-F238ADD7EEF0}"/>
                  </a:ext>
                </a:extLst>
              </p14:cNvPr>
              <p14:cNvContentPartPr/>
              <p14:nvPr/>
            </p14:nvContentPartPr>
            <p14:xfrm>
              <a:off x="3133215" y="4179930"/>
              <a:ext cx="6275160" cy="117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A34F2A1-C6A9-4A64-9D43-F238ADD7E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575" y="4171290"/>
                <a:ext cx="62928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20943AF-1A9B-4DEB-A371-068E22A570C0}"/>
                  </a:ext>
                </a:extLst>
              </p14:cNvPr>
              <p14:cNvContentPartPr/>
              <p14:nvPr/>
            </p14:nvContentPartPr>
            <p14:xfrm>
              <a:off x="7085655" y="5384850"/>
              <a:ext cx="1935360" cy="97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20943AF-1A9B-4DEB-A371-068E22A570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77015" y="5375850"/>
                <a:ext cx="1953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DF34813-CA79-4254-AED9-DB3F9F971F10}"/>
                  </a:ext>
                </a:extLst>
              </p14:cNvPr>
              <p14:cNvContentPartPr/>
              <p14:nvPr/>
            </p14:nvContentPartPr>
            <p14:xfrm>
              <a:off x="4143375" y="1547250"/>
              <a:ext cx="2118240" cy="86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DF34813-CA79-4254-AED9-DB3F9F971F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4735" y="1538610"/>
                <a:ext cx="2135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377393A-F1A1-47F2-AACE-AFC37EADDC4B}"/>
                  </a:ext>
                </a:extLst>
              </p14:cNvPr>
              <p14:cNvContentPartPr/>
              <p14:nvPr/>
            </p14:nvContentPartPr>
            <p14:xfrm>
              <a:off x="3627855" y="2784570"/>
              <a:ext cx="1297800" cy="75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377393A-F1A1-47F2-AACE-AFC37EADDC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9215" y="2775570"/>
                <a:ext cx="131544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662730" y="324945"/>
            <a:ext cx="10440416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10.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src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ch04.com.dao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패</a:t>
            </a:r>
            <a:r>
              <a:rPr lang="ko-KR" altLang="en-US" dirty="0">
                <a:latin typeface="Times New Roman" panose="02020603050405020304" pitchFamily="18" charset="0"/>
              </a:rPr>
              <a:t>키지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로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클래스로 생성하여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덧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셈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을 계산하는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process()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</a:t>
            </a:r>
            <a:r>
              <a:rPr lang="ko-KR" altLang="en-US" dirty="0">
                <a:latin typeface="Arial" panose="020B0604020202020204" pitchFamily="34" charset="0"/>
              </a:rPr>
              <a:t>작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useBean2.jsp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/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useBean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액션 태그에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Add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클래스를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사용하도록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&lt;h4&gt;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‘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덧셈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출력하기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    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Color and background </a:t>
            </a:r>
            <a:r>
              <a:rPr lang="ko-KR" altLang="en-US" dirty="0">
                <a:solidFill>
                  <a:srgbClr val="FF0000"/>
                </a:solidFill>
              </a:rPr>
              <a:t>이용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• 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숫자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5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에 대해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Add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클래스의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process()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메소드를 호출하여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덧셈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을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‘http://localhost:8080/Exercise/ch04/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useBean2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62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9A3D22-2279-E48E-4F23-088EF4BD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74" y="1787062"/>
            <a:ext cx="9178100" cy="3729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BBC6C-D431-46A8-8C9E-0097B14B749C}"/>
              </a:ext>
            </a:extLst>
          </p:cNvPr>
          <p:cNvSpPr txBox="1"/>
          <p:nvPr/>
        </p:nvSpPr>
        <p:spPr>
          <a:xfrm>
            <a:off x="1649045" y="367126"/>
            <a:ext cx="8123605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useBean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액션 태그에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Add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클래스를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사용하도록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&lt;h4&gt;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‘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덧셈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출력하기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Color and background </a:t>
            </a:r>
            <a:r>
              <a:rPr lang="ko-KR" altLang="en-US" dirty="0">
                <a:solidFill>
                  <a:srgbClr val="FF0000"/>
                </a:solidFill>
              </a:rPr>
              <a:t>이용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숫자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5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에 대해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Add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클래스의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process()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메소드를 호출하여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덧셈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을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5134EF-48A8-4862-99FA-6502B77CCA0C}"/>
              </a:ext>
            </a:extLst>
          </p:cNvPr>
          <p:cNvGrpSpPr/>
          <p:nvPr/>
        </p:nvGrpSpPr>
        <p:grpSpPr>
          <a:xfrm>
            <a:off x="4053114" y="2392818"/>
            <a:ext cx="604800" cy="266760"/>
            <a:chOff x="4053114" y="2392818"/>
            <a:chExt cx="6048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D0E00D5-2041-4DE4-8C79-24B4DB7A45EA}"/>
                    </a:ext>
                  </a:extLst>
                </p14:cNvPr>
                <p14:cNvContentPartPr/>
                <p14:nvPr/>
              </p14:nvContentPartPr>
              <p14:xfrm>
                <a:off x="4053114" y="2450058"/>
                <a:ext cx="152640" cy="166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D0E00D5-2041-4DE4-8C79-24B4DB7A45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44114" y="2441058"/>
                  <a:ext cx="170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FF43A1D-8048-48E2-81DB-8BABB51450FA}"/>
                    </a:ext>
                  </a:extLst>
                </p14:cNvPr>
                <p14:cNvContentPartPr/>
                <p14:nvPr/>
              </p14:nvContentPartPr>
              <p14:xfrm>
                <a:off x="4248234" y="2392818"/>
                <a:ext cx="117000" cy="235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FF43A1D-8048-48E2-81DB-8BABB51450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39234" y="2383818"/>
                  <a:ext cx="134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6E8A868-0C44-43BA-A279-9567951D7A3D}"/>
                    </a:ext>
                  </a:extLst>
                </p14:cNvPr>
                <p14:cNvContentPartPr/>
                <p14:nvPr/>
              </p14:nvContentPartPr>
              <p14:xfrm>
                <a:off x="4397634" y="2462298"/>
                <a:ext cx="117000" cy="105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6E8A868-0C44-43BA-A279-9567951D7A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88994" y="2453658"/>
                  <a:ext cx="134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2E63D18-5F0E-469A-A841-F95FEC068CA7}"/>
                    </a:ext>
                  </a:extLst>
                </p14:cNvPr>
                <p14:cNvContentPartPr/>
                <p14:nvPr/>
              </p14:nvContentPartPr>
              <p14:xfrm>
                <a:off x="4442994" y="2466258"/>
                <a:ext cx="31320" cy="1933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2E63D18-5F0E-469A-A841-F95FEC068C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33994" y="2457258"/>
                  <a:ext cx="48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DB43499-903E-4AE0-BFEA-8B760A3F66D1}"/>
                    </a:ext>
                  </a:extLst>
                </p14:cNvPr>
                <p14:cNvContentPartPr/>
                <p14:nvPr/>
              </p14:nvContentPartPr>
              <p14:xfrm>
                <a:off x="4490874" y="2417298"/>
                <a:ext cx="167040" cy="23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DB43499-903E-4AE0-BFEA-8B760A3F66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82234" y="2408298"/>
                  <a:ext cx="1846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D1B2B1D-E527-428B-B2D4-D9AE6F62D442}"/>
              </a:ext>
            </a:extLst>
          </p:cNvPr>
          <p:cNvGrpSpPr/>
          <p:nvPr/>
        </p:nvGrpSpPr>
        <p:grpSpPr>
          <a:xfrm>
            <a:off x="1211634" y="1153338"/>
            <a:ext cx="1297440" cy="2603160"/>
            <a:chOff x="1211634" y="1153338"/>
            <a:chExt cx="1297440" cy="260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D871730-F083-49B7-89FC-9C7449CCBED5}"/>
                    </a:ext>
                  </a:extLst>
                </p14:cNvPr>
                <p14:cNvContentPartPr/>
                <p14:nvPr/>
              </p14:nvContentPartPr>
              <p14:xfrm>
                <a:off x="1211634" y="1153338"/>
                <a:ext cx="1274760" cy="2379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D871730-F083-49B7-89FC-9C7449CCBE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2634" y="1144698"/>
                  <a:ext cx="1292400" cy="23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B0FF43-B93B-4AC9-AC4C-0399FCA0A122}"/>
                    </a:ext>
                  </a:extLst>
                </p14:cNvPr>
                <p14:cNvContentPartPr/>
                <p14:nvPr/>
              </p14:nvContentPartPr>
              <p14:xfrm>
                <a:off x="2290914" y="3364458"/>
                <a:ext cx="218160" cy="392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B0FF43-B93B-4AC9-AC4C-0399FCA0A1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1914" y="3355458"/>
                  <a:ext cx="235800" cy="40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90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256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system-ui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21</cp:revision>
  <dcterms:created xsi:type="dcterms:W3CDTF">2021-05-07T12:34:49Z</dcterms:created>
  <dcterms:modified xsi:type="dcterms:W3CDTF">2024-04-05T05:44:01Z</dcterms:modified>
</cp:coreProperties>
</file>