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5:04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8424,'10'12'3920,"-13"-23"-361,2 8-3474,39-21-159,-35 22 506,39-12 1874,-34 12-2230,0 1 0,1 0 1,-1 0-1,0 1 0,1 0 0,-1 0 0,0 1 0,1 0 0,-1 1 0,0 0 0,8 3 0,31 7 351,0-3 0,1-1-1,0-2 1,82-1 0,1 1 322,75 4 212,413 9 454,-528-19-1170,-14 4-71,136 25 0,-37-3-4,401 4 129,-154-36 37,-356 2-466,-52 2-571,1 1 0,0 0 0,0 1 0,16 2 0,-28-1 136,-1-1 0,0 0 0,0 0 1,0 0-1,0 0 0,0-1 0,0 1 1,0-1-1,0 0 0,0 0 0,0 0 1,0 0-1,0-1 0,0 1 0,-1-1 1,1 0-1,3-2 0,33-36-7414,-15 15 3537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16.9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1 13837,'0'0'7944,"-1"0"-7927,1 0 0,-1 0 0,1 0 0,-1-1 0,0 1 0,1 0 0,-1 0 0,0 0 0,1 0 0,-1 0 0,0 0 0,1 0 0,-1 1 0,1-1 0,-1 0 0,0 0 0,1 0 0,-1 1 0,1-1 0,-1 0 0,1 1 1,-1-1-1,0 0 0,1 1 0,-1 0 0,0 25-54,-1-1 0,-2 1 1,0-1-1,-2 0 0,-10 31 1,-55 119 2168,36-94-1562,34-80-569,0 1 0,0 0 0,1-1 0,-1 1 0,0 0 0,1 0 0,-1 0 0,1 0 1,0-1-1,-1 1 0,1 0 0,0 0 0,0 0 0,0 0 0,0 0 0,1 0 0,-1 0 0,1-1 0,-1 1 0,1 0 0,-1 0 0,1 0 0,0-1 0,0 1 0,0 0 1,0-1-1,0 1 0,0-1 0,0 1 0,1-1 0,2 3 0,2 0 25,1-1 0,0 0 0,0 0 1,0 0-1,0-1 0,14 3 0,-20-5-19,38 7 268,0-2 1,1-2-1,47-2 0,-42-1-21,1 2 0,46 8 0,-83-8-340,1 0 0,-1 1-1,0 1 1,0 0-1,15 8 1,3 5-2494,-6-5-1993,-1-13-7592,-16 0 10632,0-14-2370,-4 11 2382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23.0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352 29 10058,'-5'-5'1923,"-20"-14"4697,24 19-6587,1-1 0,-1 0 0,0 1 0,0-1 0,0 1 0,0 0 0,0-1 0,-1 1 0,1 0 0,0 0 0,0 0 0,0-1 0,0 1 0,0 0 0,0 0 0,0 1 0,0-1 0,-1 0 0,1 0 0,0 0 0,0 1 0,0-1 0,0 0 0,-1 2 0,-12 9 84,1 0-1,1 2 0,0-1 0,0 2 1,1-1-1,1 2 0,1-1 0,-16 32 0,-50 137-115,52-120 74,3 0 1,3 2 0,3 0-1,3 1 1,3 1 0,-1 103 0,11-136-22,1 0 0,2-1 0,1 0 1,1 0-1,2 0 0,16 40 1,-14-50-38,1 0 0,0 0 1,2-1-1,0 0 0,2-1 1,0-1-1,1-1 1,1 0-1,21 16 0,-2-7-1210,76 44 0,-112-71 876,0 0 1,1 0-1,-1-1 1,1 1-1,-1 0 0,0-1 1,1 1-1,-1-1 0,1 0 1,-1 1-1,1-1 0,-1 0 1,1 0-1,0 0 1,-1 0-1,1 0 0,-1 0 1,3-1-1,-3 1 114,-1-1 0,1 1-1,-1 0 1,1 0 0,-1-1 0,0 1-1,1 0 1,-1-1 0,1 1 0,-1 0 0,0-1-1,1 1 1,-1-1 0,0 1 0,1-1-1,-1 1 1,0-1 0,0 1 0,1-1 0,-1 1-1,0-1 1,0 1 0,0-1 0,0 1-1,0-1 1,0 1 0,1-1 0,-2 1 0,1-2-1,0-7-3522,0-21 395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25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2939 1268 6150,'0'1'78,"0"-1"1,1 0 0,-1 0 0,0 0-1,0 0 1,1 1 0,-1-1-1,0 0 1,0 0 0,0 0-1,1 1 1,-1-1 0,0 0-1,0 0 1,0 1 0,0-1-1,0 0 1,0 0 0,1 1-1,-1-1 1,0 0 0,0 1-1,0-1 1,0 0 0,0 0-1,0 1 1,0-1 0,0 0-1,0 1 1,0-1 0,0 0-1,0 0 1,0 1 0,-1-1-1,1 0 1,0 0 0,0 1-1,0-1 1,0 0 0,0 0-1,-1 1 1,-12-3 5091,-5-2-2903,14 4-1210,-28-27 3486,-31-31-1537,-183-161 1138,178 165-3945,-136-84 0,-264-91-4,235 123 5,158 76-185,-1 3 0,-158-34 0,-15-4 122,-270-60-365,188 53 109,311 67-303,0 1 0,-1 1 0,-23-1 1,41 4-247,13-36-24203,7 26 21828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26.0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458 0 11275,'-2'3'441,"0"0"1,-1-1 0,1 1 0,0-1 0,-1 0-1,0 0 1,1 0 0,-1 0 0,0 0-1,0 0 1,0-1 0,0 0 0,0 1 0,-1-1-1,-5 1 1,-36 18-5,16 1-571,2 1 626,-1-1 0,-1-2 0,-1-1 0,0-1 0,-1-2 0,-62 21 0,90-35-458,-1 0-1,0 0 1,0 0-1,1 0 0,-1 1 1,0-1-1,1 1 1,0 0-1,-1 0 1,1 1-1,0-1 1,0 1-1,0-1 1,0 1-1,1 0 0,-5 6 1,6-6-55,0-1 0,0 1 0,0-1 0,1 1 0,-1 0 0,1 0 0,0-1 0,0 1 0,0 0 0,0 0-1,0 0 1,1-1 0,-1 1 0,1 0 0,0-1 0,0 1 0,-1 0 0,2-1 0,-1 1 0,0-1 0,1 0 0,-1 1 0,1-1 0,2 3 0,19 22-651,1-1 0,2-1 0,0-1 0,1-1 0,37 22 0,-62-44 572,12 8-1313,2-1 0,-1 0 1,1-1-1,0-1 0,1-1 0,-1 0 1,1-1-1,0-1 0,28 2 0,33-5-2060,-71-1 3416,0-1 0,-1 1 0,1-1 0,-1-1-1,1 1 1,5-4 0,-12 6 57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33.0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 27 4260,'-13'-5'6094,"-28"-3"-2902,31 8 3153,12-5-6160,-1-3-169,17 7 12,322 56 832,-281-45-819,0 3 0,110 41 0,106 64-129,-92-37 26,-25-6-36,195 125-1,-204-110 128,216 96 0,-181-119-58,-155-59 125,1-1-1,-1-1 1,1-2-1,45 0 1,-20-4-523,-23 0-2766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34.0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434 1 7079,'2'11'3115,"-13"-15"-984,9 3-1857,-4 2 633,-1 8-585,0 0 0,-1 0 1,0-1-1,-1 0 0,0-1 0,0 0 0,-1-1 1,0 1-1,0-2 0,0 0 0,-1 0 0,1 0 0,-1-2 1,0 1-1,-23 3 0,-14 6 539,44-12-816,-60 22 545,-41 39 3,104-61-607,-1 0 0,1 0 0,-1 0 0,1 0 0,-1 0 0,1 0 0,0 1 0,0-1 0,0 0 0,0 1 0,0-1 0,0 1 0,0-1 0,0 1 0,0-1 0,1 1 0,-1 0 0,1-1 0,-1 1 0,1 0 0,-1 0 0,1-1 0,0 1 0,0 0 0,0 0 0,0-1 0,0 1 0,1 0 0,-1 0 0,0-1 0,1 3 0,8 26-33,1-1 1,2 0-1,1-1 0,0 0 1,3-1-1,0 0 0,1-2 1,2 0-1,26 28 0,-25-32-1771,1 0 0,48 34 1,-65-52 1187,0 0 0,0 0 1,1 0-1,-1 0 0,1-1 1,0 0-1,0 0 1,0 0-1,0-1 0,0 1 1,0-1-1,0 0 0,1-1 1,-1 1-1,0-1 0,1 0 1,7-1-1,23 4-2418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5:07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45 112 11499,'-19'-12'3523,"16"10"-1088,1-21-1645,-8 11-844,8 9 182,-2-7 32,-1-2 2110,6 11-2201,0 1 0,0 0 1,0-1-1,0 1 0,0 0 0,0 0 0,0 0 0,0 0 0,0 0 0,0 0 1,0 0-1,0 0 0,-1 0 0,1 0 0,0 1 0,0-1 0,0 0 0,0 1 1,0-1-1,0 0 0,0 1 0,1 0 0,67 19 492,104 14 0,-143-28-322,139 15 761,212 1 0,-157-13-880,59-6 324,-150-5-285,109-4 82,166 5 127,13 14-43,-214-10-139,-38 1-57,189-21-1,394-36 358,-725 52-626,-18 0-258,0 1 0,0 0 0,0 1 0,16 2 0,-14-4-2244,3-4 789,-12 4 1308,0 1 1,0-1 0,1 1 0,-1-1 0,0 0 0,0 1 0,0-1-1,0 0 1,0 0 0,0-1 0,0 1 0,-1 0 0,1-1-1,0 1 1,-1-1 0,1 1 0,-1-1 0,1 0 0,-1 0-1,0 1 1,0-1 0,0 0 0,0 0 0,0 0 0,0 0-1,-1-1 1,1 1 0,0 0 0,-1 0 0,0 0 0,1-3-1,-5-36-3704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6:14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10218,'0'0'5418,"24"-2"6674,-10-1-11866,0 1 1,1 0 0,18 1 0,-16 1-222,260 0 329,317 40 0,-570-37-427,-1-1-471,0 1-1,-1 2 1,1 0-1,25 10 1,-45-14-169,0 0 0,0 0 0,0 0 0,0 0 1,0 0-1,1-1 0,-1 0 0,0 1 0,6-1 0,12 2-4403,-12 0-1446,-2-2 4747,-5-1 370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6:15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26 9321,'0'0'3891,"-3"-4"-442,-9-13-1682,9 13 214,4 5-1891,1 1 1,-1 0 0,0 0 0,0 0-1,1-1 1,-1 1 0,1-1 0,-1 1-1,1-1 1,3 2 0,-4-1-16,1 0 1,0 0-1,0-1 1,0 0-1,1 1 1,-1-1-1,0 0 1,0 0-1,1 0 1,-1 0-1,1 0 1,-1 0-1,1-1 0,-1 0 1,1 1-1,-1-1 1,5 0-1,12 2 345,45 7-74,1-4 0,75-2 0,22 0-1075,148 11-3337,158-17-11673,-346 6 12050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6:27.5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11979,'5'6'3550,"17"32"-286,-20-31-3467,0 0-1,-1 0 1,0 0 0,0 0 0,0 15 0,-11 108-736,6-91 1667,1-1 0,3 70 0,1-95-679,1-1 0,0 1 0,1-1 1,1 1-1,0-1 0,0 0 0,1 0 0,1-1 1,0 0-1,1 0 0,0 0 0,13 15 0,23 20 65,23 25 591,-61-64-459,0 0 0,0 0 0,0 1 0,-1 0 0,0 0 0,-1 0 0,0 0 0,3 14 0,-5-18-75,0 0 1,-1-1-1,1 1 1,-1 0-1,0 0 1,0 0-1,-1 0 1,1-1 0,-1 1-1,0 0 1,0 0-1,0-1 1,0 1-1,-1 0 1,1-1-1,-1 1 1,0-1-1,0 0 1,-4 6 0,2-6-350,1 0 1,-1 0-1,1 0 1,-1-1 0,0 1-1,0-1 1,0 0 0,0 0-1,0 0 1,0-1 0,-8 3-1,4-3-753,0 0 0,0-1 1,0 0-1,0 0 0,0-1 0,-1 1 0,1-2 0,0 1 0,-10-5 0,-1 0-1815,0-1 0,-30-15 0,-1-5-2027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6:27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19442,'31'30'4997,"-12"-3"-1442,-1-12-3779,5-10-512,17 12-161,-11-17-64,14 13-32,-13-13 0,10 8 64,-16-8-128,6 7-512,-14-7-609,1-7-1538,8 17-384,-25-28-32,25 18 64,-25-33 2627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6:28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15022,'23'21'4490,"-13"-17"-849,44-3-5328,0-3 0,104-17 0,-227 37-10044,58-14 12292,0 0 0,0 0 0,-17 11 0,27-14-340,0 1-1,-1 0 0,1 0 0,0 0 1,1-1-1,-1 1 0,0 0 0,0 0 1,1 0-1,-1 1 0,1-1 0,0 0 0,0 0 1,0 0-1,0 0 0,0 0 0,0 0 1,1 4-1,-1 8 555,-4 18-243,2 1-1,2 47 1,1-67-308,0 0 1,1 0-1,0 0 0,1-1 1,0 1-1,1-1 0,1 0 1,0 0-1,8 14 0,-12-24-151,0 0 0,1 0 0,-1 1 0,1-1 0,-1 0-1,1-1 1,0 1 0,-1 0 0,1 0 0,0-1 0,0 1 0,0-1 0,1 1 0,-1-1 0,0 0-1,0 0 1,1 0 0,-1 0 0,1-1 0,-1 1 0,1 0 0,-1-1 0,4 0 0,-3 0 4,1-1 0,0 0 0,-1 0 1,1 0-1,-1-1 0,0 1 1,1-1-1,-1 0 0,0 0 1,0 0-1,0 0 0,0 0 1,-1-1-1,4-3 0,6-8 98,0 0-1,-1-1 1,-1-1-1,0 1 0,8-22 1,20-57 62,-30 68-291,2 1 0,0 1 0,2 0 1,28-43-1,-40 66 25,1 0 0,-1 0-1,1 0 1,-1 0 0,1 1 0,-1-1 0,1 0-1,0 0 1,-1 1 0,1-1 0,0 1 0,-1-1 0,1 0-1,0 1 1,0-1 0,0 1 0,0 0 0,0-1 0,-1 1-1,1 0 1,0-1 0,0 1 0,0 0 0,0 0 0,0 0-1,0 0 1,0 0 0,0 0 0,0 0 0,0 0 0,1 1-1,-1 0-33,1 0-1,-1 0 0,1 1 1,-1-1-1,0 1 0,0-1 1,0 1-1,0 0 0,0-1 1,0 1-1,0 0 1,0 0-1,-1-1 0,1 4 1,3 7-321,-2 0 1,0 0-1,1 23 1,-2-20 150,-1 17 152,-1 0 1,-9 62-1,9-93 128,1 0 0,-1 0 0,1 0 0,0 0 0,0 0 0,-1 0-1,1 0 1,0 0 0,0-1 0,0 1 0,0 0 0,0 0 0,0 0 0,0 0 0,0 0 0,1 0 0,-1 0 0,0 0 0,0 0 0,1 0 0,-1 0 0,1 0 0,-1-1 0,1 1-1,-1 0 1,1 0 0,0 0 0,-1-1 0,1 1 0,0 0 0,-1-1 0,1 1 0,0-1 0,0 1 0,0-1 0,-1 1 0,1-1 0,0 1 0,0-1 0,0 0 0,0 1 0,0-1-1,0 0 1,0 0 0,0 0 0,0 0 0,0 0 0,0 0 0,0 0 0,0 0 0,0 0 0,0-1 0,0 1 0,1-1 0,10-1 197,0-1 0,-1-1 0,20-8 0,-13 5 47,0 1-369,83-25 71,-38 16-5081,-73 36-2944,-1 2 5254,-48 32-1729,13-17 3937,11-5 1005,13-14 890,1 2 0,-20 24-1,32-34-76,1 0-1,0 1 0,1-1 0,1 2 0,-1-1 0,2 1 0,-8 26 1,12-35-1115,0 1 0,1-1 0,-1 1 0,1 0 0,0-1 0,0 1 0,1-1 0,-1 1 0,1 0 1,0-1-1,1 1 0,-1-1 0,1 0 0,-1 1 0,1-1 0,0 0 0,1 0 0,-1 0 0,1-1 1,0 1-1,0 0 0,0-1 0,0 0 0,1 0 0,-1 0 0,1 0 0,0 0 0,7 3 0,-4-2-170,-1-1 0,1 0 0,0-1 0,0 0 0,1 0 0,-1 0 0,0-1 0,0 0 0,1 0 0,-1-1 0,10 0 0,-9-1-443,0 1 0,0-2-1,0 1 1,-1-1-1,1 0 1,0-1 0,-1 1-1,1-2 1,-1 1 0,10-7-1,2-5-1119,0-1-1,0-1 0,-2-1 0,0-1 1,-2 0-1,28-42 0,13-11 69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14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72 7367,'-1'-3'853,"-1"1"0,-1 0 0,1-1 1,0 1-1,0 0 0,-1 0 0,0 1 0,1-1 1,-1 0-1,-3-1 0,4 2-724,1 0 1,-1 0-1,1 0 1,-1 0-1,1 0 1,0 0-1,-1-1 0,1 1 1,0 0-1,0-1 1,0 1-1,0-1 1,0 0-1,0 1 1,1-1-1,-1 0 1,0-2-1,1 4-86,-1-1 0,1 0 0,0 1-1,0-1 1,0 1 0,0-1 0,0 0 0,0 1 0,0-1 0,0 1-1,0-1 1,0 0 0,0 1 0,0-1 0,0 1 0,0-1-1,0 0 1,1 1 0,-1-1 0,0 1 0,0-1 0,1 1 0,-1-1-1,1 1 1,-1-1 0,0 1 0,1-1 0,-1 1 0,1-1 0,-1 1-1,1 0 1,-1-1 0,1 1 0,-1 0 0,1-1 0,-1 1 0,1 0-1,0 0 1,-1-1 0,1 1 0,-1 0 0,1 0 0,0 0-1,-1 0 1,1 0 0,-1 0 0,1 0 0,0 0 0,-1 0 0,1 0-1,0 0 1,-1 1 0,1-1 0,-1 0 0,2 1 0,19 4 108,1 1-1,-1 1 1,0 1 0,-1 1 0,0 1 0,0 0 0,-1 2-1,0 0 1,-1 1 0,-1 1 0,0 1 0,15 17 0,8 11-312,-1 3 0,-3 1 1,45 73-1,-46-60 44,-3 1-1,-2 1 0,-3 2 0,-3 0 1,-3 2-1,-2 1 0,9 69 1,-21-88 214,-2 0 0,-2-1 0,-3 1 1,-1 0-1,-3 0 0,-1 0 0,-3-1 1,-1 0-1,-3 0 0,-35 87 0,-25 6-460,16-53-2802,55-84 2794,0-1 1,-1 0-1,1 1 1,-1-1-1,0 0 1,1 0-1,-1 0 0,0 0 1,0 0-1,-1 0 1,1-1-1,0 1 1,0-1-1,-1 1 1,1-1-1,-1 0 1,1 0-1,-1 0 1,0-1-1,1 1 1,-6 0-1,-3-6-3969,-13-20 272,13-2 1228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39:16.2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2067 0 7239,'0'1'190,"-1"-1"0,1 0 0,-1 1 1,1-1-1,-1 0 0,1 1 0,-1-1 0,1 1 0,0-1 1,-1 1-1,1-1 0,0 1 0,-1-1 0,1 1 1,0-1-1,-1 1 0,1 0 0,0-1 0,0 1 0,0-1 1,0 1-1,0 0 0,-1-1 0,1 1 0,0 0 1,0-1-1,1 1 0,-1 0 0,0 1-45,0-1-1,0 0 1,0 1 0,0-1 0,-1 1-1,1-1 1,0 0 0,-1 1-1,1-1 1,-1 0 0,1 1-1,-1-1 1,1 0 0,-1 0-1,0 1 1,0-1 0,-1 2 0,0-1 31,0 0 1,1 0 0,-1 0 0,0 0 0,0 0 0,-1 0 0,1-1 0,0 1-1,0-1 1,-1 0 0,1 1 0,-1-1 0,1 0 0,-6 1 0,2 0 309,0 0 0,0 0 0,0 1 0,0 0 0,0 0 0,1 0 0,-9 8 0,9-8-365,-25 16 242,0 2 0,1 2 0,1 0 0,2 2 1,0 0-1,2 2 0,-30 41 0,-126 224-786,158-251 562,-20 41-168,3 1-1,4 3 1,4 0 0,-20 94-1,12-4-64,-17 195-1,44-234-60,11 240 0,53 136 64,-19-230 96,-6 486-1,-37-553 294,-9-1 0,-90 400-1,51-392-51,-11-2 0,-9-3-1,-125 246 1,157-375-261,-4-3 1,-3-1-1,-4-3 1,-4-2-1,-3-4 1,-145 135-1,198-202-594,0 0-1,0-1 0,-1 0 0,0-1 0,0 0 0,-25 9 1,-1-7-5496,-1-6-5260,27-6 8061,-16-10 2658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F17F-C327-4D79-8405-922D8FEA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EB6D-E7A0-41F4-9C9A-F76E9F7A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2CF31-02DE-4D9A-A409-6218D6E2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67CF6-310F-48CC-91C9-9DE309B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2225-BBE3-400B-A314-529E7E4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0E20-EE71-4500-8B86-4A16DDCB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FAB42-DEE9-40B1-B208-B5F3F063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D98FD-B4C1-4AA6-9DCF-4F8CE8A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911-1A73-4C84-B39D-543C93CE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BA3A-8DBB-4BEE-976D-DCA76227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974D9-A2BB-443D-AF74-D94AAFE5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6AAF-41FF-4A28-A6A2-2A498A0E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9C98-E2BA-4739-9AB8-29432AB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85E71-401C-485F-8DDA-86AB400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4F8E-BC4B-4E05-AE78-D651B90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5348-A678-4CA6-A3E3-9DCB0C6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12C71-99CC-4007-B1DB-82E68BAF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5068-FE99-45DE-BAC5-3E5377E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7061-0B09-4CED-A877-626B6389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458A-CA20-4201-9E79-043F377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CC3B-92C6-488B-ADA2-EAEB4F7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E374-56D8-425E-91D5-874D7429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12FEB-F70D-49F1-AF27-34C44BF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AD155-A117-4F4F-BD3E-C4C7AB5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F2F86-66BA-495E-B5D0-FDEDA24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BB04-381A-4BD9-B8A0-6A9746BB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CF43A-D09B-4A76-B12C-F62CCA98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64BC6-2E0F-4B2A-8F09-7F829665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6AC8A-E5D3-4BE2-81CB-A87AB94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B2F83-A2D4-4C6C-AF1C-C43ACE5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C23EB-105C-484B-B5A7-F30446F3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33AF-20ED-40FB-B527-C2A36948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8FEBD-E3B7-4E82-B158-6701A51C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7973B-F03F-4DBB-932E-5EC304FE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CDFFF-42C3-4B9A-A1AC-A59794CE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1A529-AEF5-4BB3-8083-3807FE7E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99630-963B-4313-B096-9D8BBD0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A8FEC-E1A7-486C-9A89-06B701A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B89B8-FA8C-466B-AB9E-20CDD66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5183-77ED-4DCA-B072-01DAC64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5CD1FF-C3D7-473B-A762-E95BC3A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EEFE2-265B-4649-BE63-425B1D1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06363-C40C-4AAD-8550-C54F08F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7BDD0-1C54-4210-8065-6B79A4DA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9B7A9-7E95-4B6B-9F1A-B92E7C0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A6C0C-1932-42F9-82FA-1BDAD2B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FDF80-5B59-4D15-BE72-AA8AC189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1BA95-790A-4A20-BC3D-69994427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5FA1D-B667-4164-8720-69C093FD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580D-1FAC-4066-8DBE-2714C74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57691-3BC6-4CFE-ACC0-AEF7306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97806-7AD9-4AC4-9456-B5FB61B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8099-6B91-455C-8B53-14A52F9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17A9-13A9-44DB-9A62-F5FB73BE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A5B45-D993-4626-A1D1-C9BAECF0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606A9-6487-47E8-9225-C5D28BD4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FEFA-AA50-4137-9CE9-A6AD05B6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66F86-0B3C-4AE6-A508-682CDA5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845C8-BFFB-419E-975B-31169EE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845E0-0866-4652-BD40-50F13011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EAAA8-5F1A-4B7B-885E-CDCD9C34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644B-F3BB-4641-A69D-17155DF3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3388-5396-488E-BF07-FF6E0245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3.xml"/><Relationship Id="rId18" Type="http://schemas.openxmlformats.org/officeDocument/2006/relationships/image" Target="../media/image100.png"/><Relationship Id="rId3" Type="http://schemas.openxmlformats.org/officeDocument/2006/relationships/customXml" Target="../ink/ink8.xml"/><Relationship Id="rId7" Type="http://schemas.openxmlformats.org/officeDocument/2006/relationships/customXml" Target="../ink/ink10.xml"/><Relationship Id="rId12" Type="http://schemas.openxmlformats.org/officeDocument/2006/relationships/image" Target="../media/image70.png"/><Relationship Id="rId17" Type="http://schemas.openxmlformats.org/officeDocument/2006/relationships/customXml" Target="../ink/ink15.xml"/><Relationship Id="rId2" Type="http://schemas.openxmlformats.org/officeDocument/2006/relationships/image" Target="../media/image4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10" Type="http://schemas.openxmlformats.org/officeDocument/2006/relationships/image" Target="../media/image60.png"/><Relationship Id="rId4" Type="http://schemas.openxmlformats.org/officeDocument/2006/relationships/image" Target="../media/image30.png"/><Relationship Id="rId9" Type="http://schemas.openxmlformats.org/officeDocument/2006/relationships/customXml" Target="../ink/ink11.xml"/><Relationship Id="rId1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989901" y="400446"/>
            <a:ext cx="10721130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forward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forward.jsp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구구단 출력하기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forward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구구단을 출력하는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forward_data.jsp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param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출력하는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forward_data.jsp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전달하도록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forward_data.jsp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구구단을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'http://localhost:8080/Exercise/ch04/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forward.jsp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9B11A13-53B4-4BB6-B057-15D262B2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637" y="824474"/>
            <a:ext cx="40862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4457D9-05E0-40F2-9AC9-134286F2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4" y="295525"/>
            <a:ext cx="5408995" cy="29334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AB716F1-3AAC-4A93-BA57-65A9DA669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174" y="3428999"/>
            <a:ext cx="6284332" cy="3019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72AF166-1C44-4773-B940-D1EDD0FAC5D1}"/>
                  </a:ext>
                </a:extLst>
              </p14:cNvPr>
              <p14:cNvContentPartPr/>
              <p14:nvPr/>
            </p14:nvContentPartPr>
            <p14:xfrm>
              <a:off x="2072295" y="602970"/>
              <a:ext cx="1192680" cy="637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72AF166-1C44-4773-B940-D1EDD0FAC5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63655" y="594330"/>
                <a:ext cx="1210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B13CE8C3-651B-4B7C-A9EF-1E985BFEED51}"/>
                  </a:ext>
                </a:extLst>
              </p14:cNvPr>
              <p14:cNvContentPartPr/>
              <p14:nvPr/>
            </p14:nvContentPartPr>
            <p14:xfrm>
              <a:off x="3509775" y="3632010"/>
              <a:ext cx="1512360" cy="597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B13CE8C3-651B-4B7C-A9EF-1E985BFEED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00775" y="3623370"/>
                <a:ext cx="1530000" cy="7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그룹 9">
            <a:extLst>
              <a:ext uri="{FF2B5EF4-FFF2-40B4-BE49-F238E27FC236}">
                <a16:creationId xmlns:a16="http://schemas.microsoft.com/office/drawing/2014/main" id="{7ABD1C67-E1C1-4247-B3CE-2F50DEB79F1A}"/>
              </a:ext>
            </a:extLst>
          </p:cNvPr>
          <p:cNvGrpSpPr/>
          <p:nvPr/>
        </p:nvGrpSpPr>
        <p:grpSpPr>
          <a:xfrm>
            <a:off x="4983975" y="2574690"/>
            <a:ext cx="1578240" cy="92160"/>
            <a:chOff x="4983975" y="2574690"/>
            <a:chExt cx="1578240" cy="9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1EC48079-E6F2-400B-ADD5-399375068B3A}"/>
                    </a:ext>
                  </a:extLst>
                </p14:cNvPr>
                <p14:cNvContentPartPr/>
                <p14:nvPr/>
              </p14:nvContentPartPr>
              <p14:xfrm>
                <a:off x="6119775" y="2635890"/>
                <a:ext cx="442440" cy="30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1EC48079-E6F2-400B-ADD5-399375068B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111135" y="2627250"/>
                  <a:ext cx="460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CCB2A98-B944-4B41-A0E6-06FDF7EF77F1}"/>
                    </a:ext>
                  </a:extLst>
                </p14:cNvPr>
                <p14:cNvContentPartPr/>
                <p14:nvPr/>
              </p14:nvContentPartPr>
              <p14:xfrm>
                <a:off x="4983975" y="2574690"/>
                <a:ext cx="509040" cy="26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CCB2A98-B944-4B41-A0E6-06FDF7EF77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74975" y="2566050"/>
                  <a:ext cx="52668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E828DC1-CDCA-48C6-B9A8-034CDB0DB746}"/>
              </a:ext>
            </a:extLst>
          </p:cNvPr>
          <p:cNvGrpSpPr/>
          <p:nvPr/>
        </p:nvGrpSpPr>
        <p:grpSpPr>
          <a:xfrm>
            <a:off x="8660817" y="5378653"/>
            <a:ext cx="601200" cy="334080"/>
            <a:chOff x="8660817" y="5378653"/>
            <a:chExt cx="60120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1D272F4-09BE-4C8A-8203-3E8480CAA012}"/>
                    </a:ext>
                  </a:extLst>
                </p14:cNvPr>
                <p14:cNvContentPartPr/>
                <p14:nvPr/>
              </p14:nvContentPartPr>
              <p14:xfrm>
                <a:off x="8660817" y="5378653"/>
                <a:ext cx="109440" cy="3232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1D272F4-09BE-4C8A-8203-3E8480CAA01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1817" y="5370013"/>
                  <a:ext cx="127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B4DFD9B-E9C9-4049-AB5A-DAFEE68019D1}"/>
                    </a:ext>
                  </a:extLst>
                </p14:cNvPr>
                <p14:cNvContentPartPr/>
                <p14:nvPr/>
              </p14:nvContentPartPr>
              <p14:xfrm>
                <a:off x="8703297" y="5459293"/>
                <a:ext cx="148320" cy="453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B4DFD9B-E9C9-4049-AB5A-DAFEE68019D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94657" y="5450293"/>
                  <a:ext cx="1659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617D6BA9-0246-4742-9517-3CA9F70C4005}"/>
                    </a:ext>
                  </a:extLst>
                </p14:cNvPr>
                <p14:cNvContentPartPr/>
                <p14:nvPr/>
              </p14:nvContentPartPr>
              <p14:xfrm>
                <a:off x="8914257" y="5443093"/>
                <a:ext cx="347760" cy="26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617D6BA9-0246-4742-9517-3CA9F70C40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05257" y="5434093"/>
                  <a:ext cx="365400" cy="28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931178" y="199767"/>
            <a:ext cx="10721130" cy="39292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forward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태그를 이용하여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 만들고 실행 결과를</a:t>
            </a:r>
            <a:r>
              <a:rPr lang="ko-KR" altLang="en-US" dirty="0"/>
              <a:t>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forward2.jsp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구구단 출력하기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forward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구구단을 출력하는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forward_data2.jsp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param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을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출력하는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forward_data2.jsp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전달하도록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forward_data2.jsp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와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구구단을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</a:t>
            </a:r>
            <a:r>
              <a:rPr lang="ko-KR" altLang="en-US" dirty="0">
                <a:solidFill>
                  <a:srgbClr val="FF0000"/>
                </a:solidFill>
              </a:rPr>
              <a:t>을 이용하여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 굵은 문자와 밑줄로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 5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단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단 아래쪽에 각각 줄</a:t>
            </a:r>
            <a:r>
              <a:rPr lang="en-US" altLang="ko-KR" dirty="0">
                <a:solidFill>
                  <a:srgbClr val="FF0000"/>
                </a:solidFill>
              </a:rPr>
              <a:t>(---------------------)</a:t>
            </a:r>
            <a:r>
              <a:rPr lang="ko-KR" altLang="en-US" dirty="0">
                <a:solidFill>
                  <a:srgbClr val="FF0000"/>
                </a:solidFill>
              </a:rPr>
              <a:t>을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오늘의 날짜 및 시간도 출력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'http://localhost:8080/Exercise/ch04/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forward2.jsp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56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7A2BB87-04E5-4BE7-9BD4-8E8D9B06D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300037"/>
            <a:ext cx="7258050" cy="6257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2BB842-823E-4F7F-9ADC-B23331AA39BC}"/>
              </a:ext>
            </a:extLst>
          </p:cNvPr>
          <p:cNvSpPr txBox="1"/>
          <p:nvPr/>
        </p:nvSpPr>
        <p:spPr>
          <a:xfrm>
            <a:off x="5119076" y="1467138"/>
            <a:ext cx="6510216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5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dirty="0">
                <a:solidFill>
                  <a:srgbClr val="FF0000"/>
                </a:solidFill>
              </a:rPr>
              <a:t>6</a:t>
            </a:r>
            <a:r>
              <a:rPr lang="ko-KR" altLang="en-US" dirty="0">
                <a:solidFill>
                  <a:srgbClr val="FF0000"/>
                </a:solidFill>
              </a:rPr>
              <a:t>단 아래쪽에 각각 줄</a:t>
            </a:r>
            <a:r>
              <a:rPr lang="en-US" altLang="ko-KR" dirty="0">
                <a:solidFill>
                  <a:srgbClr val="FF0000"/>
                </a:solidFill>
              </a:rPr>
              <a:t>(---------------------)</a:t>
            </a:r>
            <a:r>
              <a:rPr lang="ko-KR" altLang="en-US" dirty="0">
                <a:solidFill>
                  <a:srgbClr val="FF0000"/>
                </a:solidFill>
              </a:rPr>
              <a:t>을 출력 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Inline text elements</a:t>
            </a:r>
            <a:r>
              <a:rPr lang="ko-KR" altLang="en-US" dirty="0">
                <a:solidFill>
                  <a:srgbClr val="FF0000"/>
                </a:solidFill>
              </a:rPr>
              <a:t>을 이용하여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6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 굵은 문자와 밑줄로 출력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오늘의 날짜 및 시간도 출력</a:t>
            </a:r>
            <a:endParaRPr lang="en-US" altLang="ko-KR" dirty="0">
              <a:solidFill>
                <a:srgbClr val="FF0000"/>
              </a:solidFill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CE18A80-2A17-41B7-81AB-D29D83C68F34}"/>
              </a:ext>
            </a:extLst>
          </p:cNvPr>
          <p:cNvGrpSpPr/>
          <p:nvPr/>
        </p:nvGrpSpPr>
        <p:grpSpPr>
          <a:xfrm>
            <a:off x="4170834" y="2786914"/>
            <a:ext cx="1140120" cy="2853720"/>
            <a:chOff x="4170834" y="2786914"/>
            <a:chExt cx="1140120" cy="28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잉크 2">
                  <a:extLst>
                    <a:ext uri="{FF2B5EF4-FFF2-40B4-BE49-F238E27FC236}">
                      <a16:creationId xmlns:a16="http://schemas.microsoft.com/office/drawing/2014/main" id="{9ABC4AEE-89E3-4713-AE24-8B8192EF6689}"/>
                    </a:ext>
                  </a:extLst>
                </p14:cNvPr>
                <p14:cNvContentPartPr/>
                <p14:nvPr/>
              </p14:nvContentPartPr>
              <p14:xfrm>
                <a:off x="4170834" y="4969234"/>
                <a:ext cx="258120" cy="671400"/>
              </p14:xfrm>
            </p:contentPart>
          </mc:Choice>
          <mc:Fallback xmlns="">
            <p:pic>
              <p:nvPicPr>
                <p:cNvPr id="3" name="잉크 2">
                  <a:extLst>
                    <a:ext uri="{FF2B5EF4-FFF2-40B4-BE49-F238E27FC236}">
                      <a16:creationId xmlns:a16="http://schemas.microsoft.com/office/drawing/2014/main" id="{9ABC4AEE-89E3-4713-AE24-8B8192EF668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62194" y="4960594"/>
                  <a:ext cx="275760" cy="68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A681145-3C30-4F2F-B889-CD30BEE19B1B}"/>
                    </a:ext>
                  </a:extLst>
                </p14:cNvPr>
                <p14:cNvContentPartPr/>
                <p14:nvPr/>
              </p14:nvContentPartPr>
              <p14:xfrm>
                <a:off x="4566474" y="2786914"/>
                <a:ext cx="744480" cy="24350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A681145-3C30-4F2F-B889-CD30BEE19B1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57834" y="2777914"/>
                  <a:ext cx="762120" cy="24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BA26BB9E-47F3-4D67-8830-934832C00C17}"/>
                    </a:ext>
                  </a:extLst>
                </p14:cNvPr>
                <p14:cNvContentPartPr/>
                <p14:nvPr/>
              </p14:nvContentPartPr>
              <p14:xfrm>
                <a:off x="4537674" y="5043754"/>
                <a:ext cx="221400" cy="21960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BA26BB9E-47F3-4D67-8830-934832C00C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28674" y="5034754"/>
                  <a:ext cx="23904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0466A9C-8F93-44F1-9FAE-CAB8CCB71B74}"/>
              </a:ext>
            </a:extLst>
          </p:cNvPr>
          <p:cNvGrpSpPr/>
          <p:nvPr/>
        </p:nvGrpSpPr>
        <p:grpSpPr>
          <a:xfrm>
            <a:off x="4010274" y="1154314"/>
            <a:ext cx="1189080" cy="1332720"/>
            <a:chOff x="4010274" y="1154314"/>
            <a:chExt cx="1189080" cy="13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A74F8528-ECAE-4278-A2F7-6C63AB72B93C}"/>
                    </a:ext>
                  </a:extLst>
                </p14:cNvPr>
                <p14:cNvContentPartPr/>
                <p14:nvPr/>
              </p14:nvContentPartPr>
              <p14:xfrm>
                <a:off x="5049954" y="1945954"/>
                <a:ext cx="149400" cy="54108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A74F8528-ECAE-4278-A2F7-6C63AB72B9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40954" y="1936954"/>
                  <a:ext cx="16704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E3B2A1E-B848-4EA7-B78E-1CFC57D8FAAC}"/>
                    </a:ext>
                  </a:extLst>
                </p14:cNvPr>
                <p14:cNvContentPartPr/>
                <p14:nvPr/>
              </p14:nvContentPartPr>
              <p14:xfrm>
                <a:off x="4073634" y="1212274"/>
                <a:ext cx="1059480" cy="46080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E3B2A1E-B848-4EA7-B78E-1CFC57D8FA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064634" y="1203274"/>
                  <a:ext cx="10771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521BC811-4775-4249-95CC-B098967669B5}"/>
                    </a:ext>
                  </a:extLst>
                </p14:cNvPr>
                <p14:cNvContentPartPr/>
                <p14:nvPr/>
              </p14:nvContentPartPr>
              <p14:xfrm>
                <a:off x="4010274" y="1154314"/>
                <a:ext cx="190800" cy="20160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521BC811-4775-4249-95CC-B098967669B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01634" y="1145314"/>
                  <a:ext cx="2084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CA31AD58-0237-4800-A07C-EA5146BAA7FC}"/>
                    </a:ext>
                  </a:extLst>
                </p14:cNvPr>
                <p14:cNvContentPartPr/>
                <p14:nvPr/>
              </p14:nvContentPartPr>
              <p14:xfrm>
                <a:off x="4093074" y="1879354"/>
                <a:ext cx="934560" cy="3524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CA31AD58-0237-4800-A07C-EA5146BAA7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4074" y="1870354"/>
                  <a:ext cx="95220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1F2D4279-0943-4095-9A3A-658027ABF2CA}"/>
                    </a:ext>
                  </a:extLst>
                </p14:cNvPr>
                <p14:cNvContentPartPr/>
                <p14:nvPr/>
              </p14:nvContentPartPr>
              <p14:xfrm>
                <a:off x="4056354" y="1805554"/>
                <a:ext cx="157320" cy="248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1F2D4279-0943-4095-9A3A-658027ABF2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7354" y="1796914"/>
                  <a:ext cx="174960" cy="26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319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-apple-system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23</cp:revision>
  <dcterms:created xsi:type="dcterms:W3CDTF">2021-05-07T12:34:49Z</dcterms:created>
  <dcterms:modified xsi:type="dcterms:W3CDTF">2024-04-05T05:42:56Z</dcterms:modified>
</cp:coreProperties>
</file>