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1" r:id="rId3"/>
    <p:sldId id="258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28:17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11339,'0'0'5391,"4"0"-6165,61-2 2851,-23-1-606,63 5 0,-43 2-897,0-3 0,67-7 0,19 0-140,55 9-201,180-5 266,-34-1 12,-217 6-151,0-6 0,145-22-1,-182 15-123,0 4-1,120 7 1,-71 2-40,61 3 6,118-4 674,-296-4-1319,1 1 0,-1 1 0,37 5 0,-61-4 76,0-1 0,-1 1 1,1-1-1,0 1 0,0-1 1,-1 0-1,1 0 0,0 0 1,0 0-1,-1-1 0,1 1 1,0-1-1,3-1 1,8 0-1281,7 3-2192,3-2-4929,-11-7 6870,-1-19-2479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41:56.2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596 1 15951,'3'4'4623,"57"72"82,42 38-4471,-1 1 1244,-98-113-1397,-1 0 0,0 1 0,0-1 0,-1 0 1,1 1-1,0 0 0,-1-1 0,0 1 0,0 0 0,1 0 1,-2 0-1,1 0 0,0 0 0,0 0 0,-1 0 0,0 0 0,0 0 1,0 0-1,0 0 0,0 0 0,0 0 0,-2 3 0,0-1-16,0 0 1,-1 0-1,1-1 0,-1 1 0,0-1 0,-1 0 0,1 0 0,-1 0 0,0-1 0,0 1 1,-8 5-1,-19 10-640,0-1 0,-1-2 0,0-1-1,-2-1 1,1-2 0,-44 10 0,39-11-1368,-22 3-2038,0-3 0,0-2-1,0-3 1,-122-4 0,77-7 217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41:57.5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515 132 5253,'-12'-6'2631,"13"14"-153,0-5-1651,-2-3-703,-1 0 0,1 0 0,0 0 0,-1 0 0,1 0 0,0 0-1,-1 0 1,1 0 0,0-1 0,0 1 0,-1 0 0,1-1 0,0 1 0,0-1-1,-1 1 1,1-1 0,0 0 0,0 1 0,0-1 0,0 0 0,0 0 0,-2-2-1,3 3-164,-2-2 927,-17-12 2104,9 9-2343,0-1 1,1 1-1,-1 1 0,-1 0 1,1 0-1,-1 1 1,-15-2-1,-22-8 1509,38 12-1713,0 0-1,-1 0 1,1 1 0,-15 1 0,8 0-169,-134 11 1316,137-15-818,0-3-3813,11 3 955,-1 1 0,1-1 0,0 0 0,0 0-1,0-1 1,0 1 0,1 0 0,-1-1-1,-1-4 1,-11-19-2724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42:01.1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20 4901,'0'0'6384,"-1"-10"4411,-8 7-10648,9 3-132,0 0-1,0-1 1,0 1-1,0 0 1,0-1-1,0 1 1,0 0-1,0 0 1,0 0 0,0 0-1,0 0 1,0-1-1,0 1 1,1-1-1,-1 1 1,0 0-1,0 0 1,0 0-1,2 0 1,-2-1-1,0 1 1,1 0-1,-1 0 1,0 0-1,2 0 1,-2-1-1,0 1 1,1 0 0,-1 0-1,0 0 1,2 0-1,-2 0 1,1 0-1,-1 0 1,0 0-1,2 0 1,-2 0-1,1 0 1,-1 0-1,2 0 1,-2 0-1,0 0 1,1 0-1,-1 0 1,2 0-1,-2 0 1,1 0 0,1 0-1,22-1 42,-1 1 1,1 1-1,0-1 1,0 1-1,-1 0 1,31 4-1,29 1 72,61 3-72,257 28 0,-330-27 84,-1 0-1,-2 1 1,-1 1 0,-2 2 0,93 25-1,-25 1 118,-4 0-1,-4 4 0,145 65 0,-196-73-68,-1 1 1,-6 1 0,-3 0 0,-5 3-1,66 62 1,-36-9-6,-12 3 0,51 108 0,22 203 309,-66 74-524,-51-253 182,190 393-1,-210-586-169,-10-25 8,0-1 0,3 1 0,0 0 0,12 12 0,-8-3 527,-7-10-3349,-1-6-4180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42:01.7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0 365 15086,'3'2'679,"0"0"-1,1 0 1,-1 0-1,2-1 1,-2 1-1,1 0 1,1-1 0,-1 1-1,1 0 1,1-1-1,-2 0 1,0 1-1,10 0 1,48 8 11,-54-10-1078,33 7 580,-1 1 0,0 0 0,-1 1 1,-2 0-1,67 22 0,18 5 865,-112-33-850,2 0 0,1 0 0,-1 0-1,2-1 1,-3 0 0,18 2 0,-25-3-148,-1-1-1,1 0 0,-1 0 0,2 1 1,-2-1-1,0 0 0,1 0 1,-1-1-1,2 1 0,-2 0 0,1 0 1,-1 0-1,2-1 0,-2 1 0,0-1 1,1 0-1,-1 1 0,0 0 0,0-1 1,0 0-1,0 0 0,0 0 1,0 0-1,0 0 0,-2 0 0,2 0 1,3-2-1,18-11-371,-2-1 0,-1 0 1,-2-1-1,14-16 0,-2 2-1625,143-151-11299,-66 62 5825,-17 28 2058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44:04.4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1461 0 5765,'-5'67'10517,"0"-67"-10015,-1 1 0,1-2 0,0 1 0,-1-1 0,1 1 0,-8-3 0,7 2-316,-7-3-11,-1 1 0,1 0 1,-1 1-1,0 0 0,0 2 1,-17 0-1,-18-1 167,-150-10 459,-356 27 0,179 2-604,282-23-1174,90 5 454,-10 0-2166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44:05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583 0 7976,'-1'0'172,"0"0"0,0 0 0,0 0 0,0 0 0,0 0 1,0 1-1,0-1 0,0 0 0,1 0 0,-1 1 1,0-1-1,0 0 0,0 1 0,0-1 0,0 1 1,1-1-1,-1 1 0,0-1 0,0 1 0,1 0 0,-1-1 1,1 1-1,-1 0 0,0 0 0,1-1 0,-1 1 1,1 0-1,-1 0 0,1 0 0,0 0 0,-1-1 1,1 1-1,0 0 0,0 0 0,0 0 0,0 0 0,-1 1 1,-10 22 368,-76 90 2782,74-100-2650,-1 0 0,-1-1 0,0-1 0,0 0 0,-19 10 0,-25 14 256,-2-2 0,-130 51 0,159-75-289,28-9-287,-3 20-76,23 3-205,0-2-1,1 0 0,2 0 0,33 30 0,-23-23-53,34 33-331,4-3 0,2-3 1,2-3-1,84 47 0,-131-85-948,-6-9-2420,-18-6 3478,0 0 0,0 0 0,1 0 0,-1 0 0,0 0-1,1 0 1,-1 0 0,0 0 0,0 0 0,1 0 0,-1 0 0,0 0-1,0 0 1,1-1 0,-1 1 0,0 0 0,0 0 0,1 0-1,2-5-3858,-3 5 3858,0 0 1,0-1 0,-1 1 0,2-6-642,-1-8-1202,-1 1 0,0-1 0,-5-25 0,-14-30-531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44:22.0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21 9417,'1'0'292,"-1"0"-1,1 0 1,0 0-1,0-1 1,-1 1 0,1 0-1,0-1 1,-1 1-1,1 0 1,0-1 0,-1 1-1,1-1 1,-1 1-1,1-1 1,-1 0 0,1 1-1,-1-1 1,1 1-1,-1-1 1,0 0 0,1 1-1,-1-1 1,0 0 0,1 0-1,-1 1 1,0-1-1,0 0 1,0 0 0,0 1-1,1-1 1,-2-4 2263,1 9-2336,-1 26 69,-2 0 0,-10 39 1,7-37-241,0-1 0,0 46 0,5-70-26,1 0 1,0 0 0,1 0 0,0 0 0,0 0-1,0-1 1,1 1 0,0 0 0,0-1 0,1 1-1,0-1 1,0 1 0,0-1 0,1 0 0,0-1-1,0 1 1,0-1 0,1 1 0,0-1 0,0-1-1,0 1 1,1-1 0,-1 0 0,1 0-1,8 4 1,13 8 101,-12-8-32,0 1 0,-1 0 0,0 1 1,21 19-1,-33-27-52,1 1 0,-1-1 0,0 0 0,0 1 0,0-1 1,-1 1-1,1 0 0,-1 0 0,1-1 0,-1 1 0,0 0 0,0 0 0,0 0 1,0 1-1,-1-1 0,1 0 0,-1 0 0,0 0 0,0 0 0,0 1 0,0-1 0,-1 0 1,1 0-1,-1 0 0,0 0 0,0 0 0,0 0 0,0 0 0,0 0 0,-1 0 1,-1 2-1,-2 4-79,-1-1 1,0 0-1,0 0 1,-1 0-1,0-1 0,0 0 1,-1 0-1,0-1 1,-11 7-1,9-7-1338,-1-1 0,0 0 0,0-1 0,-14 4 0,22-7 828,0-1 1,1 0-1,-1 0 1,0-1-1,0 1 1,1 0-1,-1-1 1,0 0-1,1 0 1,-1 0-1,1 0 1,-1 0-1,1 0 1,-1 0-1,1-1 1,0 1-1,-1-1 0,1 0 1,0 0-1,0 0 1,0 0-1,1 0 1,-4-4-1,-21-27-3652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44:22.3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 12620,'63'-2'8484,"-4"1"-5055,0 3-3400,-1 1-366,-31-2-507,-1 0-1,0 2 1,0 1-1,40 11 1,-44-10-4308,-7 1 834,-26-24-6215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44:23.1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43 8840,'4'2'3860,"4"1"-3039,0 0 1,0 0-1,0-1 0,1 0 1,-1-1-1,9 1 0,58-3-570,-37-5-3107,68-19 0,-97 21 1129,-30 2-9507,-20 15 11257,40-13 15,1 1 1,-1-1-1,0 0 0,0 0 0,1 0 1,-1 1-1,0-1 0,1 0 1,-1 0-1,0 0 0,0 0 1,1 0-1,-1 0 0,0 0 0,0 0 1,1 0-1,-1-1 0,0 1 1,1 0-1,-1 0 0,-1-1 1,2 1-30,-1 0 283,-1 0 0,1 0 0,0 0 1,0 0-1,0 0 0,0 1 0,0-1 0,-1 0 0,1 1 0,0-1 0,0 1 0,0 0 1,0-1-1,0 1 0,0 0 0,0-1 0,1 1 0,-1 0 0,0 0 0,0 0 0,0 0 0,1 0 1,-2 1-1,-12 24 3999,8-5-3566,2 0 0,1-1 0,0 1 0,1 27 0,2-34-373,0-1 1,1 1-1,1 0 0,0-1 0,1 1 1,0-1-1,8 20 0,-10-30-262,1 0 1,-1 1-1,1-1 0,-1 0 1,1-1-1,0 1 0,0 0 1,0 0-1,1-1 0,-1 1 1,1-1-1,-1 0 0,1 0 1,0 0-1,0 0 0,0 0 1,0-1-1,0 1 0,0-1 0,0 0 1,0 0-1,1 0 0,-1 0 1,0-1-1,1 1 0,-1-1 1,1 0-1,-1 0 0,0 0 1,1 0-1,-1 0 0,1-1 1,-1 0-1,0 0 0,0 0 1,1 0-1,-1 0 0,0-1 1,0 1-1,0-1 0,3-2 1,7-4-66,-1 0 1,0-1 0,0 0 0,-1-1-1,0 0 1,-1-1 0,0 0-1,10-16 1,-11 11-52,0 0-1,-2 0 0,0-1 1,-1 0-1,0 0 1,4-32-1,16-44-43,-25 92 49,-1-1 1,1 0-1,-1 0 0,1 1 1,0-1-1,0 0 0,-1 1 1,1-1-1,0 1 0,0-1 1,1 1-1,-1-1 0,0 1 1,0 0-1,1-1 0,-1 1 1,3-1-1,-3 2 5,0 0 0,-1 0 0,1 1-1,0-1 1,-1 0 0,1 1 0,0-1 0,-1 1 0,1-1-1,-1 1 1,1-1 0,-1 1 0,1-1 0,-1 1 0,1-1 0,-1 1-1,1 0 1,-1-1 0,0 1 0,1 0 0,-1-1 0,0 1-1,0 0 1,1-1 0,-1 1 0,0 0 0,0 0 0,3 11-133,-1-1 0,0 0 0,0 21 0,-3-1-687,-1 0-1,-7 34 1,-1-31-6670,12-51-4000,9-25 15454,-10 40-3504,-1 0 1,1 0-1,0 0 0,0 0 1,0 0-1,0 0 0,0 1 1,0-1-1,1 0 1,-1 0-1,1 1 0,-1-1 1,1 1-1,-1-1 0,3 0 1,-3 1-209,0 1 1,0-1 0,-1 1 0,1-1-1,0 1 1,0-1 0,-1 1-1,1-1 1,0 0 0,-1 1 0,1-1-1,-1 0 1,1 1 0,-1-1 0,1 0-1,-1 0 1,1 0 0,-1 1 0,0-1-1,1-2 1,-1 3-178,0-1 0,0 1 0,0-1 0,0 1 0,1-1 0,-1 1 0,0-1 0,0 1 0,0 0 0,1-1 0,-1 1 0,0-1 0,1 1 0,-1 0 0,0-1 0,1 1 0,-1 0 0,0-1 0,1 1 0,-1 0 0,1-1 0,-1 1 0,0 0 0,1 0 0,-1 0 0,1-1 0,-1 1-1,1 0 1,-1 0 0,1 0 0,-1 0 0,1 0 0,-1 0 0,1 0 0,0 0 0,71-19 3171,-11 24-5193,-8-1-5742,-49-4 4545,-6 14-2226,-8-7 3598,-1-1 1136,0 14 449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44:23.5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1 191 8104,'18'49'3843,"-18"-27"97,17-4-2338,21 5-449,-7-23-224,16 5-641,-2-13-737,4-12-319,5 1-417,-9-12-289,7 5-352,-11-10-352,1 4-480,4 9-930,-23-21 353,17 23 737,-23-26 2498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28:19.5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 10858,'0'0'8333,"4"0"-8060,31 6 727,-30-4-589,0-1 0,0 1 0,0-1 0,0-1 0,1 1 0,-1-1-1,0 0 1,0 0 0,0 0 0,0-1 0,0 1 0,0-1 0,5-2 0,27-8 148,0 2 1,67-7-1,89 3-534,-131 9 108,981-19 545,-482 28-625,-361-6-42,21 9 16,-41-6 7,160-3 348,70-1 110,-215 3-327,820 19 1025,-973-21-1284,-30 0-333,0 0 1,1 1-1,-1 0 1,0 1-1,0 1 0,0 0 1,14 3-1,-14-4-3107,4-4 759,-13 4 2121,0-1 1,0-1 0,0 1 0,0 0-1,0-1 1,0 0 0,0 1-1,0-1 1,0 0 0,-1-1 0,1 1-1,0 0 1,-1-1 0,1 1 0,-1-1-1,1 0 1,-1 0 0,0 0-1,0 0 1,0-1 0,0 1 0,0 0-1,0-1 1,-1 1 0,1-1-1,2-5 1,-2-30-2977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44:24.8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83 3 14446,'5'0'4201,"29"-1"-1394,-16 0-2689,0 0 0,-1 2 0,1 0 0,24 5 0,-37-5-169,0 0 1,0 1-1,0 0 1,-1 0 0,1 0-1,-1 0 1,1 1-1,-1 0 1,0-1 0,1 2-1,-2-1 1,1 0-1,0 1 1,-1 0 0,1 0-1,-1 0 1,0 0-1,0 0 1,-1 1 0,4 7-1,-5-9-4,1 1 0,-1 0-1,0 0 1,-1 0 0,1 0-1,-1 0 1,1 0 0,-1 0 0,-1 0-1,1-1 1,0 1 0,-1 0 0,0 0-1,0 0 1,-1 4 0,-1 0-34,-1-1 0,0 1 0,0-1 0,0 0 0,-1 0 0,-9 11 0,-4 0-56,0-1 0,-1 0 0,-35 23 0,-103 60 535,142-84-100,12-12-223,4-3-41,-1 0-1,1 0 0,-1 0 1,1 0-1,-1 1 0,1-1 1,0 0-1,0 0 1,-1-1-1,1 1 0,0 0 1,0 0-1,0 0 0,0 0 1,0-1-1,0 1 1,0-1-1,0 1 0,0-1 1,2 1-1,-3 0-3,18 6 149,0 0 0,1-1 0,-1-1 0,1 0 0,0-2 0,0 0 0,25 0 0,-4 1-44,171 7-1376,-205-11 282,0-1 1,0 0-1,0-1 1,0 1-1,-1-1 1,1 0-1,-1-1 1,1 1-1,-1-1 1,0 0-1,0 0 0,0-1 1,0 1-1,-1-1 1,0 0-1,1-1 1,4-5-1,1-16-2081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44:25.7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0 10186,'4'1'5036,"14"6"-1259,18-2-4083,0-2 0,68-2 0,-58-2 98,-9-4-251,-35 4-80,-6 1-1768,-10 0 2122,-1 1-1,1 0 0,0 1 0,0 0 0,1 1 0,-1 1 0,1 0 0,-1 1 0,1 0 0,0 1 0,-20 13 1,24-12 305,0 0 1,0 0-1,0 2 1,1-1 0,0 1-1,1 0 1,0 0-1,0 1 1,1 0 0,1 0-1,-1 1 1,2-1-1,-1 1 1,-5 22 0,7-19 36,0 1 1,0 0-1,2-1 1,0 1 0,0 0-1,3 27 1,-1-39-60,-1 0 0,0 1-1,1-1 1,0 0 0,0 0 0,0 0 0,0 0 0,0 0 0,0-1 0,1 1 0,-1 0 0,1 0 0,0-1 0,0 1 0,0-1-1,0 0 1,0 1 0,1-1 0,-1 0 0,1 0 0,-1-1 0,1 1 0,0-1 0,-1 1 0,1-1 0,0 0 0,0 0 0,0 0-1,0 0 1,0 0 0,0-1 0,0 1 0,1-1 0,-1 0 0,0 0 0,0 0 0,0 0 0,5-2 0,6-1-19,1 0 0,-1-1 1,0-1-1,0-1 0,0 0 1,0 0-1,-1-1 0,0-1 1,20-16-1,-14 8-133,0 0 0,-1-1 0,-1-1 0,-1-1 0,17-24 0,-24 27 124,0 0-1,-1-1 1,-1-1-1,6-20 1,14-34-706,-13 107-367,10 316-6882,-6-370 8088,-10 8 219,-1 0 1,0 0-1,7-17 1,16-25 2867,-22 48-3047,-1 1 0,1 0-1,0 0 1,-1 1 0,2 0-1,-1 0 1,0 1 0,0 0-1,1 0 1,14 0 0,6-2-822,25-3-2253,-25 13-3201,-55 0-2738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44:26.0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13 6118,'-29'38'1793,"17"7"-95,1-9-289,11 2-255,8-8-97,3-4-65,19-6 1,-1-10-96,11-5-96,1-17-224,13-1-289,-2-8-544,0-5-673,10-8-1410,4 11-1248,-22-26 32,16 20-97,-25-25 193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29:13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3 12524,'1'-2'6142,"0"7"-2058,0 24-691,-2 60-5902,1-40 3026,-1 14-775,-1-20 320,3 0 0,7 56 0,-6-87-81,0 0 0,1 1 1,0-2-1,1 1 0,1 0 1,0-1-1,0 1 0,1-1 1,1-1-1,0 1 0,0-1 1,13 13-1,-8-11-100,9 8 90,-1 0 1,-1 2-1,-1 0 1,25 40-1,-39-55 83,-1 0 0,1 0 0,-1 0 1,-1 1-1,0-1 0,0 1 0,0 0 0,-1-1 0,0 1 0,0 0 0,-1 0 1,0 0-1,-1 0 0,0-1 0,0 1 0,0 0 0,-1 0 0,0-1 0,-1 1 1,0-1-1,-6 12 0,4-10-242,0 0 1,-1 0 0,0 0-1,-1-1 1,0 0-1,0 0 1,-1-1 0,1 0-1,-16 10 1,20-15-120,-1 0 1,1 0-1,-1 0 1,0-1-1,0 1 0,0-1 1,0 0-1,0 0 1,0-1-1,0 1 1,0-1-1,-5 0 1,5 0-211,0-1 0,0 0 1,1 0-1,-1 0 0,1 0 1,-1-1-1,1 1 0,0-1 1,-1 0-1,1 0 1,0 0-1,0-1 0,0 1 1,0-1-1,-3-4 0,-1-2-327,1 1-1,0-2 1,0 1-1,1-1 1,0 0-1,1 0 1,0 0-1,1 0 1,-3-13-1,-20-72-1349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29:13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16207,'14'47'4933,"-14"-17"-160,0-8-3460,22 4-1313,6 1-513,-2-13-127,19 8-289,-15-22-128,19 18-128,-19-24-65,16 14-319,-24-20-481,9 4-1121,1 8-1025,-32-34 96,30 26 257,-38-27 1120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29:14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11979,'-1'1'192,"1"0"-1,0 0 0,0 0 0,0 0 0,0 0 1,0 0-1,0 1 0,1-1 0,-1 0 0,0 0 1,0 0-1,1 0 0,-1 0 0,1 0 0,-1 0 1,1 0-1,-1 0 0,1 0 0,0 0 0,-1 0 1,1-1-1,0 1 0,1 1 0,26 1 840,-14-4-2049,5 0 192,0-1 1,0-1-1,22-7 1,-23 6 535,1 0-1,-1 1 1,23-1 0,-19 2 352,-44 19-2382,11-8 2502,1 1 1,1 0-1,-1 1 0,1 0 0,1 0 1,0 1-1,1 0 0,0 0 0,1 1 1,0 0-1,1 0 0,1 0 0,-5 19 1,3-8 662,1 1 0,-3 43 0,7-57-494,1-1 0,0 0 0,1 0 1,0 0-1,1 0 0,0 0 0,0 0 1,8 19-1,0-19 471,-5-8-791,0 1 1,1-1-1,-1-1 1,0 1 0,1-1-1,-1 0 1,0 0-1,1 0 1,-1-1-1,1 0 1,0 0-1,-1 0 1,1-1-1,-1 0 1,0 0-1,1 0 1,-1-1-1,0 0 1,1 0-1,6-4 1,17-8-302,-2-2 0,0-1 0,-1-1 0,0-1 0,-2-1 0,34-36 0,-19 14 477,-2-1-1,53-85 0,-34 35 1278,-54 89-1526,3 10-28,4 9 139,0 0 1,0 1-1,-2 0 0,0 0 0,-1 1 0,0 0 0,3 21 1,16 44 1512,-22-76-1463,-1-1 1,1 0 0,0 0-1,1 0 1,-1 0-1,1 0 1,0-1 0,0 0-1,1 0 1,-1 0 0,1 0-1,0-1 1,0 1-1,5 2 1,10 3-165,1 0 0,31 10 0,23 10-862,-54-11 0,-20-16 792,0-1-1,0 1 1,-1 0 0,1-1-1,-1 1 1,1 0 0,-1 0-1,0 0 1,0-1 0,0 1 0,0 0-1,0 0 1,0 0 0,0-1-1,0 1 1,-1 0 0,1 0 0,-1-1-1,0 1 1,1 0 0,-1-1-1,0 1 1,0 0 0,0-1 0,0 1-1,-1 1 1,-2 5-691,-15 31-955,-26 39 0,-17 33 1691,48-82 170,1-3 812,1 0 0,-14 44 0,25-64-748,-1-1 0,1 1 1,-1-1-1,1 1 0,1 0 1,-1-1-1,1 1 0,0 0 1,1-1-1,-1 1 1,1 0-1,0-1 0,0 1 1,1-1-1,0 1 0,0-1 1,0 0-1,0 0 1,6 8-1,-6-10-180,0-1 1,1 1 0,0-1-1,-1 0 1,1 0-1,0 0 1,0 0 0,0 0-1,0 0 1,0-1-1,1 0 1,-1 1 0,0-1-1,1-1 1,-1 1-1,1 0 1,-1-1 0,1 0-1,-1 1 1,1-2-1,5 1 1,6-3-563,-1 0 1,0 0-1,27-11 1,-17 6-778,-13 3 255,-1 0-1,0-1 0,0 0 1,0-1-1,-1 0 1,0 0-1,0-1 1,-1 0-1,0-1 1,0 1-1,-1-2 1,7-9-1,-12 16 882,1 0 0,-1 1 0,1 0 0,0-1 0,0 1 0,0 0 0,0 0 0,5-1 0,-8 3 215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29:1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11979,'-25'-44'7229,"11"18"-6706,11 22 1959,3 3-2482,1 1 1,-1-1-1,0 0 1,1 0-1,-1 0 1,1 1-1,-1-1 1,1 0-1,-1 1 1,1-1-1,0 0 0,-1 1 1,1-1-1,0 1 1,0-1-1,-1 1 1,1-1-1,0 1 1,0 0-1,0-1 1,-1 1-1,1 0 0,0-1 1,0 1-1,0 0 1,0 0-1,0 0 1,0 0-1,-1 0 1,1 0-1,0 0 1,0 0-1,0 0 0,0 1 1,0-1-1,1 1 1,46 8-94,-36-6 89,71 7-553,1-3 0,0-4 0,126-12 1,-41 1-3340,118-11-6490,-240 14 8659,47-9-2170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09:29:17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72 100 6566,'-28'-15'3556,"23"12"-359,3 1-2883,1 0-1,0 0 1,-1 0-1,0 0 1,1 0-1,-1 0 1,0 1-1,0-1 1,0 1-1,-3-2 1,1-2 1330,3 5-1596,0-1 0,0 0-1,0 0 1,0 0 0,0 1 0,1-1-1,-1 0 1,0 0 0,0 0 0,1 0-1,-1 0 1,1 0 0,-1-1 0,1 1 0,-1 0-1,1 0 1,0 0 0,-1-2 0,42 14 21,1-2 1,81 8-1,94-10-1842,-161-10-120,66-11 0,-16 1-1613,166-20-6477,-202 17 9503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41:53.9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408 103 12940,'4'-1'5362,"10"-8"-2417,-15 5-2864,0 1 0,1 0 0,-1-1 0,0 1 1,0 0-1,-1 0 0,1 0 0,-1 0 0,0 0 1,1 0-1,-1 1 0,-1-1 0,1 0 0,0 1 0,0 0 1,-4-3-1,-42-29 2318,46 33-2479,-6-2-135,8 3 198,-1-1 1,1 1-1,-1 0 1,1-1-1,-1 1 1,1 0-1,-1 0 1,1 0-1,-1 0 1,1-1-1,-1 1 1,1 0-1,-1 0 0,1 0 1,-1 0-1,1 0 1,-1 0-1,0 0 1,1 0-1,-1 1 1,1-1-1,-1 0 1,1 0-1,-1 0 0,1 1 1,-2-1-1,-1 2 14,0-1 0,0 1 0,-1 0 0,1 0 0,0 0 0,1 0 1,-1 1-1,0-1 0,1 1 0,-1-1 0,1 1 0,0 0 0,0 0 0,0 0 0,0 0 0,0 1 0,1-1 0,-2 4 0,-1 2 11,-1 5-1,1 1-1,0 0 0,1 0 0,1 0 1,0 1-1,1-1 0,0 0 1,3 21-1,3 15 0,13 58 1,-7-53 49,100 627 219,-96-494 0,-8 0 1,-8 0-1,-9 0 0,-44 249 1,-170 517 102,156-691-324,48-188-67,-17 144 1,35-191-6,1 0 0,1 0 0,1 0 0,2 0 0,1-1 0,1 1 0,2-1 0,13 38 1,29 56 33,-16-44 12,-3 2 1,26 112-1,-33-58-2,-6 2 0,-1 255 1,-52 278 62,11-320-22,4 261-221,24-411 156,30 208 0,-26-355 49,2-1 0,16 51 0,-21-90-132,0 1 1,0-1 0,1 0 0,1-1-1,0 1 1,1-1 0,0-1-1,0 1 1,1-1 0,1 0 0,0-1-1,0 0 1,16 12 0,-20-18-428,0 0 0,1-1 0,-1 0 1,0 0-1,1 0 0,0-1 0,-1 1 1,1-1-1,0-1 0,-1 1 0,1-1 1,7-1-1,-6 1-274,-1 0 1,0-1-1,0 0 0,0 0 1,0-1-1,0 0 0,0 0 1,0 0-1,-1-1 1,1 0-1,-1 0 0,0 0 1,1 0-1,-2-1 0,1 0 1,0 0-1,6-8 1,8-33-4024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12:41:55.8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36 160 7367,'-21'0'7783,"19"-3"-7169,-1-6-183,0 0 0,1-1 0,1 1 0,-1-1 0,1 1 0,1-1-1,0 1 1,2-18 0,-2 5 768,0 19-692,8-7 464,-7 8-953,-1 1 0,1 0 1,-1 0-1,1 0 1,-1 0-1,1 0 0,-1 0 1,1 0-1,0 0 0,0 0 1,-1 1-1,1-1 1,0 0-1,0 0 0,0 1 1,0-1-1,0 0 1,0 1-1,0-1 0,0 1 1,0-1-1,2 0 1,42 1 114,85 0-58,137 18-1,123 45-37,138 17 914,-137-50-292,373 45-368,-168 28-264,254 36 224,127 2 678,-532-94-481,-425-46-513,-5 0-175,0 0 0,0 1 0,0 0 0,20 7 0,-34-9 64,0 1 0,0-1 1,0 1-1,0-1 0,1 1 0,-1-1 1,0 0-1,0 1 0,0-1 0,0 0 0,0 0 1,1 0-1,-1 0 0,0 0 0,0 0 1,0 0-1,1 0 0,-1-1 0,0 1 0,0 0 1,0-1-1,0 1 0,0-1 0,0 1 1,2-2-1,-2 1-198,-1 0-1,0 0 1,1 0 0,-1 0 0,0 0-1,1 0 1,-1 0 0,0 0 0,0 0 0,0 0-1,0 0 1,0 0 0,0 0 0,0 0-1,0 0 1,0 0 0,-1 0 0,0-2 0,-2-10-4757,5 3 3639,4-12-3993,-2-16 3921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8F17F-C327-4D79-8405-922D8FEA7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3BEB6D-E7A0-41F4-9C9A-F76E9F7A7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52CF31-02DE-4D9A-A409-6218D6E2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C67CF6-310F-48CC-91C9-9DE309BB9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F2225-BBE3-400B-A314-529E7E45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3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D0E20-EE71-4500-8B86-4A16DDCB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EFAB42-DEE9-40B1-B208-B5F3F0638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1D98FD-B4C1-4AA6-9DCF-4F8CE8AF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FBF911-1A73-4C84-B39D-543C93CE1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6BA3A-8DBB-4BEE-976D-DCA76227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640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58974D9-A2BB-443D-AF74-D94AAFE57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0D6AAF-41FF-4A28-A6A2-2A498A0E8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E9C98-E2BA-4739-9AB8-29432AB1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85E71-401C-485F-8DDA-86AB400B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54F8E-BC4B-4E05-AE78-D651B90B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4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15348-A678-4CA6-A3E3-9DCB0C61D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812C71-99CC-4007-B1DB-82E68BAFB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B5068-FE99-45DE-BAC5-3E5377E0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A77061-0B09-4CED-A877-626B63890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1458A-CA20-4201-9E79-043F377C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57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0BCC3B-92C6-488B-ADA2-EAEB4F72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FBE374-56D8-425E-91D5-874D7429C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512FEB-F70D-49F1-AF27-34C44BFA4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AD155-A117-4F4F-BD3E-C4C7AB562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4F2F86-66BA-495E-B5D0-FDEDA242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050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10BB04-381A-4BD9-B8A0-6A9746BB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8CF43A-D09B-4A76-B12C-F62CCA98D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764BC6-2E0F-4B2A-8F09-7F8296657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6AC8A-E5D3-4BE2-81CB-A87AB9437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B2F83-A2D4-4C6C-AF1C-C43ACE57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C23EB-105C-484B-B5A7-F30446F3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52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F933AF-20ED-40FB-B527-C2A36948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8FEBD-E3B7-4E82-B158-6701A51C8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7973B-F03F-4DBB-932E-5EC304FE5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CDFFF-42C3-4B9A-A1AC-A59794CEB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91A529-AEF5-4BB3-8083-3807FE7ED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299630-963B-4313-B096-9D8BBD09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DA8FEC-E1A7-486C-9A89-06B701AF7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9B89B8-FA8C-466B-AB9E-20CDD66A3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03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65183-77ED-4DCA-B072-01DAC649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5CD1FF-C3D7-473B-A762-E95BC3A1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BEEFE2-265B-4649-BE63-425B1D18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706363-C40C-4AAD-8550-C54F08FAF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612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A7BDD0-1C54-4210-8065-6B79A4DA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729B7A9-7E95-4B6B-9F1A-B92E7C09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A6C0C-1932-42F9-82FA-1BDAD2B15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423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FDF80-5B59-4D15-BE72-AA8AC189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01BA95-790A-4A20-BC3D-69994427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5FA1D-B667-4164-8720-69C093FDC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7C580D-1FAC-4066-8DBE-2714C74F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57691-3BC6-4CFE-ACC0-AEF7306C4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F97806-7AD9-4AC4-9456-B5FB61BD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19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78099-6B91-455C-8B53-14A52F9B6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05417A9-13A9-44DB-9A62-F5FB73BE7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A5B45-D993-4626-A1D1-C9BAECF08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606A9-6487-47E8-9225-C5D28BD4E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EBFEFA-AA50-4137-9CE9-A6AD05B67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66F86-0B3C-4AE6-A508-682CDA56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7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DA845C8-BFFB-419E-975B-31169EEE0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2845E0-0866-4652-BD40-50F130113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EAAA8-5F1A-4B7B-885E-CDCD9C349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20BDF-6E7B-4983-8996-00A41FAC92E8}" type="datetimeFigureOut">
              <a:rPr lang="ko-KR" altLang="en-US" smtClean="0"/>
              <a:t>2024-04-05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8644B-F3BB-4641-A69D-17155DF309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613388-5396-488E-BF07-FF6E02456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A75C5-9E73-49B8-92C2-D5A69A5ADE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70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customXml" Target="../ink/ink5.xml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openxmlformats.org/officeDocument/2006/relationships/customXml" Target="../ink/ink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7.png"/><Relationship Id="rId14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customXml" Target="../ink/ink13.xml"/><Relationship Id="rId18" Type="http://schemas.openxmlformats.org/officeDocument/2006/relationships/image" Target="../media/image100.png"/><Relationship Id="rId26" Type="http://schemas.openxmlformats.org/officeDocument/2006/relationships/image" Target="../media/image14.png"/><Relationship Id="rId3" Type="http://schemas.openxmlformats.org/officeDocument/2006/relationships/customXml" Target="../ink/ink8.xml"/><Relationship Id="rId21" Type="http://schemas.openxmlformats.org/officeDocument/2006/relationships/customXml" Target="../ink/ink17.xml"/><Relationship Id="rId7" Type="http://schemas.openxmlformats.org/officeDocument/2006/relationships/customXml" Target="../ink/ink10.xml"/><Relationship Id="rId12" Type="http://schemas.openxmlformats.org/officeDocument/2006/relationships/image" Target="../media/image70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2" Type="http://schemas.openxmlformats.org/officeDocument/2006/relationships/image" Target="../media/image4.png"/><Relationship Id="rId16" Type="http://schemas.openxmlformats.org/officeDocument/2006/relationships/image" Target="../media/image90.png"/><Relationship Id="rId20" Type="http://schemas.openxmlformats.org/officeDocument/2006/relationships/image" Target="../media/image110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customXml" Target="../ink/ink12.xml"/><Relationship Id="rId24" Type="http://schemas.openxmlformats.org/officeDocument/2006/relationships/image" Target="../media/image13.png"/><Relationship Id="rId32" Type="http://schemas.openxmlformats.org/officeDocument/2006/relationships/image" Target="../media/image17.png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15.png"/><Relationship Id="rId10" Type="http://schemas.openxmlformats.org/officeDocument/2006/relationships/image" Target="../media/image60.png"/><Relationship Id="rId19" Type="http://schemas.openxmlformats.org/officeDocument/2006/relationships/customXml" Target="../ink/ink16.xml"/><Relationship Id="rId31" Type="http://schemas.openxmlformats.org/officeDocument/2006/relationships/customXml" Target="../ink/ink22.xml"/><Relationship Id="rId4" Type="http://schemas.openxmlformats.org/officeDocument/2006/relationships/image" Target="../media/image30.png"/><Relationship Id="rId9" Type="http://schemas.openxmlformats.org/officeDocument/2006/relationships/customXml" Target="../ink/ink11.xml"/><Relationship Id="rId14" Type="http://schemas.openxmlformats.org/officeDocument/2006/relationships/image" Target="../media/image80.png"/><Relationship Id="rId22" Type="http://schemas.openxmlformats.org/officeDocument/2006/relationships/image" Target="../media/image120.png"/><Relationship Id="rId27" Type="http://schemas.openxmlformats.org/officeDocument/2006/relationships/customXml" Target="../ink/ink20.xml"/><Relationship Id="rId30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80932-278E-4067-9381-4832ED419D49}"/>
              </a:ext>
            </a:extLst>
          </p:cNvPr>
          <p:cNvSpPr txBox="1"/>
          <p:nvPr/>
        </p:nvSpPr>
        <p:spPr>
          <a:xfrm>
            <a:off x="922789" y="241055"/>
            <a:ext cx="10577332" cy="4888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9. include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액션 태그를 이용하여 다음 조건에 맞게 애플리케이션을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include.jsp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&lt;h4&gt;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‘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구구단 출력하기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’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include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액션 태그로 구구단을 출력하는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include_data.jsp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param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액션 태그로 숫자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출력하는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include_data.jsp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파일에 전달하도록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include_data.jsp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전달받은 숫자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구구단을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'http://localhost:8080/Exercise/ch04/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include.jsp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7AED82B-E67E-4399-B132-6460BC6CE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106" y="631168"/>
            <a:ext cx="400050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22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ADF2864-33E9-4925-862D-65943711B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45" y="203533"/>
            <a:ext cx="5173579" cy="25128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D62970-FAB8-4631-AE5F-A6C0C8B91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45" y="2976562"/>
            <a:ext cx="6480750" cy="31765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E01C857-1DAB-481C-BE73-0C68E87AB2CC}"/>
                  </a:ext>
                </a:extLst>
              </p14:cNvPr>
              <p14:cNvContentPartPr/>
              <p14:nvPr/>
            </p14:nvContentPartPr>
            <p14:xfrm>
              <a:off x="2113695" y="452850"/>
              <a:ext cx="1239480" cy="291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E01C857-1DAB-481C-BE73-0C68E87AB2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05055" y="444210"/>
                <a:ext cx="12571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4E11EBE1-8BF5-419A-957C-E0856514AF39}"/>
                  </a:ext>
                </a:extLst>
              </p14:cNvPr>
              <p14:cNvContentPartPr/>
              <p14:nvPr/>
            </p14:nvContentPartPr>
            <p14:xfrm>
              <a:off x="3532815" y="3186690"/>
              <a:ext cx="1787400" cy="4572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4E11EBE1-8BF5-419A-957C-E0856514AF3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3815" y="3178050"/>
                <a:ext cx="180504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52B469FE-5FB5-4C37-9681-1790EA9CAA5B}"/>
              </a:ext>
            </a:extLst>
          </p:cNvPr>
          <p:cNvGrpSpPr/>
          <p:nvPr/>
        </p:nvGrpSpPr>
        <p:grpSpPr>
          <a:xfrm>
            <a:off x="9085095" y="4994610"/>
            <a:ext cx="760320" cy="390240"/>
            <a:chOff x="9085095" y="4994610"/>
            <a:chExt cx="76032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109B14B-866F-4546-82A1-D3D9C57DEFC7}"/>
                    </a:ext>
                  </a:extLst>
                </p14:cNvPr>
                <p14:cNvContentPartPr/>
                <p14:nvPr/>
              </p14:nvContentPartPr>
              <p14:xfrm>
                <a:off x="9085095" y="5016570"/>
                <a:ext cx="106200" cy="3682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109B14B-866F-4546-82A1-D3D9C57DEF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076095" y="5007930"/>
                  <a:ext cx="12384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AE2488A-1928-4500-937E-CEAD7016C389}"/>
                    </a:ext>
                  </a:extLst>
                </p14:cNvPr>
                <p14:cNvContentPartPr/>
                <p14:nvPr/>
              </p14:nvContentPartPr>
              <p14:xfrm>
                <a:off x="9184815" y="4994610"/>
                <a:ext cx="145800" cy="752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AE2488A-1928-4500-937E-CEAD7016C38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75815" y="4985970"/>
                  <a:ext cx="163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DB89773-3B74-4FBE-857F-C91499A59F75}"/>
                    </a:ext>
                  </a:extLst>
                </p14:cNvPr>
                <p14:cNvContentPartPr/>
                <p14:nvPr/>
              </p14:nvContentPartPr>
              <p14:xfrm>
                <a:off x="9413055" y="5021250"/>
                <a:ext cx="432360" cy="3506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DB89773-3B74-4FBE-857F-C91499A59F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04055" y="5012250"/>
                  <a:ext cx="450000" cy="36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DA13A46-CFA7-47A3-9586-4652CB589777}"/>
              </a:ext>
            </a:extLst>
          </p:cNvPr>
          <p:cNvGrpSpPr/>
          <p:nvPr/>
        </p:nvGrpSpPr>
        <p:grpSpPr>
          <a:xfrm>
            <a:off x="4688775" y="2137290"/>
            <a:ext cx="1318680" cy="87480"/>
            <a:chOff x="4688775" y="2137290"/>
            <a:chExt cx="1318680" cy="8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15CD67E-566D-4825-AC75-33A6C4BAE60B}"/>
                    </a:ext>
                  </a:extLst>
                </p14:cNvPr>
                <p14:cNvContentPartPr/>
                <p14:nvPr/>
              </p14:nvContentPartPr>
              <p14:xfrm>
                <a:off x="4688775" y="2185170"/>
                <a:ext cx="412560" cy="396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15CD67E-566D-4825-AC75-33A6C4BAE60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9775" y="2176530"/>
                  <a:ext cx="430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AE8B112-464D-41FE-9BB5-226FFD4B7F3F}"/>
                    </a:ext>
                  </a:extLst>
                </p14:cNvPr>
                <p14:cNvContentPartPr/>
                <p14:nvPr/>
              </p14:nvContentPartPr>
              <p14:xfrm>
                <a:off x="5629455" y="2137290"/>
                <a:ext cx="378000" cy="360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AE8B112-464D-41FE-9BB5-226FFD4B7F3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20455" y="2128650"/>
                  <a:ext cx="395640" cy="5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180932-278E-4067-9381-4832ED419D49}"/>
              </a:ext>
            </a:extLst>
          </p:cNvPr>
          <p:cNvSpPr txBox="1"/>
          <p:nvPr/>
        </p:nvSpPr>
        <p:spPr>
          <a:xfrm>
            <a:off x="922789" y="241055"/>
            <a:ext cx="10577332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9. include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액션 태그를 이용하여 다음 조건에 맞게 애플리케이션을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include2.jsp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Block buttons </a:t>
            </a:r>
            <a:r>
              <a:rPr lang="ko-KR" altLang="en-US" dirty="0">
                <a:solidFill>
                  <a:srgbClr val="FF0000"/>
                </a:solidFill>
              </a:rPr>
              <a:t>이용하여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구구단 출력하기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’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를 작성합니다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include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액션 태그로 구구단을 출력하는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include_data2.jsp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param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액션 태그로 숫자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출력하는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include_data2.jsp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파일에 전달하도록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param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액션 태그로 숫자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를 출력하는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include_data2.jsp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파일에 전달하도록 작성합니다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solidFill>
                <a:srgbClr val="FF0000"/>
              </a:solidFill>
              <a:effectLst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include_data2.jsp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전달받은 숫자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의 구구단을 가운데 정렬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하여 가운데 정렬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하여 출력하도록 작성합니다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2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단 </a:t>
            </a:r>
            <a:r>
              <a:rPr lang="ko-KR" altLang="en-US" dirty="0">
                <a:solidFill>
                  <a:srgbClr val="FF0000"/>
                </a:solidFill>
              </a:rPr>
              <a:t>아래쪽에 한 줄</a:t>
            </a:r>
            <a:r>
              <a:rPr lang="en-US" altLang="ko-KR" dirty="0">
                <a:solidFill>
                  <a:srgbClr val="FF0000"/>
                </a:solidFill>
              </a:rPr>
              <a:t>(--------------)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출력하여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단과 구분하도록 작성합니다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solidFill>
                <a:srgbClr val="FF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전달받은 숫자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의 구구단을 출력하도록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'http://localhost:8080/Exercise/ch04/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include2.jsp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10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F36B81-EEE5-4285-B20F-2DEA408AF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353" y="0"/>
            <a:ext cx="5675293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65498D-A320-4514-A9E2-87677FC28828}"/>
              </a:ext>
            </a:extLst>
          </p:cNvPr>
          <p:cNvSpPr txBox="1"/>
          <p:nvPr/>
        </p:nvSpPr>
        <p:spPr>
          <a:xfrm>
            <a:off x="9198707" y="458374"/>
            <a:ext cx="2915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include2.jsp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 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Block buttons </a:t>
            </a:r>
            <a:r>
              <a:rPr lang="ko-KR" altLang="en-US" dirty="0">
                <a:solidFill>
                  <a:srgbClr val="FF0000"/>
                </a:solidFill>
              </a:rPr>
              <a:t>이용하여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구구단 출력하기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’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를 작성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A8808C-A878-4E79-8B56-8DEF62153116}"/>
              </a:ext>
            </a:extLst>
          </p:cNvPr>
          <p:cNvSpPr txBox="1"/>
          <p:nvPr/>
        </p:nvSpPr>
        <p:spPr>
          <a:xfrm>
            <a:off x="273539" y="858083"/>
            <a:ext cx="29848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include_data2.jsp 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전달받은 숫자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의 구구단을 가운데 정렬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(bootstrap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Text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하여 가운데 정렬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)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하여 출력하도록 작성합니다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2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단 </a:t>
            </a:r>
            <a:r>
              <a:rPr lang="ko-KR" altLang="en-US" dirty="0">
                <a:solidFill>
                  <a:srgbClr val="FF0000"/>
                </a:solidFill>
              </a:rPr>
              <a:t>아래쪽에 한 줄</a:t>
            </a:r>
            <a:r>
              <a:rPr lang="en-US" altLang="ko-KR" dirty="0">
                <a:solidFill>
                  <a:srgbClr val="FF0000"/>
                </a:solidFill>
              </a:rPr>
              <a:t>(--------------)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출력하여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단과 구분하도록 작성합니다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AF0A11E-550B-4A62-82F9-1AD5CCDC02B1}"/>
              </a:ext>
            </a:extLst>
          </p:cNvPr>
          <p:cNvGrpSpPr/>
          <p:nvPr/>
        </p:nvGrpSpPr>
        <p:grpSpPr>
          <a:xfrm>
            <a:off x="3186594" y="965418"/>
            <a:ext cx="2450160" cy="2836080"/>
            <a:chOff x="3186594" y="965418"/>
            <a:chExt cx="2450160" cy="283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6E5A4965-8A37-42F6-AC67-3288B85A0879}"/>
                    </a:ext>
                  </a:extLst>
                </p14:cNvPr>
                <p14:cNvContentPartPr/>
                <p14:nvPr/>
              </p14:nvContentPartPr>
              <p14:xfrm>
                <a:off x="5429754" y="965418"/>
                <a:ext cx="207000" cy="28360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6E5A4965-8A37-42F6-AC67-3288B85A087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21114" y="956418"/>
                  <a:ext cx="224640" cy="28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C2A15FD9-1A00-49B2-BC0F-BC9258CAF2E9}"/>
                    </a:ext>
                  </a:extLst>
                </p14:cNvPr>
                <p14:cNvContentPartPr/>
                <p14:nvPr/>
              </p14:nvContentPartPr>
              <p14:xfrm>
                <a:off x="3336714" y="1588938"/>
                <a:ext cx="2005200" cy="2581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C2A15FD9-1A00-49B2-BC0F-BC9258CAF2E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328074" y="1579938"/>
                  <a:ext cx="20228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9B11FBD-A5A8-4BFA-A1BC-340185F367B8}"/>
                    </a:ext>
                  </a:extLst>
                </p14:cNvPr>
                <p14:cNvContentPartPr/>
                <p14:nvPr/>
              </p14:nvContentPartPr>
              <p14:xfrm>
                <a:off x="5068674" y="1696578"/>
                <a:ext cx="318600" cy="2167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9B11FBD-A5A8-4BFA-A1BC-340185F367B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60034" y="1687938"/>
                  <a:ext cx="336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ED64AAE-8AFE-4E1E-A2B6-D39CE9E8EA66}"/>
                    </a:ext>
                  </a:extLst>
                </p14:cNvPr>
                <p14:cNvContentPartPr/>
                <p14:nvPr/>
              </p14:nvContentPartPr>
              <p14:xfrm>
                <a:off x="3186594" y="1575618"/>
                <a:ext cx="185400" cy="496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ED64AAE-8AFE-4E1E-A2B6-D39CE9E8EA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77954" y="1566618"/>
                  <a:ext cx="20304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A86BB39-1ACA-44D9-91FB-D26DCFEC30FE}"/>
              </a:ext>
            </a:extLst>
          </p:cNvPr>
          <p:cNvGrpSpPr/>
          <p:nvPr/>
        </p:nvGrpSpPr>
        <p:grpSpPr>
          <a:xfrm>
            <a:off x="3186593" y="2930916"/>
            <a:ext cx="1446177" cy="1064262"/>
            <a:chOff x="3186234" y="2149098"/>
            <a:chExt cx="974520" cy="18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F7928F6-F67C-4C10-AC38-25BE9B3640D3}"/>
                    </a:ext>
                  </a:extLst>
                </p14:cNvPr>
                <p14:cNvContentPartPr/>
                <p14:nvPr/>
              </p14:nvContentPartPr>
              <p14:xfrm>
                <a:off x="3186234" y="2149098"/>
                <a:ext cx="803520" cy="1884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F7928F6-F67C-4C10-AC38-25BE9B3640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77594" y="2140098"/>
                  <a:ext cx="821160" cy="19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F858C50E-51B2-41CB-AE76-721159141866}"/>
                    </a:ext>
                  </a:extLst>
                </p14:cNvPr>
                <p14:cNvContentPartPr/>
                <p14:nvPr/>
              </p14:nvContentPartPr>
              <p14:xfrm>
                <a:off x="3850074" y="3696738"/>
                <a:ext cx="310680" cy="336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F858C50E-51B2-41CB-AE76-72115914186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41074" y="3688098"/>
                  <a:ext cx="32832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FB6CDAC-B4A1-4825-B7D3-507A0942947C}"/>
              </a:ext>
            </a:extLst>
          </p:cNvPr>
          <p:cNvGrpSpPr/>
          <p:nvPr/>
        </p:nvGrpSpPr>
        <p:grpSpPr>
          <a:xfrm>
            <a:off x="8598114" y="537018"/>
            <a:ext cx="588600" cy="344520"/>
            <a:chOff x="8598114" y="537018"/>
            <a:chExt cx="588600" cy="3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22CA553-53FF-4F50-BC82-96E11B29DB15}"/>
                    </a:ext>
                  </a:extLst>
                </p14:cNvPr>
                <p14:cNvContentPartPr/>
                <p14:nvPr/>
              </p14:nvContentPartPr>
              <p14:xfrm>
                <a:off x="8660754" y="652938"/>
                <a:ext cx="525960" cy="255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22CA553-53FF-4F50-BC82-96E11B29DB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52114" y="643938"/>
                  <a:ext cx="543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94850719-4B99-43FB-94E3-F35A97D4F1AF}"/>
                    </a:ext>
                  </a:extLst>
                </p14:cNvPr>
                <p14:cNvContentPartPr/>
                <p14:nvPr/>
              </p14:nvContentPartPr>
              <p14:xfrm>
                <a:off x="8598114" y="537018"/>
                <a:ext cx="224640" cy="34452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94850719-4B99-43FB-94E3-F35A97D4F1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89114" y="528018"/>
                  <a:ext cx="24228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B3D898F-824E-4539-A953-D74701E26C60}"/>
              </a:ext>
            </a:extLst>
          </p:cNvPr>
          <p:cNvGrpSpPr/>
          <p:nvPr/>
        </p:nvGrpSpPr>
        <p:grpSpPr>
          <a:xfrm>
            <a:off x="4113954" y="4619418"/>
            <a:ext cx="584640" cy="272160"/>
            <a:chOff x="4113954" y="4619418"/>
            <a:chExt cx="58464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2E9DB4E-F868-4611-B030-CB014730DC16}"/>
                    </a:ext>
                  </a:extLst>
                </p14:cNvPr>
                <p14:cNvContentPartPr/>
                <p14:nvPr/>
              </p14:nvContentPartPr>
              <p14:xfrm>
                <a:off x="4113954" y="4634178"/>
                <a:ext cx="88920" cy="2574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2E9DB4E-F868-4611-B030-CB014730DC1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05314" y="4625178"/>
                  <a:ext cx="1065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AC886F44-F343-488A-84AD-D8C86E193A06}"/>
                    </a:ext>
                  </a:extLst>
                </p14:cNvPr>
                <p14:cNvContentPartPr/>
                <p14:nvPr/>
              </p14:nvContentPartPr>
              <p14:xfrm>
                <a:off x="4127634" y="4653978"/>
                <a:ext cx="161280" cy="147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AC886F44-F343-488A-84AD-D8C86E193A0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118634" y="4645338"/>
                  <a:ext cx="1789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129456C-4BE3-4161-90D0-5DD36D77EFB9}"/>
                    </a:ext>
                  </a:extLst>
                </p14:cNvPr>
                <p14:cNvContentPartPr/>
                <p14:nvPr/>
              </p14:nvContentPartPr>
              <p14:xfrm>
                <a:off x="4314114" y="4619418"/>
                <a:ext cx="276120" cy="14004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6129456C-4BE3-4161-90D0-5DD36D77EFB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05474" y="4610778"/>
                  <a:ext cx="2937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DB8428C4-4790-4C6B-B2F2-B2EEE582A524}"/>
                    </a:ext>
                  </a:extLst>
                </p14:cNvPr>
                <p14:cNvContentPartPr/>
                <p14:nvPr/>
              </p14:nvContentPartPr>
              <p14:xfrm>
                <a:off x="4480434" y="4754058"/>
                <a:ext cx="218160" cy="1108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DB8428C4-4790-4C6B-B2F2-B2EEE582A52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71794" y="4745418"/>
                  <a:ext cx="235800" cy="12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EE5E8B-B3BE-4068-B52E-ADC06A2B714B}"/>
              </a:ext>
            </a:extLst>
          </p:cNvPr>
          <p:cNvGrpSpPr/>
          <p:nvPr/>
        </p:nvGrpSpPr>
        <p:grpSpPr>
          <a:xfrm>
            <a:off x="6603714" y="1987098"/>
            <a:ext cx="606240" cy="278280"/>
            <a:chOff x="6603714" y="1987098"/>
            <a:chExt cx="60624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3D2BA62C-C5CF-4FDB-AE17-EE74CC4721C8}"/>
                    </a:ext>
                  </a:extLst>
                </p14:cNvPr>
                <p14:cNvContentPartPr/>
                <p14:nvPr/>
              </p14:nvContentPartPr>
              <p14:xfrm>
                <a:off x="6603714" y="2000778"/>
                <a:ext cx="199440" cy="1774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3D2BA62C-C5CF-4FDB-AE17-EE74CC4721C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594714" y="1991778"/>
                  <a:ext cx="217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C28CE757-5B33-4DC3-A1FB-310FBF0E39D0}"/>
                    </a:ext>
                  </a:extLst>
                </p14:cNvPr>
                <p14:cNvContentPartPr/>
                <p14:nvPr/>
              </p14:nvContentPartPr>
              <p14:xfrm>
                <a:off x="6862554" y="1987098"/>
                <a:ext cx="281520" cy="154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C28CE757-5B33-4DC3-A1FB-310FBF0E39D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53554" y="1978098"/>
                  <a:ext cx="299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4D64E156-96B2-4B28-BE69-73EDB64AE563}"/>
                    </a:ext>
                  </a:extLst>
                </p14:cNvPr>
                <p14:cNvContentPartPr/>
                <p14:nvPr/>
              </p14:nvContentPartPr>
              <p14:xfrm>
                <a:off x="6999354" y="2171418"/>
                <a:ext cx="210600" cy="939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4D64E156-96B2-4B28-BE69-73EDB64AE56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990714" y="2162418"/>
                  <a:ext cx="228240" cy="11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940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363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-apple-system</vt:lpstr>
      <vt:lpstr>system-ui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29</cp:revision>
  <dcterms:created xsi:type="dcterms:W3CDTF">2021-05-07T12:34:49Z</dcterms:created>
  <dcterms:modified xsi:type="dcterms:W3CDTF">2024-04-05T05:43:29Z</dcterms:modified>
</cp:coreProperties>
</file>