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6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s/_rels/slide5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4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23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24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21.xml" ContentType="application/vnd.openxmlformats-officedocument.presentationml.slide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19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<Relationship Id="rId30" Type="http://schemas.openxmlformats.org/officeDocument/2006/relationships/slide" Target="slides/slide21.xml"/><Relationship Id="rId31" Type="http://schemas.openxmlformats.org/officeDocument/2006/relationships/slide" Target="slides/slide22.xml"/><Relationship Id="rId32" Type="http://schemas.openxmlformats.org/officeDocument/2006/relationships/slide" Target="slides/slide23.xml"/><Relationship Id="rId33" Type="http://schemas.openxmlformats.org/officeDocument/2006/relationships/slide" Target="slides/slide24.xml"/><Relationship Id="rId3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8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move the slide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Click to edit the notes format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F50703AC-462D-4B7C-94FF-F148C402BC11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000" cy="3080880"/>
          </a:xfrm>
          <a:prstGeom prst="rect">
            <a:avLst/>
          </a:prstGeom>
          <a:ln w="0">
            <a:noFill/>
          </a:ln>
        </p:spPr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D713620-A329-4A9C-9697-6E9D3C7285FA}" type="slidenum">
              <a:rPr b="0" lang="ru-RU" sz="12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000" cy="3080880"/>
          </a:xfrm>
          <a:prstGeom prst="rect">
            <a:avLst/>
          </a:prstGeom>
          <a:ln w="0">
            <a:noFill/>
          </a:ln>
        </p:spPr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5DDCBB2-820D-4471-AD72-1FCF0190C278}" type="slidenum">
              <a:rPr b="0" lang="ru-RU" sz="12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000" cy="3080880"/>
          </a:xfrm>
          <a:prstGeom prst="rect">
            <a:avLst/>
          </a:prstGeom>
          <a:ln w="0">
            <a:noFill/>
          </a:ln>
        </p:spPr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F4663E9-7F22-40CA-B148-BD3D679FACF7}" type="slidenum">
              <a:rPr b="0" lang="ru-RU" sz="12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000" cy="3080880"/>
          </a:xfrm>
          <a:prstGeom prst="rect">
            <a:avLst/>
          </a:prstGeom>
          <a:ln w="0">
            <a:noFill/>
          </a:ln>
        </p:spPr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D11D0C4-44C6-4927-9895-EFA521F23FA5}" type="slidenum">
              <a:rPr b="0" lang="ru-RU" sz="12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000" cy="3080880"/>
          </a:xfrm>
          <a:prstGeom prst="rect">
            <a:avLst/>
          </a:prstGeom>
          <a:ln w="0">
            <a:noFill/>
          </a:ln>
        </p:spPr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34D99F6-E9DE-45B0-8DF3-70F73F94A69B}" type="slidenum">
              <a:rPr b="0" lang="ru-RU" sz="12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000" cy="3080880"/>
          </a:xfrm>
          <a:prstGeom prst="rect">
            <a:avLst/>
          </a:prstGeom>
          <a:ln w="0">
            <a:noFill/>
          </a:ln>
        </p:spPr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12BF57C-DC92-498A-83F5-8844BC80864A}" type="slidenum">
              <a:rPr b="0" lang="ru-RU" sz="12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000" cy="3080880"/>
          </a:xfrm>
          <a:prstGeom prst="rect">
            <a:avLst/>
          </a:prstGeom>
          <a:ln w="0">
            <a:noFill/>
          </a:ln>
        </p:spPr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EE89E4F-855B-46E6-A10A-25FFDA4898EC}" type="slidenum">
              <a:rPr b="0" lang="ru-RU" sz="12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000" cy="3080880"/>
          </a:xfrm>
          <a:prstGeom prst="rect">
            <a:avLst/>
          </a:prstGeom>
          <a:ln w="0">
            <a:noFill/>
          </a:ln>
        </p:spPr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D92401D-923A-4CF9-8BBA-FCE49CE2122D}" type="slidenum">
              <a:rPr b="0" lang="ru-RU" sz="12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000" cy="3080880"/>
          </a:xfrm>
          <a:prstGeom prst="rect">
            <a:avLst/>
          </a:prstGeom>
          <a:ln w="0">
            <a:noFill/>
          </a:ln>
        </p:spPr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1B57119-210E-436F-97D0-A95B0B5E8DDE}" type="slidenum">
              <a:rPr b="0" lang="ru-RU" sz="12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000" cy="3080880"/>
          </a:xfrm>
          <a:prstGeom prst="rect">
            <a:avLst/>
          </a:prstGeom>
          <a:ln w="0">
            <a:noFill/>
          </a:ln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C50524F-E56B-4A62-B1FB-D7DBFF3395C2}" type="slidenum">
              <a:rPr b="0" lang="ru-RU" sz="12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000" cy="3080880"/>
          </a:xfrm>
          <a:prstGeom prst="rect">
            <a:avLst/>
          </a:prstGeom>
          <a:ln w="0">
            <a:noFill/>
          </a:ln>
        </p:spPr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2EC611E-87AB-4BCF-9ABD-08330C092DC5}" type="slidenum">
              <a:rPr b="0" lang="ru-RU" sz="12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000" cy="3080880"/>
          </a:xfrm>
          <a:prstGeom prst="rect">
            <a:avLst/>
          </a:prstGeom>
          <a:ln w="0">
            <a:noFill/>
          </a:ln>
        </p:spPr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A6E02A0-A5AF-4F8C-8ED1-9181E434F400}" type="slidenum">
              <a:rPr b="0" lang="ru-RU" sz="12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000" cy="3080880"/>
          </a:xfrm>
          <a:prstGeom prst="rect">
            <a:avLst/>
          </a:prstGeom>
          <a:ln w="0">
            <a:noFill/>
          </a:ln>
        </p:spPr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E1EB278-331C-4528-980A-A0038396C7B6}" type="slidenum">
              <a:rPr b="0" lang="ru-RU" sz="12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000" cy="3080880"/>
          </a:xfrm>
          <a:prstGeom prst="rect">
            <a:avLst/>
          </a:prstGeom>
          <a:ln w="0">
            <a:noFill/>
          </a:ln>
        </p:spPr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9D10221-1088-4372-83EC-9519F6770293}" type="slidenum">
              <a:rPr b="0" lang="ru-RU" sz="12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000" cy="3080880"/>
          </a:xfrm>
          <a:prstGeom prst="rect">
            <a:avLst/>
          </a:prstGeom>
          <a:ln w="0">
            <a:noFill/>
          </a:ln>
        </p:spPr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7E9581C-19FD-42B1-A63F-395BAA9C08EE}" type="slidenum">
              <a:rPr b="0" lang="ru-RU" sz="12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000" cy="3080880"/>
          </a:xfrm>
          <a:prstGeom prst="rect">
            <a:avLst/>
          </a:prstGeom>
          <a:ln w="0">
            <a:noFill/>
          </a:ln>
        </p:spPr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8CD2F4B-DF8D-488A-B6E2-BDDB3E845DAA}" type="slidenum">
              <a:rPr b="0" lang="ru-RU" sz="12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000" cy="3080880"/>
          </a:xfrm>
          <a:prstGeom prst="rect">
            <a:avLst/>
          </a:prstGeom>
          <a:ln w="0">
            <a:noFill/>
          </a:ln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8170756-FAFB-4940-AA90-DFFB2BA169FF}" type="slidenum">
              <a:rPr b="0" lang="ru-RU" sz="12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000" cy="3080880"/>
          </a:xfrm>
          <a:prstGeom prst="rect">
            <a:avLst/>
          </a:prstGeom>
          <a:ln w="0">
            <a:noFill/>
          </a:ln>
        </p:spPr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7143284-6C78-4602-9306-073FA4791B8F}" type="slidenum">
              <a:rPr b="0" lang="ru-RU" sz="12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000" cy="3080880"/>
          </a:xfrm>
          <a:prstGeom prst="rect">
            <a:avLst/>
          </a:prstGeom>
          <a:ln w="0">
            <a:noFill/>
          </a:ln>
        </p:spPr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274BE45-64DC-427C-8C9C-502AFA2CE14E}" type="slidenum">
              <a:rPr b="0" lang="ru-RU" sz="12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000" cy="3080880"/>
          </a:xfrm>
          <a:prstGeom prst="rect">
            <a:avLst/>
          </a:prstGeom>
          <a:ln w="0">
            <a:noFill/>
          </a:ln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BA4A453-2838-4175-91DD-8CD5E4387BEC}" type="slidenum">
              <a:rPr b="0" lang="ru-RU" sz="12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000" cy="3080880"/>
          </a:xfrm>
          <a:prstGeom prst="rect">
            <a:avLst/>
          </a:prstGeom>
          <a:ln w="0">
            <a:noFill/>
          </a:ln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C3F20E7-13CA-40EF-9301-8E71EEAB6649}" type="slidenum">
              <a:rPr b="0" lang="ru-RU" sz="12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000" cy="3080880"/>
          </a:xfrm>
          <a:prstGeom prst="rect">
            <a:avLst/>
          </a:prstGeom>
          <a:ln w="0">
            <a:noFill/>
          </a:ln>
        </p:spPr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C2DBABB-08E3-4105-89E7-353F6FA72401}" type="slidenum">
              <a:rPr b="0" lang="ru-RU" sz="12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000" cy="3080880"/>
          </a:xfrm>
          <a:prstGeom prst="rect">
            <a:avLst/>
          </a:prstGeom>
          <a:ln w="0">
            <a:noFill/>
          </a:ln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82E6945-B540-4AEF-A91A-179EA453C3E5}" type="slidenum">
              <a:rPr b="0" lang="ru-RU" sz="12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000" cy="3080880"/>
          </a:xfrm>
          <a:prstGeom prst="rect">
            <a:avLst/>
          </a:prstGeom>
          <a:ln w="0">
            <a:noFill/>
          </a:ln>
        </p:spPr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042D616-B9F8-46A1-B048-6BC413EDC3FF}" type="slidenum">
              <a:rPr b="0" lang="ru-RU" sz="12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Облож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Надзаголовок, заголовок, список, текст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Надзаголовок, заголовок, список, текст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Надзаголовок, заголовок, список, текст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Надзаголовок, заголовок, список, текст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Надзаголовок, заголовок, список, текст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Прямоугольник 3"/>
          <p:cNvSpPr/>
          <p:nvPr/>
        </p:nvSpPr>
        <p:spPr>
          <a:xfrm>
            <a:off x="442800" y="4033440"/>
            <a:ext cx="7808400" cy="1833120"/>
          </a:xfrm>
          <a:prstGeom prst="rect">
            <a:avLst/>
          </a:prstGeom>
          <a:solidFill>
            <a:schemeClr val="lt2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Segoe UI"/>
              <a:ea typeface="DejaVu Sans"/>
            </a:endParaRPr>
          </a:p>
        </p:txBody>
      </p:sp>
      <p:sp>
        <p:nvSpPr>
          <p:cNvPr id="1" name="Прямоугольник 11"/>
          <p:cNvSpPr/>
          <p:nvPr/>
        </p:nvSpPr>
        <p:spPr>
          <a:xfrm>
            <a:off x="8256600" y="4033440"/>
            <a:ext cx="1606320" cy="902520"/>
          </a:xfrm>
          <a:prstGeom prst="rect">
            <a:avLst/>
          </a:prstGeom>
          <a:solidFill>
            <a:schemeClr val="dk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Segoe UI"/>
              <a:ea typeface="DejaVu Sans"/>
            </a:endParaRPr>
          </a:p>
        </p:txBody>
      </p:sp>
      <p:sp>
        <p:nvSpPr>
          <p:cNvPr id="2" name="Прямоугольник 12"/>
          <p:cNvSpPr/>
          <p:nvPr/>
        </p:nvSpPr>
        <p:spPr>
          <a:xfrm>
            <a:off x="8256600" y="4941360"/>
            <a:ext cx="2535120" cy="924840"/>
          </a:xfrm>
          <a:prstGeom prst="rect">
            <a:avLst/>
          </a:prstGeom>
          <a:solidFill>
            <a:schemeClr val="l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Segoe UI"/>
              <a:ea typeface="DejaVu Sans"/>
            </a:endParaRPr>
          </a:p>
        </p:txBody>
      </p:sp>
      <p:pic>
        <p:nvPicPr>
          <p:cNvPr id="3" name="Рисунок 6" descr=""/>
          <p:cNvPicPr/>
          <p:nvPr/>
        </p:nvPicPr>
        <p:blipFill>
          <a:blip r:embed="rId3"/>
          <a:stretch/>
        </p:blipFill>
        <p:spPr>
          <a:xfrm>
            <a:off x="10530720" y="404640"/>
            <a:ext cx="1212840" cy="454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6"/>
          <p:cNvSpPr/>
          <p:nvPr/>
        </p:nvSpPr>
        <p:spPr>
          <a:xfrm>
            <a:off x="0" y="808920"/>
            <a:ext cx="242280" cy="375480"/>
          </a:xfrm>
          <a:prstGeom prst="rect">
            <a:avLst/>
          </a:prstGeom>
          <a:solidFill>
            <a:schemeClr val="dk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Segoe UI"/>
              <a:ea typeface="DejaVu San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1748960" y="808920"/>
            <a:ext cx="437400" cy="375480"/>
          </a:xfrm>
          <a:prstGeom prst="rect">
            <a:avLst/>
          </a:prstGeom>
          <a:solidFill>
            <a:schemeClr val="dk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Segoe UI"/>
              <a:ea typeface="DejaVu Sans"/>
            </a:endParaRPr>
          </a:p>
        </p:txBody>
      </p:sp>
      <p:pic>
        <p:nvPicPr>
          <p:cNvPr id="10" name="Рисунок 9" descr=""/>
          <p:cNvPicPr/>
          <p:nvPr/>
        </p:nvPicPr>
        <p:blipFill>
          <a:blip r:embed="rId2"/>
          <a:stretch/>
        </p:blipFill>
        <p:spPr>
          <a:xfrm>
            <a:off x="10690920" y="209880"/>
            <a:ext cx="1053000" cy="394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" name="TextBox 15"/>
          <p:cNvSpPr/>
          <p:nvPr/>
        </p:nvSpPr>
        <p:spPr>
          <a:xfrm>
            <a:off x="11752920" y="820800"/>
            <a:ext cx="433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fld id="{562EAB59-6B41-4850-85CB-92FA824984A6}" type="slidenum">
              <a:rPr b="0" lang="ru-RU" sz="1800" strike="noStrike" u="none">
                <a:solidFill>
                  <a:schemeClr val="lt1"/>
                </a:solidFill>
                <a:uFillTx/>
                <a:latin typeface="Segoe UI"/>
                <a:ea typeface="DejaVu Sans"/>
              </a:rPr>
              <a:t>1</a:t>
            </a:fld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6"/>
          <p:cNvSpPr/>
          <p:nvPr/>
        </p:nvSpPr>
        <p:spPr>
          <a:xfrm>
            <a:off x="0" y="808920"/>
            <a:ext cx="242280" cy="375480"/>
          </a:xfrm>
          <a:prstGeom prst="rect">
            <a:avLst/>
          </a:prstGeom>
          <a:solidFill>
            <a:schemeClr val="dk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Segoe UI"/>
              <a:ea typeface="DejaVu Sans"/>
            </a:endParaRPr>
          </a:p>
        </p:txBody>
      </p:sp>
      <p:sp>
        <p:nvSpPr>
          <p:cNvPr id="15" name="Прямоугольник 8"/>
          <p:cNvSpPr/>
          <p:nvPr/>
        </p:nvSpPr>
        <p:spPr>
          <a:xfrm>
            <a:off x="11748960" y="808920"/>
            <a:ext cx="437400" cy="375480"/>
          </a:xfrm>
          <a:prstGeom prst="rect">
            <a:avLst/>
          </a:prstGeom>
          <a:solidFill>
            <a:schemeClr val="dk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Segoe UI"/>
              <a:ea typeface="DejaVu Sans"/>
            </a:endParaRPr>
          </a:p>
        </p:txBody>
      </p:sp>
      <p:pic>
        <p:nvPicPr>
          <p:cNvPr id="16" name="Рисунок 9" descr=""/>
          <p:cNvPicPr/>
          <p:nvPr/>
        </p:nvPicPr>
        <p:blipFill>
          <a:blip r:embed="rId2"/>
          <a:stretch/>
        </p:blipFill>
        <p:spPr>
          <a:xfrm>
            <a:off x="10690920" y="209880"/>
            <a:ext cx="1053000" cy="394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" name="TextBox 15"/>
          <p:cNvSpPr/>
          <p:nvPr/>
        </p:nvSpPr>
        <p:spPr>
          <a:xfrm>
            <a:off x="11752920" y="820800"/>
            <a:ext cx="433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fld id="{A798BDF7-FA0E-45FC-AB97-36AFDB1B74D2}" type="slidenum">
              <a:rPr b="0" lang="ru-RU" sz="1800" strike="noStrike" u="none">
                <a:solidFill>
                  <a:schemeClr val="lt1"/>
                </a:solidFill>
                <a:uFillTx/>
                <a:latin typeface="Segoe UI"/>
                <a:ea typeface="DejaVu Sans"/>
              </a:rPr>
              <a:t>1</a:t>
            </a:fld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6"/>
          <p:cNvSpPr/>
          <p:nvPr/>
        </p:nvSpPr>
        <p:spPr>
          <a:xfrm>
            <a:off x="0" y="808920"/>
            <a:ext cx="242280" cy="375480"/>
          </a:xfrm>
          <a:prstGeom prst="rect">
            <a:avLst/>
          </a:prstGeom>
          <a:solidFill>
            <a:schemeClr val="dk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Segoe UI"/>
              <a:ea typeface="DejaVu Sans"/>
            </a:endParaRPr>
          </a:p>
        </p:txBody>
      </p:sp>
      <p:sp>
        <p:nvSpPr>
          <p:cNvPr id="21" name="Прямоугольник 8"/>
          <p:cNvSpPr/>
          <p:nvPr/>
        </p:nvSpPr>
        <p:spPr>
          <a:xfrm>
            <a:off x="11748960" y="808920"/>
            <a:ext cx="437400" cy="375480"/>
          </a:xfrm>
          <a:prstGeom prst="rect">
            <a:avLst/>
          </a:prstGeom>
          <a:solidFill>
            <a:schemeClr val="dk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Segoe UI"/>
              <a:ea typeface="DejaVu Sans"/>
            </a:endParaRPr>
          </a:p>
        </p:txBody>
      </p:sp>
      <p:pic>
        <p:nvPicPr>
          <p:cNvPr id="22" name="Рисунок 9" descr=""/>
          <p:cNvPicPr/>
          <p:nvPr/>
        </p:nvPicPr>
        <p:blipFill>
          <a:blip r:embed="rId2"/>
          <a:stretch/>
        </p:blipFill>
        <p:spPr>
          <a:xfrm>
            <a:off x="10690920" y="209880"/>
            <a:ext cx="1053000" cy="394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3" name="TextBox 15"/>
          <p:cNvSpPr/>
          <p:nvPr/>
        </p:nvSpPr>
        <p:spPr>
          <a:xfrm>
            <a:off x="11752920" y="820800"/>
            <a:ext cx="433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fld id="{B517900F-93C3-4023-9730-CAD25D257978}" type="slidenum">
              <a:rPr b="0" lang="ru-RU" sz="1800" strike="noStrike" u="none">
                <a:solidFill>
                  <a:schemeClr val="lt1"/>
                </a:solidFill>
                <a:uFillTx/>
                <a:latin typeface="Segoe UI"/>
                <a:ea typeface="DejaVu Sans"/>
              </a:rPr>
              <a:t>1</a:t>
            </a:fld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6"/>
          <p:cNvSpPr/>
          <p:nvPr/>
        </p:nvSpPr>
        <p:spPr>
          <a:xfrm>
            <a:off x="0" y="808920"/>
            <a:ext cx="242280" cy="375480"/>
          </a:xfrm>
          <a:prstGeom prst="rect">
            <a:avLst/>
          </a:prstGeom>
          <a:solidFill>
            <a:schemeClr val="dk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Segoe UI"/>
              <a:ea typeface="DejaVu Sans"/>
            </a:endParaRPr>
          </a:p>
        </p:txBody>
      </p:sp>
      <p:sp>
        <p:nvSpPr>
          <p:cNvPr id="27" name="Прямоугольник 8"/>
          <p:cNvSpPr/>
          <p:nvPr/>
        </p:nvSpPr>
        <p:spPr>
          <a:xfrm>
            <a:off x="11748960" y="808920"/>
            <a:ext cx="437400" cy="375480"/>
          </a:xfrm>
          <a:prstGeom prst="rect">
            <a:avLst/>
          </a:prstGeom>
          <a:solidFill>
            <a:schemeClr val="dk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Segoe UI"/>
              <a:ea typeface="DejaVu Sans"/>
            </a:endParaRPr>
          </a:p>
        </p:txBody>
      </p:sp>
      <p:pic>
        <p:nvPicPr>
          <p:cNvPr id="28" name="Рисунок 9" descr=""/>
          <p:cNvPicPr/>
          <p:nvPr/>
        </p:nvPicPr>
        <p:blipFill>
          <a:blip r:embed="rId2"/>
          <a:stretch/>
        </p:blipFill>
        <p:spPr>
          <a:xfrm>
            <a:off x="10690920" y="209880"/>
            <a:ext cx="1053000" cy="394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9" name="TextBox 15"/>
          <p:cNvSpPr/>
          <p:nvPr/>
        </p:nvSpPr>
        <p:spPr>
          <a:xfrm>
            <a:off x="11752920" y="820800"/>
            <a:ext cx="433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fld id="{A2FAE5D2-A6FF-4ACD-A548-C56015181DD1}" type="slidenum">
              <a:rPr b="0" lang="ru-RU" sz="1800" strike="noStrike" u="none">
                <a:solidFill>
                  <a:schemeClr val="lt1"/>
                </a:solidFill>
                <a:uFillTx/>
                <a:latin typeface="Segoe UI"/>
                <a:ea typeface="DejaVu Sans"/>
              </a:rPr>
              <a:t>1</a:t>
            </a:fld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Прямоугольник 6"/>
          <p:cNvSpPr/>
          <p:nvPr/>
        </p:nvSpPr>
        <p:spPr>
          <a:xfrm>
            <a:off x="0" y="808920"/>
            <a:ext cx="242280" cy="375480"/>
          </a:xfrm>
          <a:prstGeom prst="rect">
            <a:avLst/>
          </a:prstGeom>
          <a:solidFill>
            <a:schemeClr val="dk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Segoe UI"/>
              <a:ea typeface="DejaVu Sans"/>
            </a:endParaRPr>
          </a:p>
        </p:txBody>
      </p:sp>
      <p:sp>
        <p:nvSpPr>
          <p:cNvPr id="33" name="Прямоугольник 8"/>
          <p:cNvSpPr/>
          <p:nvPr/>
        </p:nvSpPr>
        <p:spPr>
          <a:xfrm>
            <a:off x="11748960" y="808920"/>
            <a:ext cx="437400" cy="375480"/>
          </a:xfrm>
          <a:prstGeom prst="rect">
            <a:avLst/>
          </a:prstGeom>
          <a:solidFill>
            <a:schemeClr val="dk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Segoe UI"/>
              <a:ea typeface="DejaVu Sans"/>
            </a:endParaRPr>
          </a:p>
        </p:txBody>
      </p:sp>
      <p:pic>
        <p:nvPicPr>
          <p:cNvPr id="34" name="Рисунок 9" descr=""/>
          <p:cNvPicPr/>
          <p:nvPr/>
        </p:nvPicPr>
        <p:blipFill>
          <a:blip r:embed="rId2"/>
          <a:stretch/>
        </p:blipFill>
        <p:spPr>
          <a:xfrm>
            <a:off x="10690920" y="209880"/>
            <a:ext cx="1053000" cy="394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5" name="TextBox 15"/>
          <p:cNvSpPr/>
          <p:nvPr/>
        </p:nvSpPr>
        <p:spPr>
          <a:xfrm>
            <a:off x="11752920" y="820800"/>
            <a:ext cx="433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fld id="{194F1B53-B2BE-420B-81AA-98D90ED8AE0C}" type="slidenum">
              <a:rPr b="0" lang="ru-RU" sz="1800" strike="noStrike" u="none">
                <a:solidFill>
                  <a:schemeClr val="lt1"/>
                </a:solidFill>
                <a:uFillTx/>
                <a:latin typeface="Segoe UI"/>
                <a:ea typeface="DejaVu Sans"/>
              </a:rPr>
              <a:t>1</a:t>
            </a:fld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Прямоугольник 6"/>
          <p:cNvSpPr/>
          <p:nvPr/>
        </p:nvSpPr>
        <p:spPr>
          <a:xfrm>
            <a:off x="0" y="808920"/>
            <a:ext cx="242280" cy="375480"/>
          </a:xfrm>
          <a:prstGeom prst="rect">
            <a:avLst/>
          </a:prstGeom>
          <a:solidFill>
            <a:schemeClr val="dk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Segoe UI"/>
              <a:ea typeface="DejaVu Sans"/>
            </a:endParaRPr>
          </a:p>
        </p:txBody>
      </p:sp>
      <p:sp>
        <p:nvSpPr>
          <p:cNvPr id="40" name="Прямоугольник 8"/>
          <p:cNvSpPr/>
          <p:nvPr/>
        </p:nvSpPr>
        <p:spPr>
          <a:xfrm>
            <a:off x="11748960" y="808920"/>
            <a:ext cx="437400" cy="375480"/>
          </a:xfrm>
          <a:prstGeom prst="rect">
            <a:avLst/>
          </a:prstGeom>
          <a:solidFill>
            <a:schemeClr val="dk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Segoe UI"/>
              <a:ea typeface="DejaVu Sans"/>
            </a:endParaRPr>
          </a:p>
        </p:txBody>
      </p:sp>
      <p:pic>
        <p:nvPicPr>
          <p:cNvPr id="41" name="Рисунок 9" descr=""/>
          <p:cNvPicPr/>
          <p:nvPr/>
        </p:nvPicPr>
        <p:blipFill>
          <a:blip r:embed="rId2"/>
          <a:stretch/>
        </p:blipFill>
        <p:spPr>
          <a:xfrm>
            <a:off x="10690920" y="209880"/>
            <a:ext cx="1053000" cy="394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2" name="TextBox 15"/>
          <p:cNvSpPr/>
          <p:nvPr/>
        </p:nvSpPr>
        <p:spPr>
          <a:xfrm>
            <a:off x="11752920" y="820800"/>
            <a:ext cx="433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fld id="{694CFBC9-492F-4D33-B067-D135E63AB6B0}" type="slidenum">
              <a:rPr b="0" lang="ru-RU" sz="1800" strike="noStrike" u="none">
                <a:solidFill>
                  <a:schemeClr val="lt1"/>
                </a:solidFill>
                <a:uFillTx/>
                <a:latin typeface="Segoe UI"/>
                <a:ea typeface="DejaVu Sans"/>
              </a:rPr>
              <a:t>1</a:t>
            </a:fld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3"/>
    <p:sldLayoutId id="2147483662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2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/>
          </p:nvPr>
        </p:nvSpPr>
        <p:spPr>
          <a:xfrm>
            <a:off x="457200" y="4114800"/>
            <a:ext cx="7770600" cy="1827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ru-RU" sz="2400" strike="noStrike" u="none">
                <a:solidFill>
                  <a:srgbClr val="ffffff"/>
                </a:solidFill>
                <a:uFillTx/>
                <a:latin typeface="Segoe UI"/>
              </a:rPr>
              <a:t>МоVsadas</a:t>
            </a:r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4" name="Текст 1"/>
          <p:cNvSpPr/>
          <p:nvPr/>
        </p:nvSpPr>
        <p:spPr>
          <a:xfrm>
            <a:off x="8211240" y="4914000"/>
            <a:ext cx="2604960" cy="93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55" name=""/>
          <p:cNvSpPr/>
          <p:nvPr/>
        </p:nvSpPr>
        <p:spPr>
          <a:xfrm>
            <a:off x="457200" y="4114800"/>
            <a:ext cx="7752240" cy="173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3200" spc="65" strike="noStrike" u="none">
                <a:solidFill>
                  <a:srgbClr val="1c1c1c"/>
                </a:solidFill>
                <a:uFillTx/>
                <a:latin typeface="Segoe UI Semilight"/>
                <a:ea typeface="Segoe UI"/>
              </a:rPr>
              <a:t>Контейнеры и итераторы в C++ (I)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/>
          </p:nvPr>
        </p:nvSpPr>
        <p:spPr>
          <a:xfrm>
            <a:off x="442800" y="808920"/>
            <a:ext cx="9968760" cy="37548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trike="noStrike" u="none" cap="all">
                <a:solidFill>
                  <a:srgbClr val="000000"/>
                </a:solidFill>
                <a:uFillTx/>
                <a:latin typeface="Segoe UI"/>
              </a:rPr>
              <a:t>Старые грабли (потоки ввода-вывода)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442800" y="301680"/>
            <a:ext cx="9968760" cy="30888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Segoe UI Semilight"/>
              </a:rPr>
              <a:t>МОДЕЛЬ ПАМЯТИ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4" name=""/>
          <p:cNvSpPr/>
          <p:nvPr/>
        </p:nvSpPr>
        <p:spPr>
          <a:xfrm>
            <a:off x="1371600" y="2743200"/>
            <a:ext cx="9829080" cy="137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rgbClr val="080808"/>
                </a:solidFill>
                <a:uFillTx/>
                <a:latin typeface="Segoe UI"/>
                <a:ea typeface="DejaVu Sans"/>
              </a:rPr>
              <a:t>Под капотом std::cin/std::cout скрыто очень много интересных вещей, давайте попробуем проитерироваться по потокам ввода и вывода через итератор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/>
          </p:nvPr>
        </p:nvSpPr>
        <p:spPr>
          <a:xfrm>
            <a:off x="442800" y="808920"/>
            <a:ext cx="9968760" cy="37548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trike="noStrike" u="none" cap="all">
                <a:solidFill>
                  <a:srgbClr val="000000"/>
                </a:solidFill>
                <a:uFillTx/>
                <a:latin typeface="Segoe UI"/>
              </a:rPr>
              <a:t>Старые грабли (потоки ввода-вывода)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442800" y="301680"/>
            <a:ext cx="9968760" cy="30888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Segoe UI Semilight"/>
              </a:rPr>
              <a:t>МОДЕЛЬ ПАМЯТИ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87" name=""/>
          <p:cNvGraphicFramePr/>
          <p:nvPr/>
        </p:nvGraphicFramePr>
        <p:xfrm>
          <a:off x="457200" y="2310480"/>
          <a:ext cx="10861200" cy="2238120"/>
        </p:xfrm>
        <a:graphic>
          <a:graphicData uri="http://schemas.openxmlformats.org/drawingml/2006/table">
            <a:tbl>
              <a:tblPr/>
              <a:tblGrid>
                <a:gridCol w="1132200"/>
                <a:gridCol w="845640"/>
                <a:gridCol w="845640"/>
                <a:gridCol w="1273680"/>
                <a:gridCol w="1313640"/>
                <a:gridCol w="2539440"/>
                <a:gridCol w="1505880"/>
                <a:gridCol w="1405440"/>
              </a:tblGrid>
              <a:tr h="43164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Итератор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Запись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Чтение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Инкремент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Декремент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Доступ к элементу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Доступ по []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???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160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Input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Output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???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???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???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/>
          </p:nvPr>
        </p:nvSpPr>
        <p:spPr>
          <a:xfrm>
            <a:off x="442800" y="808920"/>
            <a:ext cx="9968760" cy="37548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trike="noStrike" u="none" cap="all">
                <a:solidFill>
                  <a:srgbClr val="000000"/>
                </a:solidFill>
                <a:uFillTx/>
                <a:latin typeface="Segoe UI"/>
              </a:rPr>
              <a:t>Старые грабли (потоки ввода-вывода)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42800" y="301680"/>
            <a:ext cx="9968760" cy="30888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Segoe UI Semilight"/>
              </a:rPr>
              <a:t>МОДЕЛЬ ПАМЯТИ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90" name=""/>
          <p:cNvGraphicFramePr/>
          <p:nvPr/>
        </p:nvGraphicFramePr>
        <p:xfrm>
          <a:off x="456840" y="2310120"/>
          <a:ext cx="10861200" cy="2255040"/>
        </p:xfrm>
        <a:graphic>
          <a:graphicData uri="http://schemas.openxmlformats.org/drawingml/2006/table">
            <a:tbl>
              <a:tblPr/>
              <a:tblGrid>
                <a:gridCol w="1132200"/>
                <a:gridCol w="845640"/>
                <a:gridCol w="845640"/>
                <a:gridCol w="1273680"/>
                <a:gridCol w="1313640"/>
                <a:gridCol w="2539440"/>
                <a:gridCol w="1505880"/>
                <a:gridCol w="1405440"/>
              </a:tblGrid>
              <a:tr h="43164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Итератор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Запись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Чтение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Инкремент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Декремент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Доступ к элементу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Доступ по []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???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Input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Output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???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???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???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/>
          </p:nvPr>
        </p:nvSpPr>
        <p:spPr>
          <a:xfrm>
            <a:off x="442800" y="808920"/>
            <a:ext cx="9968760" cy="37548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trike="noStrike" u="none" cap="all">
                <a:solidFill>
                  <a:srgbClr val="000000"/>
                </a:solidFill>
                <a:uFillTx/>
                <a:latin typeface="Segoe UI"/>
              </a:rPr>
              <a:t>DIY или готовим итератор в домашних условиях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42800" y="301680"/>
            <a:ext cx="9968760" cy="30888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Segoe UI Semilight"/>
              </a:rPr>
              <a:t>МОДЕЛЬ ПАМЯТИ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3" name=""/>
          <p:cNvSpPr/>
          <p:nvPr/>
        </p:nvSpPr>
        <p:spPr>
          <a:xfrm>
            <a:off x="1371600" y="2743200"/>
            <a:ext cx="9829080" cy="137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rgbClr val="080808"/>
                </a:solidFill>
                <a:uFillTx/>
                <a:latin typeface="Segoe UI"/>
                <a:ea typeface="DejaVu Sans"/>
              </a:rPr>
              <a:t>В первой задаче на контесте вы отважно пилили простой  класс строки, теперь давайте добавим к этой строке итератор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/>
          </p:nvPr>
        </p:nvSpPr>
        <p:spPr>
          <a:xfrm>
            <a:off x="442800" y="808920"/>
            <a:ext cx="9968760" cy="37548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trike="noStrike" u="none" cap="all">
                <a:solidFill>
                  <a:srgbClr val="000000"/>
                </a:solidFill>
                <a:uFillTx/>
                <a:latin typeface="Segoe UI"/>
              </a:rPr>
              <a:t>Forward iterator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42800" y="301680"/>
            <a:ext cx="9968760" cy="30888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Segoe UI Semilight"/>
              </a:rPr>
              <a:t>МОДЕЛЬ ПАМЯТИ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96" name=""/>
          <p:cNvGraphicFramePr/>
          <p:nvPr/>
        </p:nvGraphicFramePr>
        <p:xfrm>
          <a:off x="456840" y="2310120"/>
          <a:ext cx="10861200" cy="2255040"/>
        </p:xfrm>
        <a:graphic>
          <a:graphicData uri="http://schemas.openxmlformats.org/drawingml/2006/table">
            <a:tbl>
              <a:tblPr/>
              <a:tblGrid>
                <a:gridCol w="1132200"/>
                <a:gridCol w="845640"/>
                <a:gridCol w="845640"/>
                <a:gridCol w="1273680"/>
                <a:gridCol w="1313640"/>
                <a:gridCol w="2539440"/>
                <a:gridCol w="1505880"/>
                <a:gridCol w="1405440"/>
              </a:tblGrid>
              <a:tr h="43164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Итератор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Запись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Чтение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Инкремент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Декремент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Доступ к элементу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Доступ по []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???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Input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Output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Forward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???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???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/>
          </p:nvPr>
        </p:nvSpPr>
        <p:spPr>
          <a:xfrm>
            <a:off x="442800" y="808920"/>
            <a:ext cx="9968760" cy="37548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trike="noStrike" u="none" cap="all">
                <a:solidFill>
                  <a:srgbClr val="000000"/>
                </a:solidFill>
                <a:uFillTx/>
                <a:latin typeface="Segoe UI"/>
              </a:rPr>
              <a:t>Forward iterator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442800" y="301680"/>
            <a:ext cx="9968760" cy="30888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Segoe UI Semilight"/>
              </a:rPr>
              <a:t>МОДЕЛЬ ПАМЯТИ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99" name=""/>
          <p:cNvGraphicFramePr/>
          <p:nvPr/>
        </p:nvGraphicFramePr>
        <p:xfrm>
          <a:off x="456840" y="2310120"/>
          <a:ext cx="10861200" cy="2255040"/>
        </p:xfrm>
        <a:graphic>
          <a:graphicData uri="http://schemas.openxmlformats.org/drawingml/2006/table">
            <a:tbl>
              <a:tblPr/>
              <a:tblGrid>
                <a:gridCol w="1132200"/>
                <a:gridCol w="845640"/>
                <a:gridCol w="845640"/>
                <a:gridCol w="1273680"/>
                <a:gridCol w="1313640"/>
                <a:gridCol w="2539440"/>
                <a:gridCol w="1505880"/>
                <a:gridCol w="1405440"/>
              </a:tblGrid>
              <a:tr h="43164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Итератор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Запись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Чтение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Инкремент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Декремент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Доступ к элементу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Доступ по []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???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Input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Output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Forward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???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???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/>
          </p:nvPr>
        </p:nvSpPr>
        <p:spPr>
          <a:xfrm>
            <a:off x="442800" y="808920"/>
            <a:ext cx="9968760" cy="37548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trike="noStrike" u="none" cap="all">
                <a:solidFill>
                  <a:srgbClr val="000000"/>
                </a:solidFill>
                <a:uFillTx/>
                <a:latin typeface="Segoe UI"/>
              </a:rPr>
              <a:t>BIDIRECTIONAL iterator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42800" y="301680"/>
            <a:ext cx="9968760" cy="30888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Segoe UI Semilight"/>
              </a:rPr>
              <a:t>МОДЕЛЬ ПАМЯТИ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102" name=""/>
          <p:cNvGraphicFramePr/>
          <p:nvPr/>
        </p:nvGraphicFramePr>
        <p:xfrm>
          <a:off x="456840" y="2310120"/>
          <a:ext cx="10861200" cy="2427120"/>
        </p:xfrm>
        <a:graphic>
          <a:graphicData uri="http://schemas.openxmlformats.org/drawingml/2006/table">
            <a:tbl>
              <a:tblPr/>
              <a:tblGrid>
                <a:gridCol w="1548000"/>
                <a:gridCol w="875880"/>
                <a:gridCol w="914040"/>
                <a:gridCol w="1282680"/>
                <a:gridCol w="1305720"/>
                <a:gridCol w="2023920"/>
                <a:gridCol w="1505880"/>
                <a:gridCol w="1405440"/>
              </a:tblGrid>
              <a:tr h="43164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Итератор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Запись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Чтение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Инкремент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Декремент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Доступ к элементу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Доступ по []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???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Input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Output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Forward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Bidirectional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???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/>
          </p:nvPr>
        </p:nvSpPr>
        <p:spPr>
          <a:xfrm>
            <a:off x="442800" y="808920"/>
            <a:ext cx="9968760" cy="37548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trike="noStrike" u="none" cap="all">
                <a:solidFill>
                  <a:srgbClr val="000000"/>
                </a:solidFill>
                <a:uFillTx/>
                <a:latin typeface="Segoe UI"/>
              </a:rPr>
              <a:t>BIDIRECTIONAL iterator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42800" y="301680"/>
            <a:ext cx="9968760" cy="30888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Segoe UI Semilight"/>
              </a:rPr>
              <a:t>МОДЕЛЬ ПАМЯТИ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105" name=""/>
          <p:cNvGraphicFramePr/>
          <p:nvPr/>
        </p:nvGraphicFramePr>
        <p:xfrm>
          <a:off x="456840" y="2310120"/>
          <a:ext cx="10861200" cy="2427120"/>
        </p:xfrm>
        <a:graphic>
          <a:graphicData uri="http://schemas.openxmlformats.org/drawingml/2006/table">
            <a:tbl>
              <a:tblPr/>
              <a:tblGrid>
                <a:gridCol w="1548000"/>
                <a:gridCol w="875880"/>
                <a:gridCol w="914040"/>
                <a:gridCol w="1282680"/>
                <a:gridCol w="1305720"/>
                <a:gridCol w="2023920"/>
                <a:gridCol w="1505880"/>
                <a:gridCol w="1405440"/>
              </a:tblGrid>
              <a:tr h="43164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Итератор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Запись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Чтение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Инкремент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Декремент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Доступ к элементу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Доступ по []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???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Input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Output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Forward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Bidirectional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???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/>
          </p:nvPr>
        </p:nvSpPr>
        <p:spPr>
          <a:xfrm>
            <a:off x="442800" y="808920"/>
            <a:ext cx="9968760" cy="37548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trike="noStrike" u="none" cap="all">
                <a:solidFill>
                  <a:srgbClr val="000000"/>
                </a:solidFill>
                <a:uFillTx/>
                <a:latin typeface="Segoe UI"/>
              </a:rPr>
              <a:t>Random access iterator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42800" y="301680"/>
            <a:ext cx="9968760" cy="30888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Segoe UI Semilight"/>
              </a:rPr>
              <a:t>МОДЕЛЬ ПАМЯТИ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108" name=""/>
          <p:cNvGraphicFramePr/>
          <p:nvPr/>
        </p:nvGraphicFramePr>
        <p:xfrm>
          <a:off x="456840" y="2310120"/>
          <a:ext cx="10861200" cy="2427120"/>
        </p:xfrm>
        <a:graphic>
          <a:graphicData uri="http://schemas.openxmlformats.org/drawingml/2006/table">
            <a:tbl>
              <a:tblPr/>
              <a:tblGrid>
                <a:gridCol w="1724760"/>
                <a:gridCol w="883440"/>
                <a:gridCol w="929520"/>
                <a:gridCol w="1313280"/>
                <a:gridCol w="1375200"/>
                <a:gridCol w="1724040"/>
                <a:gridCol w="1505880"/>
                <a:gridCol w="1405440"/>
              </a:tblGrid>
              <a:tr h="43164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Итератор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Запись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Чтение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Инкремент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Декремент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Доступ к элементу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Доступ по []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???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Input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Output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Forward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Bidirectional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RandomAccess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/>
          </p:nvPr>
        </p:nvSpPr>
        <p:spPr>
          <a:xfrm>
            <a:off x="442800" y="808920"/>
            <a:ext cx="9968760" cy="37548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trike="noStrike" u="none" cap="all">
                <a:solidFill>
                  <a:srgbClr val="000000"/>
                </a:solidFill>
                <a:uFillTx/>
                <a:latin typeface="Segoe UI"/>
              </a:rPr>
              <a:t>Random access iterator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42800" y="301680"/>
            <a:ext cx="9968760" cy="30888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Segoe UI Semilight"/>
              </a:rPr>
              <a:t>МОДЕЛЬ ПАМЯТИ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111" name=""/>
          <p:cNvGraphicFramePr/>
          <p:nvPr/>
        </p:nvGraphicFramePr>
        <p:xfrm>
          <a:off x="456840" y="2310120"/>
          <a:ext cx="10861200" cy="2427120"/>
        </p:xfrm>
        <a:graphic>
          <a:graphicData uri="http://schemas.openxmlformats.org/drawingml/2006/table">
            <a:tbl>
              <a:tblPr/>
              <a:tblGrid>
                <a:gridCol w="1724760"/>
                <a:gridCol w="883440"/>
                <a:gridCol w="929520"/>
                <a:gridCol w="1313280"/>
                <a:gridCol w="1375200"/>
                <a:gridCol w="1724040"/>
                <a:gridCol w="1505880"/>
                <a:gridCol w="1405440"/>
              </a:tblGrid>
              <a:tr h="43164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Итератор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Запись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Чтение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Инкремент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Декремент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Доступ к элементу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Доступ по []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???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Input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Output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Forward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Bidirectional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RandomAccess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/>
          </p:nvPr>
        </p:nvSpPr>
        <p:spPr>
          <a:xfrm>
            <a:off x="442800" y="808920"/>
            <a:ext cx="9968760" cy="37548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trike="noStrike" u="none" cap="all">
                <a:solidFill>
                  <a:srgbClr val="000000"/>
                </a:solidFill>
                <a:uFillTx/>
                <a:latin typeface="Segoe UI"/>
              </a:rPr>
              <a:t>СОДЕРЖАНИЕ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42800" y="301680"/>
            <a:ext cx="9968760" cy="30888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Segoe UI Semilight"/>
              </a:rPr>
              <a:t>МОДЕЛЬ ПАМЯТИ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" name="TextBox 1"/>
          <p:cNvSpPr/>
          <p:nvPr/>
        </p:nvSpPr>
        <p:spPr>
          <a:xfrm>
            <a:off x="457200" y="1510560"/>
            <a:ext cx="11425320" cy="210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defTabSz="914400">
              <a:lnSpc>
                <a:spcPct val="150000"/>
              </a:lnSpc>
              <a:spcBef>
                <a:spcPts val="289"/>
              </a:spcBef>
              <a:spcAft>
                <a:spcPts val="1151"/>
              </a:spcAft>
              <a:buClr>
                <a:srgbClr val="080808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80808"/>
                </a:solidFill>
                <a:uFillTx/>
                <a:latin typeface="Segoe UI"/>
                <a:ea typeface="DejaVu Sans"/>
              </a:rPr>
              <a:t>Немного о STL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spcBef>
                <a:spcPts val="289"/>
              </a:spcBef>
              <a:spcAft>
                <a:spcPts val="1151"/>
              </a:spcAft>
              <a:buClr>
                <a:srgbClr val="080808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80808"/>
                </a:solidFill>
                <a:uFillTx/>
                <a:latin typeface="Segoe UI"/>
                <a:ea typeface="DejaVu Sans"/>
              </a:rPr>
              <a:t>Внутреннее устройство контейнеров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spcBef>
                <a:spcPts val="289"/>
              </a:spcBef>
              <a:spcAft>
                <a:spcPts val="1151"/>
              </a:spcAft>
              <a:buClr>
                <a:srgbClr val="080808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80808"/>
                </a:solidFill>
                <a:uFillTx/>
                <a:latin typeface="Segoe UI"/>
                <a:ea typeface="DejaVu Sans"/>
              </a:rPr>
              <a:t>Рекомендации по использованию контейнеров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/>
          </p:nvPr>
        </p:nvSpPr>
        <p:spPr>
          <a:xfrm>
            <a:off x="442800" y="808920"/>
            <a:ext cx="9968760" cy="37548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trike="noStrike" u="none" cap="all">
                <a:solidFill>
                  <a:srgbClr val="000000"/>
                </a:solidFill>
                <a:uFillTx/>
                <a:latin typeface="Segoe UI"/>
              </a:rPr>
              <a:t>Random access iterator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442800" y="301680"/>
            <a:ext cx="9968760" cy="30888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Segoe UI Semilight"/>
              </a:rPr>
              <a:t>МОДЕЛЬ ПАМЯТИ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114" name=""/>
          <p:cNvGraphicFramePr/>
          <p:nvPr/>
        </p:nvGraphicFramePr>
        <p:xfrm>
          <a:off x="456840" y="2310120"/>
          <a:ext cx="10861200" cy="2427120"/>
        </p:xfrm>
        <a:graphic>
          <a:graphicData uri="http://schemas.openxmlformats.org/drawingml/2006/table">
            <a:tbl>
              <a:tblPr/>
              <a:tblGrid>
                <a:gridCol w="1724760"/>
                <a:gridCol w="883440"/>
                <a:gridCol w="929520"/>
                <a:gridCol w="1313280"/>
                <a:gridCol w="1375200"/>
                <a:gridCol w="1724040"/>
                <a:gridCol w="1505880"/>
                <a:gridCol w="1405440"/>
              </a:tblGrid>
              <a:tr h="43164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Итератор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Запись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Чтение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Инкремент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Декремент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Доступ к элементу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Доступ по []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highlight>
                            <a:srgbClr val="ff4000"/>
                          </a:highlight>
                          <a:uFillTx/>
                          <a:latin typeface="Arial"/>
                        </a:rPr>
                        <a:t>???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Input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Output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Forward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Bidirectional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RandomAccess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/>
          </p:nvPr>
        </p:nvSpPr>
        <p:spPr>
          <a:xfrm>
            <a:off x="442800" y="808920"/>
            <a:ext cx="9968760" cy="37548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ru-RU" sz="2400" strike="noStrike" u="none" cap="all">
                <a:solidFill>
                  <a:srgbClr val="000000"/>
                </a:solidFill>
                <a:uFillTx/>
                <a:latin typeface="Segoe UI"/>
              </a:rPr>
              <a:t>Contiguous iterator (C++ 20)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442800" y="301680"/>
            <a:ext cx="9968760" cy="30888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Segoe UI Semilight"/>
              </a:rPr>
              <a:t>МОДЕЛЬ ПАМЯТИ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117" name=""/>
          <p:cNvGraphicFramePr/>
          <p:nvPr/>
        </p:nvGraphicFramePr>
        <p:xfrm>
          <a:off x="339840" y="2093040"/>
          <a:ext cx="11149560" cy="3303720"/>
        </p:xfrm>
        <a:graphic>
          <a:graphicData uri="http://schemas.openxmlformats.org/drawingml/2006/table">
            <a:tbl>
              <a:tblPr/>
              <a:tblGrid>
                <a:gridCol w="1724760"/>
                <a:gridCol w="883440"/>
                <a:gridCol w="929520"/>
                <a:gridCol w="1313280"/>
                <a:gridCol w="1375200"/>
                <a:gridCol w="1724040"/>
                <a:gridCol w="1505880"/>
                <a:gridCol w="1693800"/>
              </a:tblGrid>
              <a:tr h="43164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Итератор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Запись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Чтение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Инкремент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Декремент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Доступ к элементу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Доступ по []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uFillTx/>
                          <a:latin typeface="Arial"/>
                        </a:rPr>
                        <a:t>Непрерывное расположение элементов в памяти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Input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Output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Forward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Bidirectional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RandomAccess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Contiguous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/>
          </p:nvPr>
        </p:nvSpPr>
        <p:spPr>
          <a:xfrm>
            <a:off x="442800" y="808920"/>
            <a:ext cx="9968760" cy="37548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trike="noStrike" u="none" cap="all">
                <a:solidFill>
                  <a:srgbClr val="000000"/>
                </a:solidFill>
                <a:uFillTx/>
                <a:latin typeface="Segoe UI"/>
              </a:rPr>
              <a:t>TRAITS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442800" y="301680"/>
            <a:ext cx="9968760" cy="30888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Segoe UI Semilight"/>
              </a:rPr>
              <a:t>МОДЕЛЬ ПАМЯТИ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0" name=""/>
          <p:cNvSpPr/>
          <p:nvPr/>
        </p:nvSpPr>
        <p:spPr>
          <a:xfrm>
            <a:off x="1371600" y="2743200"/>
            <a:ext cx="9829080" cy="137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rgbClr val="080808"/>
                </a:solidFill>
                <a:uFillTx/>
                <a:latin typeface="Segoe UI"/>
                <a:ea typeface="DejaVu Sans"/>
              </a:rPr>
              <a:t>В STL есть очень мощный механизм метапрограммирования различных классов под названием Traits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/>
          </p:nvPr>
        </p:nvSpPr>
        <p:spPr>
          <a:xfrm>
            <a:off x="442800" y="808920"/>
            <a:ext cx="9968760" cy="37548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trike="noStrike" u="none" cap="all">
                <a:solidFill>
                  <a:srgbClr val="000000"/>
                </a:solidFill>
                <a:uFillTx/>
                <a:latin typeface="Segoe UI"/>
              </a:rPr>
              <a:t>ITERATOR TRAITS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442800" y="301680"/>
            <a:ext cx="9968760" cy="30888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Segoe UI Semilight"/>
              </a:rPr>
              <a:t>МОДЕЛЬ ПАМЯТИ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3" name=""/>
          <p:cNvSpPr/>
          <p:nvPr/>
        </p:nvSpPr>
        <p:spPr>
          <a:xfrm>
            <a:off x="1371600" y="2057400"/>
            <a:ext cx="9829080" cy="137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000" strike="noStrike" u="none">
                <a:solidFill>
                  <a:srgbClr val="080808"/>
                </a:solidFill>
                <a:uFillTx/>
                <a:latin typeface="Segoe UI"/>
                <a:ea typeface="DejaVu Sans"/>
              </a:rPr>
              <a:t>Traits (характеристики) - это шаблонные структуры, которые предоставляют информацию о свойствах типов. Они служат для: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80808"/>
              </a:buClr>
              <a:buFont typeface="Symbol" charset="2"/>
              <a:buChar char=""/>
            </a:pPr>
            <a:r>
              <a:rPr b="0" lang="en-US" sz="2000" strike="noStrike" u="none">
                <a:solidFill>
                  <a:srgbClr val="080808"/>
                </a:solidFill>
                <a:uFillTx/>
                <a:latin typeface="Segoe UI"/>
                <a:ea typeface="DejaVu Sans"/>
              </a:rPr>
              <a:t>Получения информации о типах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80808"/>
              </a:buClr>
              <a:buFont typeface="Symbol" charset="2"/>
              <a:buChar char=""/>
            </a:pPr>
            <a:r>
              <a:rPr b="0" lang="en-US" sz="2000" strike="noStrike" u="none">
                <a:solidFill>
                  <a:srgbClr val="080808"/>
                </a:solidFill>
                <a:uFillTx/>
                <a:latin typeface="Segoe UI"/>
                <a:ea typeface="DejaVu Sans"/>
              </a:rPr>
              <a:t>Предоставления единого интерфейса для работы с разными типами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80808"/>
              </a:buClr>
              <a:buFont typeface="Symbol" charset="2"/>
              <a:buChar char=""/>
            </a:pPr>
            <a:r>
              <a:rPr b="0" lang="en-US" sz="2000" strike="noStrike" u="none">
                <a:solidFill>
                  <a:srgbClr val="080808"/>
                </a:solidFill>
                <a:uFillTx/>
                <a:latin typeface="Segoe UI"/>
                <a:ea typeface="DejaVu Sans"/>
              </a:rPr>
              <a:t>Реализации специализаций для особых случаев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/>
          </p:nvPr>
        </p:nvSpPr>
        <p:spPr>
          <a:xfrm>
            <a:off x="442800" y="808920"/>
            <a:ext cx="9968760" cy="37548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trike="noStrike" u="none" cap="all">
                <a:solidFill>
                  <a:srgbClr val="000000"/>
                </a:solidFill>
                <a:uFillTx/>
                <a:latin typeface="Segoe UI"/>
              </a:rPr>
              <a:t>ITERATOR TRAITS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442800" y="301680"/>
            <a:ext cx="9968760" cy="30888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Segoe UI Semilight"/>
              </a:rPr>
              <a:t>МОДЕЛЬ ПАМЯТИ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2286000" y="2658240"/>
            <a:ext cx="7360920" cy="21420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/>
          </p:nvPr>
        </p:nvSpPr>
        <p:spPr>
          <a:xfrm>
            <a:off x="442800" y="808920"/>
            <a:ext cx="9968760" cy="37548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trike="noStrike" u="none" cap="all">
                <a:solidFill>
                  <a:srgbClr val="000000"/>
                </a:solidFill>
                <a:uFillTx/>
                <a:latin typeface="Segoe UI"/>
              </a:rPr>
              <a:t>STL как пример классного дизайна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42800" y="301680"/>
            <a:ext cx="9968760" cy="30888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Segoe UI Semilight"/>
              </a:rPr>
              <a:t>МОДЕЛЬ ПАМЯТИ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685800" y="2277720"/>
            <a:ext cx="10972080" cy="25221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2" name="" descr=""/>
          <p:cNvPicPr/>
          <p:nvPr/>
        </p:nvPicPr>
        <p:blipFill>
          <a:blip r:embed="rId2"/>
          <a:stretch/>
        </p:blipFill>
        <p:spPr>
          <a:xfrm>
            <a:off x="685800" y="2277720"/>
            <a:ext cx="10972080" cy="25221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/>
          </p:nvPr>
        </p:nvSpPr>
        <p:spPr>
          <a:xfrm>
            <a:off x="442800" y="808920"/>
            <a:ext cx="9968760" cy="37548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trike="noStrike" u="none" cap="all">
                <a:solidFill>
                  <a:srgbClr val="000000"/>
                </a:solidFill>
                <a:uFillTx/>
                <a:latin typeface="Segoe UI"/>
              </a:rPr>
              <a:t>А теперь задачка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42800" y="301680"/>
            <a:ext cx="9968760" cy="30888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Segoe UI Semilight"/>
              </a:rPr>
              <a:t>МОДЕЛЬ ПАМЯТИ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5" name=""/>
          <p:cNvSpPr/>
          <p:nvPr/>
        </p:nvSpPr>
        <p:spPr>
          <a:xfrm>
            <a:off x="1600200" y="2514600"/>
            <a:ext cx="9600480" cy="30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rgbClr val="080808"/>
                </a:solidFill>
                <a:uFillTx/>
                <a:latin typeface="Segoe UI"/>
                <a:ea typeface="DejaVu Sans"/>
              </a:rPr>
              <a:t>Нужно написать функцию, которая будет искать элемент и возвращать его позицию в контейнере. </a:t>
            </a:r>
            <a:br>
              <a:rPr sz="2400"/>
            </a:br>
            <a:r>
              <a:rPr b="0" lang="en-US" sz="2400" strike="noStrike" u="none">
                <a:solidFill>
                  <a:srgbClr val="080808"/>
                </a:solidFill>
                <a:uFillTx/>
                <a:latin typeface="Segoe UI"/>
                <a:ea typeface="DejaVu Sans"/>
              </a:rPr>
              <a:t>(только для контейнеров std::vector, std::array, std::set, std::list, std::forward_list, std::map)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/>
          </p:nvPr>
        </p:nvSpPr>
        <p:spPr>
          <a:xfrm>
            <a:off x="442800" y="808920"/>
            <a:ext cx="9968760" cy="37548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trike="noStrike" u="none" cap="all">
                <a:solidFill>
                  <a:srgbClr val="000000"/>
                </a:solidFill>
                <a:uFillTx/>
                <a:latin typeface="Segoe UI"/>
              </a:rPr>
              <a:t>Щепотка базы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42800" y="301680"/>
            <a:ext cx="9968760" cy="30888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Segoe UI Semilight"/>
              </a:rPr>
              <a:t>МОДЕЛЬ ПАМЯТИ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68" name="" descr=""/>
          <p:cNvPicPr/>
          <p:nvPr/>
        </p:nvPicPr>
        <p:blipFill>
          <a:blip r:embed="rId1"/>
          <a:stretch/>
        </p:blipFill>
        <p:spPr>
          <a:xfrm>
            <a:off x="1143000" y="2514600"/>
            <a:ext cx="9447840" cy="19753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/>
          </p:nvPr>
        </p:nvSpPr>
        <p:spPr>
          <a:xfrm>
            <a:off x="442800" y="808920"/>
            <a:ext cx="9968760" cy="37548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trike="noStrike" u="none" cap="all">
                <a:solidFill>
                  <a:srgbClr val="000000"/>
                </a:solidFill>
                <a:uFillTx/>
                <a:latin typeface="Segoe UI"/>
              </a:rPr>
              <a:t>Щепотка базы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42800" y="301680"/>
            <a:ext cx="9968760" cy="30888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Segoe UI Semilight"/>
              </a:rPr>
              <a:t>МОДЕЛЬ ПАМЯТИ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1" name="TextBox 2"/>
          <p:cNvSpPr/>
          <p:nvPr/>
        </p:nvSpPr>
        <p:spPr>
          <a:xfrm>
            <a:off x="457200" y="2058480"/>
            <a:ext cx="11425320" cy="164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2000"/>
              </a:lnSpc>
              <a:spcAft>
                <a:spcPts val="1151"/>
              </a:spcAft>
              <a:buClr>
                <a:srgbClr val="080808"/>
              </a:buClr>
              <a:buFont typeface="Arial"/>
              <a:buChar char="•"/>
              <a:tabLst>
                <a:tab algn="l" pos="170280"/>
              </a:tabLst>
            </a:pPr>
            <a:r>
              <a:rPr b="0" lang="en-US" sz="1800" strike="noStrike" u="none">
                <a:solidFill>
                  <a:srgbClr val="111111"/>
                </a:solidFill>
                <a:uFillTx/>
                <a:latin typeface="Segoe UI"/>
                <a:ea typeface="DejaVu Sans"/>
              </a:rPr>
              <a:t>Для обобщения работы алгоритмов с контейнерами появились итераторы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>
              <a:lnSpc>
                <a:spcPct val="102000"/>
              </a:lnSpc>
              <a:spcAft>
                <a:spcPts val="1151"/>
              </a:spcAft>
              <a:buClr>
                <a:srgbClr val="080808"/>
              </a:buClr>
              <a:buFont typeface="Arial"/>
              <a:buChar char="•"/>
              <a:tabLst>
                <a:tab algn="l" pos="170280"/>
              </a:tabLst>
            </a:pPr>
            <a:r>
              <a:rPr b="0" lang="en-US" sz="1800" strike="noStrike" u="none">
                <a:solidFill>
                  <a:srgbClr val="111111"/>
                </a:solidFill>
                <a:uFillTx/>
                <a:latin typeface="Segoe UI"/>
                <a:ea typeface="DejaVu Sans"/>
              </a:rPr>
              <a:t>По простому итератор – это некоторый view на элемент контейнера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>
              <a:lnSpc>
                <a:spcPct val="102000"/>
              </a:lnSpc>
              <a:spcAft>
                <a:spcPts val="1151"/>
              </a:spcAft>
              <a:buClr>
                <a:srgbClr val="080808"/>
              </a:buClr>
              <a:buFont typeface="Arial"/>
              <a:buChar char="•"/>
              <a:tabLst>
                <a:tab algn="l" pos="170280"/>
              </a:tabLst>
            </a:pPr>
            <a:r>
              <a:rPr b="0" lang="en-US" sz="1800" strike="noStrike" u="none">
                <a:solidFill>
                  <a:srgbClr val="111111"/>
                </a:solidFill>
                <a:uFillTx/>
                <a:latin typeface="Segoe UI"/>
                <a:ea typeface="DejaVu Sans"/>
              </a:rPr>
              <a:t>Итераторы поддерживают различные арифметические операции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>
              <a:lnSpc>
                <a:spcPct val="102000"/>
              </a:lnSpc>
              <a:spcAft>
                <a:spcPts val="1151"/>
              </a:spcAft>
              <a:buClr>
                <a:srgbClr val="080808"/>
              </a:buClr>
              <a:buFont typeface="Arial"/>
              <a:buChar char="•"/>
              <a:tabLst>
                <a:tab algn="l" pos="170280"/>
              </a:tabLst>
            </a:pPr>
            <a:r>
              <a:rPr b="0" lang="en-US" sz="1800" strike="noStrike" u="none">
                <a:solidFill>
                  <a:srgbClr val="111111"/>
                </a:solidFill>
                <a:uFillTx/>
                <a:latin typeface="Segoe UI"/>
                <a:ea typeface="DejaVu Sans"/>
              </a:rPr>
              <a:t>У каждого итератора есть его категория, их пять штук (до C++20, сейчас 6)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/>
          </p:nvPr>
        </p:nvSpPr>
        <p:spPr>
          <a:xfrm>
            <a:off x="442800" y="808920"/>
            <a:ext cx="9968760" cy="37548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trike="noStrike" u="none" cap="all">
                <a:solidFill>
                  <a:srgbClr val="000000"/>
                </a:solidFill>
                <a:uFillTx/>
                <a:latin typeface="Segoe UI"/>
              </a:rPr>
              <a:t>Щепотка базы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42800" y="301680"/>
            <a:ext cx="9968760" cy="30888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Segoe UI Semilight"/>
              </a:rPr>
              <a:t>МОДЕЛЬ ПАМЯТИ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4" name="TextBox 4"/>
          <p:cNvSpPr/>
          <p:nvPr/>
        </p:nvSpPr>
        <p:spPr>
          <a:xfrm>
            <a:off x="457200" y="-3518640"/>
            <a:ext cx="11425320" cy="999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75" name=""/>
          <p:cNvSpPr/>
          <p:nvPr/>
        </p:nvSpPr>
        <p:spPr>
          <a:xfrm>
            <a:off x="618840" y="1600200"/>
            <a:ext cx="8067240" cy="248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trike="noStrike" u="none">
                <a:solidFill>
                  <a:srgbClr val="111111"/>
                </a:solidFill>
                <a:uFillTx/>
                <a:latin typeface="Segoe UI"/>
                <a:ea typeface="DejaVu Sans"/>
              </a:rPr>
              <a:t>Разыменование (чтение) : *it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trike="noStrike" u="none">
                <a:solidFill>
                  <a:srgbClr val="111111"/>
                </a:solidFill>
                <a:uFillTx/>
                <a:latin typeface="Segoe UI"/>
                <a:ea typeface="DejaVu Sans"/>
              </a:rPr>
              <a:t>Присваивание (запись): *it = value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trike="noStrike" u="none">
                <a:solidFill>
                  <a:srgbClr val="111111"/>
                </a:solidFill>
                <a:uFillTx/>
                <a:latin typeface="Segoe UI"/>
                <a:ea typeface="DejaVu Sans"/>
              </a:rPr>
              <a:t>Инкремент/декремент: ++it/--it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trike="noStrike" u="none">
                <a:solidFill>
                  <a:srgbClr val="111111"/>
                </a:solidFill>
                <a:uFillTx/>
                <a:latin typeface="Segoe UI"/>
                <a:ea typeface="DejaVu Sans"/>
              </a:rPr>
              <a:t>Доступ по []: container[]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trike="noStrike" u="none">
                <a:solidFill>
                  <a:srgbClr val="111111"/>
                </a:solidFill>
                <a:uFillTx/>
                <a:latin typeface="Segoe UI"/>
                <a:ea typeface="DejaVu Sans"/>
              </a:rPr>
              <a:t>Доступ к элементу внутри итератора: it→Method()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/>
          </p:nvPr>
        </p:nvSpPr>
        <p:spPr>
          <a:xfrm>
            <a:off x="442800" y="808920"/>
            <a:ext cx="9968760" cy="37548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trike="noStrike" u="none" cap="all">
                <a:solidFill>
                  <a:srgbClr val="000000"/>
                </a:solidFill>
                <a:uFillTx/>
                <a:latin typeface="Segoe UI"/>
              </a:rPr>
              <a:t>Щепотка базы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442800" y="301680"/>
            <a:ext cx="9968760" cy="30888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Segoe UI Semilight"/>
              </a:rPr>
              <a:t>МОДЕЛЬ ПАМЯТИ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8" name=""/>
          <p:cNvSpPr/>
          <p:nvPr/>
        </p:nvSpPr>
        <p:spPr>
          <a:xfrm>
            <a:off x="1371600" y="2743200"/>
            <a:ext cx="9829080" cy="137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rgbClr val="080808"/>
                </a:solidFill>
                <a:uFillTx/>
                <a:latin typeface="Segoe UI"/>
                <a:ea typeface="DejaVu Sans"/>
              </a:rPr>
              <a:t>А теперь давайте совместим приятное с полезным и будем выводить категорию итератора у соотвествующего контейнера STL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/>
          </p:nvPr>
        </p:nvSpPr>
        <p:spPr>
          <a:xfrm>
            <a:off x="442800" y="808920"/>
            <a:ext cx="9968760" cy="37548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trike="noStrike" u="none" cap="all">
                <a:solidFill>
                  <a:srgbClr val="000000"/>
                </a:solidFill>
                <a:uFillTx/>
                <a:latin typeface="Segoe UI"/>
              </a:rPr>
              <a:t>Щепотка базы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442800" y="301680"/>
            <a:ext cx="9968760" cy="30888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Segoe UI Semilight"/>
              </a:rPr>
              <a:t>МОДЕЛЬ ПАМЯТИ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81" name=""/>
          <p:cNvGraphicFramePr/>
          <p:nvPr/>
        </p:nvGraphicFramePr>
        <p:xfrm>
          <a:off x="457560" y="2310840"/>
          <a:ext cx="10861200" cy="2255040"/>
        </p:xfrm>
        <a:graphic>
          <a:graphicData uri="http://schemas.openxmlformats.org/drawingml/2006/table">
            <a:tbl>
              <a:tblPr/>
              <a:tblGrid>
                <a:gridCol w="1132200"/>
                <a:gridCol w="845640"/>
                <a:gridCol w="845640"/>
                <a:gridCol w="1273680"/>
                <a:gridCol w="1313640"/>
                <a:gridCol w="2539440"/>
                <a:gridCol w="1505880"/>
                <a:gridCol w="1405440"/>
              </a:tblGrid>
              <a:tr h="43164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Итератор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Запись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Чтение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Инкремент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Декремент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Доступ к элементу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Доступ по []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???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???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???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???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???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???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Презентация продукта">
  <a:themeElements>
    <a:clrScheme name="«Прософт-Системы»">
      <a:dk1>
        <a:srgbClr val="005096"/>
      </a:dk1>
      <a:lt1>
        <a:srgbClr val="ffffff"/>
      </a:lt1>
      <a:dk2>
        <a:srgbClr val="002346"/>
      </a:dk2>
      <a:lt2>
        <a:srgbClr val="ffffff"/>
      </a:lt2>
      <a:accent1>
        <a:srgbClr val="012c81"/>
      </a:accent1>
      <a:accent2>
        <a:srgbClr val="c00000"/>
      </a:accent2>
      <a:accent3>
        <a:srgbClr val="00b050"/>
      </a:accent3>
      <a:accent4>
        <a:srgbClr val="ffc000"/>
      </a:accent4>
      <a:accent5>
        <a:srgbClr val="00aaff"/>
      </a:accent5>
      <a:accent6>
        <a:srgbClr val="000000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Презентация продукта">
  <a:themeElements>
    <a:clrScheme name="«Прософт-Системы»">
      <a:dk1>
        <a:srgbClr val="005096"/>
      </a:dk1>
      <a:lt1>
        <a:srgbClr val="ffffff"/>
      </a:lt1>
      <a:dk2>
        <a:srgbClr val="002346"/>
      </a:dk2>
      <a:lt2>
        <a:srgbClr val="ffffff"/>
      </a:lt2>
      <a:accent1>
        <a:srgbClr val="012c81"/>
      </a:accent1>
      <a:accent2>
        <a:srgbClr val="c00000"/>
      </a:accent2>
      <a:accent3>
        <a:srgbClr val="00b050"/>
      </a:accent3>
      <a:accent4>
        <a:srgbClr val="ffc000"/>
      </a:accent4>
      <a:accent5>
        <a:srgbClr val="00aaff"/>
      </a:accent5>
      <a:accent6>
        <a:srgbClr val="000000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Презентация продукта">
  <a:themeElements>
    <a:clrScheme name="«Прософт-Системы»">
      <a:dk1>
        <a:srgbClr val="005096"/>
      </a:dk1>
      <a:lt1>
        <a:srgbClr val="ffffff"/>
      </a:lt1>
      <a:dk2>
        <a:srgbClr val="002346"/>
      </a:dk2>
      <a:lt2>
        <a:srgbClr val="ffffff"/>
      </a:lt2>
      <a:accent1>
        <a:srgbClr val="012c81"/>
      </a:accent1>
      <a:accent2>
        <a:srgbClr val="c00000"/>
      </a:accent2>
      <a:accent3>
        <a:srgbClr val="00b050"/>
      </a:accent3>
      <a:accent4>
        <a:srgbClr val="ffc000"/>
      </a:accent4>
      <a:accent5>
        <a:srgbClr val="00aaff"/>
      </a:accent5>
      <a:accent6>
        <a:srgbClr val="000000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Презентация продукта">
  <a:themeElements>
    <a:clrScheme name="«Прософт-Системы»">
      <a:dk1>
        <a:srgbClr val="005096"/>
      </a:dk1>
      <a:lt1>
        <a:srgbClr val="ffffff"/>
      </a:lt1>
      <a:dk2>
        <a:srgbClr val="002346"/>
      </a:dk2>
      <a:lt2>
        <a:srgbClr val="ffffff"/>
      </a:lt2>
      <a:accent1>
        <a:srgbClr val="012c81"/>
      </a:accent1>
      <a:accent2>
        <a:srgbClr val="c00000"/>
      </a:accent2>
      <a:accent3>
        <a:srgbClr val="00b050"/>
      </a:accent3>
      <a:accent4>
        <a:srgbClr val="ffc000"/>
      </a:accent4>
      <a:accent5>
        <a:srgbClr val="00aaff"/>
      </a:accent5>
      <a:accent6>
        <a:srgbClr val="000000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Презентация продукта">
  <a:themeElements>
    <a:clrScheme name="«Прософт-Системы»">
      <a:dk1>
        <a:srgbClr val="005096"/>
      </a:dk1>
      <a:lt1>
        <a:srgbClr val="ffffff"/>
      </a:lt1>
      <a:dk2>
        <a:srgbClr val="002346"/>
      </a:dk2>
      <a:lt2>
        <a:srgbClr val="ffffff"/>
      </a:lt2>
      <a:accent1>
        <a:srgbClr val="012c81"/>
      </a:accent1>
      <a:accent2>
        <a:srgbClr val="c00000"/>
      </a:accent2>
      <a:accent3>
        <a:srgbClr val="00b050"/>
      </a:accent3>
      <a:accent4>
        <a:srgbClr val="ffc000"/>
      </a:accent4>
      <a:accent5>
        <a:srgbClr val="00aaff"/>
      </a:accent5>
      <a:accent6>
        <a:srgbClr val="000000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Презентация продукта">
  <a:themeElements>
    <a:clrScheme name="«Прософт-Системы»">
      <a:dk1>
        <a:srgbClr val="005096"/>
      </a:dk1>
      <a:lt1>
        <a:srgbClr val="ffffff"/>
      </a:lt1>
      <a:dk2>
        <a:srgbClr val="002346"/>
      </a:dk2>
      <a:lt2>
        <a:srgbClr val="ffffff"/>
      </a:lt2>
      <a:accent1>
        <a:srgbClr val="012c81"/>
      </a:accent1>
      <a:accent2>
        <a:srgbClr val="c00000"/>
      </a:accent2>
      <a:accent3>
        <a:srgbClr val="00b050"/>
      </a:accent3>
      <a:accent4>
        <a:srgbClr val="ffc000"/>
      </a:accent4>
      <a:accent5>
        <a:srgbClr val="00aaff"/>
      </a:accent5>
      <a:accent6>
        <a:srgbClr val="000000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Презентация продукта">
  <a:themeElements>
    <a:clrScheme name="«Прософт-Системы»">
      <a:dk1>
        <a:srgbClr val="005096"/>
      </a:dk1>
      <a:lt1>
        <a:srgbClr val="ffffff"/>
      </a:lt1>
      <a:dk2>
        <a:srgbClr val="002346"/>
      </a:dk2>
      <a:lt2>
        <a:srgbClr val="ffffff"/>
      </a:lt2>
      <a:accent1>
        <a:srgbClr val="012c81"/>
      </a:accent1>
      <a:accent2>
        <a:srgbClr val="c00000"/>
      </a:accent2>
      <a:accent3>
        <a:srgbClr val="00b050"/>
      </a:accent3>
      <a:accent4>
        <a:srgbClr val="ffc000"/>
      </a:accent4>
      <a:accent5>
        <a:srgbClr val="00aaff"/>
      </a:accent5>
      <a:accent6>
        <a:srgbClr val="000000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14260</TotalTime>
  <Application>LibreOffice/24.8.5.2$Linux_X86_64 LibreOffice_project/480$Build-2</Application>
  <AppVersion>15.0000</AppVersion>
  <Company>Прософт-Системы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2019-06-06T06:31:49Z</dcterms:created>
  <dc:creator>Михаил Беляев</dc:creator>
  <dc:description/>
  <dc:language>en-US</dc:language>
  <cp:lastModifiedBy/>
  <dcterms:modified xsi:type="dcterms:W3CDTF">2025-04-03T12:09:37Z</dcterms:modified>
  <cp:revision>288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51</vt:r8>
  </property>
  <property fmtid="{D5CDD505-2E9C-101B-9397-08002B2CF9AE}" pid="3" name="PresentationFormat">
    <vt:lpwstr>Широкоэкранный</vt:lpwstr>
  </property>
  <property fmtid="{D5CDD505-2E9C-101B-9397-08002B2CF9AE}" pid="4" name="Slides">
    <vt:r8>53</vt:r8>
  </property>
</Properties>
</file>