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4"/>
    <p:sldMasterId id="2147484385" r:id="rId5"/>
    <p:sldMasterId id="2147484398" r:id="rId6"/>
  </p:sldMasterIdLst>
  <p:notesMasterIdLst>
    <p:notesMasterId r:id="rId19"/>
  </p:notesMasterIdLst>
  <p:handoutMasterIdLst>
    <p:handoutMasterId r:id="rId20"/>
  </p:handoutMasterIdLst>
  <p:sldIdLst>
    <p:sldId id="2146846037" r:id="rId7"/>
    <p:sldId id="2145705191" r:id="rId8"/>
    <p:sldId id="2146846044" r:id="rId9"/>
    <p:sldId id="2146846038" r:id="rId10"/>
    <p:sldId id="2146846045" r:id="rId11"/>
    <p:sldId id="2146846046" r:id="rId12"/>
    <p:sldId id="2146846041" r:id="rId13"/>
    <p:sldId id="2146846047" r:id="rId14"/>
    <p:sldId id="2146846042" r:id="rId15"/>
    <p:sldId id="2146846048" r:id="rId16"/>
    <p:sldId id="2146846049" r:id="rId17"/>
    <p:sldId id="2146846043" r:id="rId18"/>
  </p:sldIdLst>
  <p:sldSz cx="12192000" cy="6858000"/>
  <p:notesSz cx="6799263" cy="99298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929B90-0313-8B7C-75BA-74CDDEAB4ACE}" name="Jesse K Chen ( 陳廣興 )" initials="JKC(陳)" userId="S::JesseKChen@taiwanmobile.com::9559422d-7a05-4f55-a26e-f159eff67cd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y Chen ( 陳隆昇 )" initials="KC(陳)" lastIdx="1" clrIdx="0">
    <p:extLst>
      <p:ext uri="{19B8F6BF-5375-455C-9EA6-DF929625EA0E}">
        <p15:presenceInfo xmlns:p15="http://schemas.microsoft.com/office/powerpoint/2012/main" userId="S::Kenny1Chen@taiwanmobile.com::9492a923-83f7-4de1-b3ab-a58b579c26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E86FE"/>
    <a:srgbClr val="FFF4E7"/>
    <a:srgbClr val="FFCCCC"/>
    <a:srgbClr val="ED7D31"/>
    <a:srgbClr val="FF6600"/>
    <a:srgbClr val="FFFFCC"/>
    <a:srgbClr val="FF9999"/>
    <a:srgbClr val="FF99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8" autoAdjust="0"/>
    <p:restoredTop sz="86989" autoAdjust="0"/>
  </p:normalViewPr>
  <p:slideViewPr>
    <p:cSldViewPr snapToGrid="0">
      <p:cViewPr varScale="1">
        <p:scale>
          <a:sx n="74" d="100"/>
          <a:sy n="74" d="100"/>
        </p:scale>
        <p:origin x="1195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F7EECD9-E807-46CD-841A-312C571A5F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1C28E6-FC4E-4A9F-BD3A-1313A171D6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3E9D6A1-49F3-4AE6-A410-1AA921C0A383}" type="datetimeFigureOut">
              <a:rPr lang="zh-TW" altLang="en-US"/>
              <a:pPr>
                <a:defRPr/>
              </a:pPr>
              <a:t>2023/4/20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D6CB70-1524-4C47-9DA6-D0EEC03C16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11232F6-2FD1-4FE0-8260-DFE5C1074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46C6717-3E84-4277-95CB-3F335B65CB0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F4349BA-D60A-45D6-AC90-F028B6A264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7949CBD-457E-4843-97E5-943444EA1FD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BBC1E2-C9AE-44D7-8A68-7AF2E83A987C}" type="datetimeFigureOut">
              <a:rPr lang="zh-TW" altLang="en-US"/>
              <a:pPr>
                <a:defRPr/>
              </a:pPr>
              <a:t>2023/4/20</a:t>
            </a:fld>
            <a:endParaRPr lang="zh-TW" altLang="en-US"/>
          </a:p>
        </p:txBody>
      </p:sp>
      <p:sp>
        <p:nvSpPr>
          <p:cNvPr id="4" name="投影片影像版面配置區 3">
            <a:extLst>
              <a:ext uri="{FF2B5EF4-FFF2-40B4-BE49-F238E27FC236}">
                <a16:creationId xmlns:a16="http://schemas.microsoft.com/office/drawing/2014/main" id="{1B506D44-52D6-47AE-B4A6-10178A60E2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8937CA12-101E-4424-A396-3B4856ECC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40363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50CAFA-8782-4C0C-83A5-92F2EA0A6B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435490-43F0-449C-8B0F-1CB1982F3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8B870AF-91E3-44D8-A48D-BE7E201ED3A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870AF-91E3-44D8-A48D-BE7E201ED3A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984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870AF-91E3-44D8-A48D-BE7E201ED3A0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73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870AF-91E3-44D8-A48D-BE7E201ED3A0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010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870AF-91E3-44D8-A48D-BE7E201ED3A0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53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b="1" dirty="0">
                <a:latin typeface="+mn-ea"/>
                <a:ea typeface="+mn-ea"/>
              </a:rPr>
              <a:t>Dialer </a:t>
            </a:r>
            <a:r>
              <a:rPr lang="zh-TW" altLang="en-US" sz="1200" b="1" dirty="0">
                <a:latin typeface="+mn-ea"/>
                <a:ea typeface="+mn-ea"/>
              </a:rPr>
              <a:t>依 </a:t>
            </a:r>
            <a:r>
              <a:rPr lang="en-US" altLang="zh-TW" sz="1200" b="1" dirty="0">
                <a:latin typeface="+mn-ea"/>
                <a:ea typeface="+mn-ea"/>
              </a:rPr>
              <a:t>Queue </a:t>
            </a:r>
            <a:r>
              <a:rPr lang="zh-TW" altLang="en-US" sz="1200" b="1" dirty="0">
                <a:latin typeface="+mn-ea"/>
                <a:ea typeface="+mn-ea"/>
              </a:rPr>
              <a:t>內空閒數計算外撥通數</a:t>
            </a:r>
            <a:endParaRPr lang="en-US" altLang="zh-TW" sz="1200" b="1" dirty="0">
              <a:latin typeface="+mn-ea"/>
              <a:ea typeface="+mn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870AF-91E3-44D8-A48D-BE7E201ED3A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52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latin typeface="+mn-ea"/>
                <a:ea typeface="+mn-ea"/>
              </a:rPr>
              <a:t>2. </a:t>
            </a:r>
            <a:r>
              <a:rPr lang="zh-TW" altLang="en-US" sz="1200" b="1" dirty="0">
                <a:latin typeface="+mn-ea"/>
                <a:ea typeface="+mn-ea"/>
              </a:rPr>
              <a:t>開始撥號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870AF-91E3-44D8-A48D-BE7E201ED3A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67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3. </a:t>
            </a:r>
            <a:r>
              <a:rPr lang="zh-TW" altLang="en-US" dirty="0"/>
              <a:t>撥號成功後轉客服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870AF-91E3-44D8-A48D-BE7E201ED3A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084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4. </a:t>
            </a:r>
            <a:r>
              <a:rPr lang="zh-TW" altLang="en-US" dirty="0"/>
              <a:t>撥號秒數到，未接通的掛斷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870AF-91E3-44D8-A48D-BE7E201ED3A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744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5. </a:t>
            </a:r>
            <a:r>
              <a:rPr lang="zh-TW" altLang="en-US" dirty="0"/>
              <a:t>系統註記 </a:t>
            </a:r>
            <a:r>
              <a:rPr lang="en-US" altLang="zh-TW" dirty="0"/>
              <a:t>&amp; </a:t>
            </a:r>
            <a:r>
              <a:rPr lang="zh-TW" altLang="en-US" dirty="0"/>
              <a:t>進行下一輪撥號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870AF-91E3-44D8-A48D-BE7E201ED3A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829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870AF-91E3-44D8-A48D-BE7E201ED3A0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364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870AF-91E3-44D8-A48D-BE7E201ED3A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862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B870AF-91E3-44D8-A48D-BE7E201ED3A0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13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headlin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0" y="2900495"/>
            <a:ext cx="12229214" cy="61753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文字版面配置區 6"/>
          <p:cNvSpPr>
            <a:spLocks noGrp="1"/>
          </p:cNvSpPr>
          <p:nvPr>
            <p:ph type="body" sz="quarter" idx="11"/>
          </p:nvPr>
        </p:nvSpPr>
        <p:spPr>
          <a:xfrm>
            <a:off x="0" y="3581830"/>
            <a:ext cx="12229214" cy="61753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文字版面配置區 6"/>
          <p:cNvSpPr>
            <a:spLocks noGrp="1"/>
          </p:cNvSpPr>
          <p:nvPr>
            <p:ph type="body" sz="quarter" idx="12"/>
          </p:nvPr>
        </p:nvSpPr>
        <p:spPr>
          <a:xfrm>
            <a:off x="0" y="5610655"/>
            <a:ext cx="12229214" cy="61753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0012779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843912"/>
            <a:ext cx="10515600" cy="4812919"/>
          </a:xfrm>
          <a:prstGeom prst="rect">
            <a:avLst/>
          </a:prstGeom>
        </p:spPr>
        <p:txBody>
          <a:bodyPr vert="eaVert"/>
          <a:lstStyle>
            <a:lvl1pPr>
              <a:defRPr sz="25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0578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4"/>
            <a:ext cx="2628900" cy="6236843"/>
          </a:xfrm>
          <a:prstGeom prst="rect">
            <a:avLst/>
          </a:prstGeom>
        </p:spPr>
        <p:txBody>
          <a:bodyPr vert="eaVer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623684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3787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832C427-D340-40A3-90DA-173DCDE4372C}"/>
              </a:ext>
            </a:extLst>
          </p:cNvPr>
          <p:cNvSpPr txBox="1"/>
          <p:nvPr userDrawn="1"/>
        </p:nvSpPr>
        <p:spPr>
          <a:xfrm>
            <a:off x="4630738" y="3132138"/>
            <a:ext cx="2930525" cy="742950"/>
          </a:xfrm>
          <a:prstGeom prst="rect">
            <a:avLst/>
          </a:prstGeom>
          <a:noFill/>
        </p:spPr>
        <p:txBody>
          <a:bodyPr wrap="none" lIns="81043" tIns="40522" rIns="81043" bIns="40522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3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Thank You</a:t>
            </a:r>
            <a:endParaRPr kumimoji="0" lang="zh-TW" altLang="en-US" sz="4300" b="1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21479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 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013"/>
          </a:xfrm>
          <a:prstGeom prst="rect">
            <a:avLst/>
          </a:prstGeom>
        </p:spPr>
        <p:txBody>
          <a:bodyPr/>
          <a:lstStyle>
            <a:lvl1pPr algn="ctr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838200" y="1100138"/>
            <a:ext cx="105156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076399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與內容 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013"/>
          </a:xfrm>
          <a:prstGeom prst="rect">
            <a:avLst/>
          </a:prstGeom>
        </p:spPr>
        <p:txBody>
          <a:bodyPr/>
          <a:lstStyle>
            <a:lvl1pPr algn="ctr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0"/>
          </p:nvPr>
        </p:nvSpPr>
        <p:spPr>
          <a:xfrm>
            <a:off x="838200" y="1835151"/>
            <a:ext cx="10515600" cy="4500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838200" y="1100138"/>
            <a:ext cx="105156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61161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 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6A8D2A2E-A851-48B3-8A2E-7FBB816A1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2967E109-F72A-4ACF-AF7B-6A49372CFA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494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 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936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 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3504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 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843912"/>
            <a:ext cx="10515600" cy="4812919"/>
          </a:xfrm>
          <a:prstGeom prst="rect">
            <a:avLst/>
          </a:prstGeom>
        </p:spPr>
        <p:txBody>
          <a:bodyPr vert="eaVert"/>
          <a:lstStyle>
            <a:lvl1pPr>
              <a:defRPr sz="25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61168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  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4"/>
            <a:ext cx="2628900" cy="6236843"/>
          </a:xfrm>
          <a:prstGeom prst="rect">
            <a:avLst/>
          </a:prstGeom>
        </p:spPr>
        <p:txBody>
          <a:bodyPr vert="eaVer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623684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93473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Agenda">
    <p:bg>
      <p:bgPr>
        <a:gradFill rotWithShape="0">
          <a:gsLst>
            <a:gs pos="0">
              <a:srgbClr val="FFCC00"/>
            </a:gs>
            <a:gs pos="39999">
              <a:srgbClr val="FF8D00"/>
            </a:gs>
            <a:gs pos="100000">
              <a:srgbClr val="FF4E00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線條">
            <a:extLst>
              <a:ext uri="{FF2B5EF4-FFF2-40B4-BE49-F238E27FC236}">
                <a16:creationId xmlns:a16="http://schemas.microsoft.com/office/drawing/2014/main" id="{EFD77A53-B67D-4F8E-A26A-FD715EEBF550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643313" y="500063"/>
            <a:ext cx="0" cy="5888037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zh-TW" altLang="en-US"/>
          </a:p>
        </p:txBody>
      </p:sp>
      <p:sp>
        <p:nvSpPr>
          <p:cNvPr id="4" name="圖表概覽">
            <a:extLst>
              <a:ext uri="{FF2B5EF4-FFF2-40B4-BE49-F238E27FC236}">
                <a16:creationId xmlns:a16="http://schemas.microsoft.com/office/drawing/2014/main" id="{B310ED17-9BC9-4F01-8F5F-D5B5ADED0E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2463" y="2806700"/>
            <a:ext cx="2760662" cy="1016000"/>
          </a:xfrm>
          <a:prstGeom prst="rect">
            <a:avLst/>
          </a:prstGeom>
          <a:noFill/>
          <a:ln>
            <a:noFill/>
          </a:ln>
        </p:spPr>
        <p:txBody>
          <a:bodyPr lIns="91438" tIns="91438" rIns="91438" bIns="91438" anchor="b"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r" eaLnBrk="1">
              <a:defRPr/>
            </a:pPr>
            <a:r>
              <a:rPr kumimoji="0" lang="zh-TW" altLang="zh-TW" sz="5400">
                <a:solidFill>
                  <a:srgbClr val="FFFFFF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Ag</a:t>
            </a:r>
            <a:r>
              <a:rPr kumimoji="0" lang="en-US" altLang="zh-TW" sz="5400">
                <a:solidFill>
                  <a:srgbClr val="FFFFFF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e</a:t>
            </a:r>
            <a:r>
              <a:rPr kumimoji="0" lang="zh-TW" altLang="zh-TW" sz="5400">
                <a:solidFill>
                  <a:srgbClr val="FFFFFF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nda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39491" y="3040417"/>
            <a:ext cx="6365213" cy="812860"/>
          </a:xfrm>
          <a:prstGeom prst="rect">
            <a:avLst/>
          </a:prstGeom>
        </p:spPr>
        <p:txBody>
          <a:bodyPr/>
          <a:lstStyle>
            <a:lvl1pPr>
              <a:defRPr sz="3000" b="1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56926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4979519" y="6505600"/>
            <a:ext cx="23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>
                <a:solidFill>
                  <a:schemeClr val="tx1"/>
                </a:solidFill>
              </a:rPr>
              <a:t>- TWM Confidential - </a:t>
            </a:r>
            <a:endParaRPr lang="zh-TW" altLang="en-US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75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headlin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0" y="2900495"/>
            <a:ext cx="12229214" cy="61753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文字版面配置區 6"/>
          <p:cNvSpPr>
            <a:spLocks noGrp="1"/>
          </p:cNvSpPr>
          <p:nvPr>
            <p:ph type="body" sz="quarter" idx="11"/>
          </p:nvPr>
        </p:nvSpPr>
        <p:spPr>
          <a:xfrm>
            <a:off x="0" y="3581830"/>
            <a:ext cx="12229214" cy="61753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文字版面配置區 6"/>
          <p:cNvSpPr>
            <a:spLocks noGrp="1"/>
          </p:cNvSpPr>
          <p:nvPr>
            <p:ph type="body" sz="quarter" idx="12"/>
          </p:nvPr>
        </p:nvSpPr>
        <p:spPr>
          <a:xfrm>
            <a:off x="0" y="5610655"/>
            <a:ext cx="12229214" cy="61753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02636181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Agenda">
    <p:bg>
      <p:bgPr>
        <a:gradFill rotWithShape="0">
          <a:gsLst>
            <a:gs pos="0">
              <a:srgbClr val="FFCC00"/>
            </a:gs>
            <a:gs pos="39999">
              <a:srgbClr val="FF8D00"/>
            </a:gs>
            <a:gs pos="100000">
              <a:srgbClr val="FF4E00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線條"/>
          <p:cNvSpPr>
            <a:spLocks noChangeShapeType="1"/>
          </p:cNvSpPr>
          <p:nvPr userDrawn="1"/>
        </p:nvSpPr>
        <p:spPr bwMode="auto">
          <a:xfrm flipV="1">
            <a:off x="3643313" y="500063"/>
            <a:ext cx="0" cy="5888037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zh-TW" altLang="en-US"/>
          </a:p>
        </p:txBody>
      </p:sp>
      <p:sp>
        <p:nvSpPr>
          <p:cNvPr id="4" name="圖表概覽"/>
          <p:cNvSpPr txBox="1">
            <a:spLocks noChangeArrowheads="1"/>
          </p:cNvSpPr>
          <p:nvPr userDrawn="1"/>
        </p:nvSpPr>
        <p:spPr bwMode="auto">
          <a:xfrm>
            <a:off x="652463" y="2806700"/>
            <a:ext cx="27606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1438" tIns="91438" rIns="91438" bIns="91438" anchor="b"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r" eaLnBrk="1">
              <a:defRPr/>
            </a:pPr>
            <a:r>
              <a:rPr kumimoji="0" lang="zh-TW" altLang="zh-TW" sz="5400">
                <a:solidFill>
                  <a:srgbClr val="FFFFFF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Ag</a:t>
            </a:r>
            <a:r>
              <a:rPr kumimoji="0" lang="en-US" altLang="zh-TW" sz="5400">
                <a:solidFill>
                  <a:srgbClr val="FFFFFF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e</a:t>
            </a:r>
            <a:r>
              <a:rPr kumimoji="0" lang="zh-TW" altLang="zh-TW" sz="5400">
                <a:solidFill>
                  <a:srgbClr val="FFFFFF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nda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39491" y="3040417"/>
            <a:ext cx="6365213" cy="812860"/>
          </a:xfrm>
          <a:prstGeom prst="rect">
            <a:avLst/>
          </a:prstGeom>
        </p:spPr>
        <p:txBody>
          <a:bodyPr anchor="ctr"/>
          <a:lstStyle>
            <a:lvl1pPr>
              <a:defRPr sz="3000" b="1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774048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Agenda">
    <p:bg>
      <p:bgPr>
        <a:gradFill rotWithShape="0">
          <a:gsLst>
            <a:gs pos="0">
              <a:srgbClr val="FFCC00"/>
            </a:gs>
            <a:gs pos="39999">
              <a:srgbClr val="FF8D00"/>
            </a:gs>
            <a:gs pos="100000">
              <a:srgbClr val="FF4E00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表概覽"/>
          <p:cNvSpPr txBox="1">
            <a:spLocks noChangeArrowheads="1"/>
          </p:cNvSpPr>
          <p:nvPr userDrawn="1"/>
        </p:nvSpPr>
        <p:spPr bwMode="auto">
          <a:xfrm>
            <a:off x="652463" y="2806700"/>
            <a:ext cx="27606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1438" tIns="91438" rIns="91438" bIns="91438" anchor="b"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r" eaLnBrk="1">
              <a:defRPr/>
            </a:pPr>
            <a:r>
              <a:rPr kumimoji="0" lang="zh-TW" altLang="zh-TW" sz="5400">
                <a:solidFill>
                  <a:srgbClr val="FFFFFF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Ag</a:t>
            </a:r>
            <a:r>
              <a:rPr kumimoji="0" lang="en-US" altLang="zh-TW" sz="5400">
                <a:solidFill>
                  <a:srgbClr val="FFFFFF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e</a:t>
            </a:r>
            <a:r>
              <a:rPr kumimoji="0" lang="zh-TW" altLang="zh-TW" sz="5400">
                <a:solidFill>
                  <a:srgbClr val="FFFFFF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nda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39491" y="3040417"/>
            <a:ext cx="6365213" cy="812860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212212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 Agenda">
    <p:bg>
      <p:bgPr>
        <a:gradFill rotWithShape="0">
          <a:gsLst>
            <a:gs pos="0">
              <a:srgbClr val="FFCC00"/>
            </a:gs>
            <a:gs pos="39999">
              <a:srgbClr val="FF8D00"/>
            </a:gs>
            <a:gs pos="100000">
              <a:srgbClr val="FF4E00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31CD89-CE57-177E-3C53-55882184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200" y="200235"/>
            <a:ext cx="10943309" cy="812860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4699624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013"/>
          </a:xfrm>
          <a:prstGeom prst="rect">
            <a:avLst/>
          </a:prstGeom>
        </p:spPr>
        <p:txBody>
          <a:bodyPr anchor="ctr"/>
          <a:lstStyle>
            <a:lvl1pPr algn="ctr">
              <a:defRPr sz="32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838200" y="1100138"/>
            <a:ext cx="10515600" cy="457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3871692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與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013"/>
          </a:xfrm>
          <a:prstGeom prst="rect">
            <a:avLst/>
          </a:prstGeom>
        </p:spPr>
        <p:txBody>
          <a:bodyPr anchor="ctr"/>
          <a:lstStyle>
            <a:lvl1pPr algn="ctr">
              <a:defRPr sz="32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0"/>
          </p:nvPr>
        </p:nvSpPr>
        <p:spPr>
          <a:xfrm>
            <a:off x="838200" y="1835151"/>
            <a:ext cx="10515600" cy="4500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838200" y="1100138"/>
            <a:ext cx="10515600" cy="457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875135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32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0377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80377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69739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/>
          <a:lstStyle>
            <a:lvl1pPr algn="l">
              <a:defRPr sz="32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893636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4499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Agenda">
    <p:bg>
      <p:bgPr>
        <a:gradFill rotWithShape="0">
          <a:gsLst>
            <a:gs pos="0">
              <a:srgbClr val="FFCC00"/>
            </a:gs>
            <a:gs pos="39999">
              <a:srgbClr val="FF8D00"/>
            </a:gs>
            <a:gs pos="100000">
              <a:srgbClr val="FF4E00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表概覽">
            <a:extLst>
              <a:ext uri="{FF2B5EF4-FFF2-40B4-BE49-F238E27FC236}">
                <a16:creationId xmlns:a16="http://schemas.microsoft.com/office/drawing/2014/main" id="{79EA2145-8D9B-4982-AB1E-2FF663ABFE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2463" y="2806700"/>
            <a:ext cx="2760662" cy="1016000"/>
          </a:xfrm>
          <a:prstGeom prst="rect">
            <a:avLst/>
          </a:prstGeom>
          <a:noFill/>
          <a:ln>
            <a:noFill/>
          </a:ln>
        </p:spPr>
        <p:txBody>
          <a:bodyPr lIns="91438" tIns="91438" rIns="91438" bIns="91438" anchor="b"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r" eaLnBrk="1">
              <a:defRPr/>
            </a:pPr>
            <a:r>
              <a:rPr kumimoji="0" lang="zh-TW" altLang="zh-TW" sz="5400">
                <a:solidFill>
                  <a:srgbClr val="FFFFFF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Ag</a:t>
            </a:r>
            <a:r>
              <a:rPr kumimoji="0" lang="en-US" altLang="zh-TW" sz="5400">
                <a:solidFill>
                  <a:srgbClr val="FFFFFF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e</a:t>
            </a:r>
            <a:r>
              <a:rPr kumimoji="0" lang="zh-TW" altLang="zh-TW" sz="5400">
                <a:solidFill>
                  <a:srgbClr val="FFFFFF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nda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39491" y="3040417"/>
            <a:ext cx="6365213" cy="812860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334065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ctr">
              <a:defRPr sz="32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843912"/>
            <a:ext cx="10515600" cy="4812919"/>
          </a:xfrm>
          <a:prstGeom prst="rect">
            <a:avLst/>
          </a:prstGeom>
        </p:spPr>
        <p:txBody>
          <a:bodyPr vert="eaVert"/>
          <a:lstStyle>
            <a:lvl1pPr>
              <a:defRPr sz="25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515028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4"/>
            <a:ext cx="2628900" cy="6236843"/>
          </a:xfrm>
          <a:prstGeom prst="rect">
            <a:avLst/>
          </a:prstGeom>
        </p:spPr>
        <p:txBody>
          <a:bodyPr vert="eaVert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623684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661891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 userDrawn="1"/>
        </p:nvSpPr>
        <p:spPr>
          <a:xfrm>
            <a:off x="4630738" y="3132138"/>
            <a:ext cx="2930525" cy="742950"/>
          </a:xfrm>
          <a:prstGeom prst="rect">
            <a:avLst/>
          </a:prstGeom>
          <a:noFill/>
        </p:spPr>
        <p:txBody>
          <a:bodyPr wrap="none" lIns="81043" tIns="40522" rIns="81043" bIns="40522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3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Thank You</a:t>
            </a:r>
            <a:endParaRPr kumimoji="0" lang="zh-TW" altLang="en-US" sz="4300" b="1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881938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headlin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0" y="2900495"/>
            <a:ext cx="12229214" cy="61753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文字版面配置區 6"/>
          <p:cNvSpPr>
            <a:spLocks noGrp="1"/>
          </p:cNvSpPr>
          <p:nvPr>
            <p:ph type="body" sz="quarter" idx="11"/>
          </p:nvPr>
        </p:nvSpPr>
        <p:spPr>
          <a:xfrm>
            <a:off x="0" y="3581830"/>
            <a:ext cx="12229214" cy="61753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文字版面配置區 6"/>
          <p:cNvSpPr>
            <a:spLocks noGrp="1"/>
          </p:cNvSpPr>
          <p:nvPr>
            <p:ph type="body" sz="quarter" idx="12"/>
          </p:nvPr>
        </p:nvSpPr>
        <p:spPr>
          <a:xfrm>
            <a:off x="0" y="5610655"/>
            <a:ext cx="12229214" cy="61753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2866141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Agenda">
    <p:bg>
      <p:bgPr>
        <a:gradFill rotWithShape="0">
          <a:gsLst>
            <a:gs pos="0">
              <a:srgbClr val="FFCC00"/>
            </a:gs>
            <a:gs pos="39999">
              <a:srgbClr val="FF8D00"/>
            </a:gs>
            <a:gs pos="100000">
              <a:srgbClr val="FF4E00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線條"/>
          <p:cNvSpPr>
            <a:spLocks noChangeShapeType="1"/>
          </p:cNvSpPr>
          <p:nvPr userDrawn="1"/>
        </p:nvSpPr>
        <p:spPr bwMode="auto">
          <a:xfrm flipV="1">
            <a:off x="3643313" y="500063"/>
            <a:ext cx="0" cy="5888037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8" tIns="45718" rIns="45718" bIns="45718"/>
          <a:lstStyle/>
          <a:p>
            <a:endParaRPr lang="zh-TW" altLang="en-US"/>
          </a:p>
        </p:txBody>
      </p:sp>
      <p:sp>
        <p:nvSpPr>
          <p:cNvPr id="4" name="圖表概覽"/>
          <p:cNvSpPr txBox="1">
            <a:spLocks noChangeArrowheads="1"/>
          </p:cNvSpPr>
          <p:nvPr userDrawn="1"/>
        </p:nvSpPr>
        <p:spPr bwMode="auto">
          <a:xfrm>
            <a:off x="652463" y="2806700"/>
            <a:ext cx="27606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1438" tIns="91438" rIns="91438" bIns="91438" anchor="b"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r" eaLnBrk="1">
              <a:defRPr/>
            </a:pPr>
            <a:r>
              <a:rPr kumimoji="0" lang="zh-TW" altLang="zh-TW" sz="5400">
                <a:solidFill>
                  <a:srgbClr val="FFFFFF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Ag</a:t>
            </a:r>
            <a:r>
              <a:rPr kumimoji="0" lang="en-US" altLang="zh-TW" sz="5400">
                <a:solidFill>
                  <a:srgbClr val="FFFFFF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e</a:t>
            </a:r>
            <a:r>
              <a:rPr kumimoji="0" lang="zh-TW" altLang="zh-TW" sz="5400">
                <a:solidFill>
                  <a:srgbClr val="FFFFFF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nda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39491" y="3040417"/>
            <a:ext cx="6365213" cy="812860"/>
          </a:xfrm>
          <a:prstGeom prst="rect">
            <a:avLst/>
          </a:prstGeom>
        </p:spPr>
        <p:txBody>
          <a:bodyPr anchor="ctr"/>
          <a:lstStyle>
            <a:lvl1pPr>
              <a:defRPr sz="3000" b="1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602186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Agenda">
    <p:bg>
      <p:bgPr>
        <a:gradFill rotWithShape="0">
          <a:gsLst>
            <a:gs pos="0">
              <a:srgbClr val="FFCC00"/>
            </a:gs>
            <a:gs pos="39999">
              <a:srgbClr val="FF8D00"/>
            </a:gs>
            <a:gs pos="100000">
              <a:srgbClr val="FF4E00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表概覽"/>
          <p:cNvSpPr txBox="1">
            <a:spLocks noChangeArrowheads="1"/>
          </p:cNvSpPr>
          <p:nvPr userDrawn="1"/>
        </p:nvSpPr>
        <p:spPr bwMode="auto">
          <a:xfrm>
            <a:off x="652463" y="2806700"/>
            <a:ext cx="27606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1438" tIns="91438" rIns="91438" bIns="91438" anchor="b"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r" eaLnBrk="1">
              <a:defRPr/>
            </a:pPr>
            <a:r>
              <a:rPr kumimoji="0" lang="zh-TW" altLang="zh-TW" sz="5400">
                <a:solidFill>
                  <a:srgbClr val="FFFFFF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Ag</a:t>
            </a:r>
            <a:r>
              <a:rPr kumimoji="0" lang="en-US" altLang="zh-TW" sz="5400">
                <a:solidFill>
                  <a:srgbClr val="FFFFFF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e</a:t>
            </a:r>
            <a:r>
              <a:rPr kumimoji="0" lang="zh-TW" altLang="zh-TW" sz="5400">
                <a:solidFill>
                  <a:srgbClr val="FFFFFF"/>
                </a:solidFill>
                <a:cs typeface="Tahoma" panose="020B0604030504040204" pitchFamily="34" charset="0"/>
                <a:sym typeface="Tahoma" panose="020B0604030504040204" pitchFamily="34" charset="0"/>
              </a:rPr>
              <a:t>nda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39491" y="3040417"/>
            <a:ext cx="6365213" cy="812860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3854548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013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838200" y="1100138"/>
            <a:ext cx="10515600" cy="457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1087275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與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013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0"/>
          </p:nvPr>
        </p:nvSpPr>
        <p:spPr>
          <a:xfrm>
            <a:off x="838200" y="1835151"/>
            <a:ext cx="10515600" cy="4500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838200" y="1100138"/>
            <a:ext cx="10515600" cy="457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532878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0377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80377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105493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3518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013"/>
          </a:xfrm>
          <a:prstGeom prst="rect">
            <a:avLst/>
          </a:prstGeom>
        </p:spPr>
        <p:txBody>
          <a:bodyPr/>
          <a:lstStyle>
            <a:lvl1pPr algn="ctr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838200" y="1100138"/>
            <a:ext cx="105156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0640845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329453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843912"/>
            <a:ext cx="10515600" cy="4812919"/>
          </a:xfrm>
          <a:prstGeom prst="rect">
            <a:avLst/>
          </a:prstGeom>
        </p:spPr>
        <p:txBody>
          <a:bodyPr vert="eaVert"/>
          <a:lstStyle>
            <a:lvl1pPr>
              <a:defRPr sz="25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172091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4"/>
            <a:ext cx="2628900" cy="6236843"/>
          </a:xfrm>
          <a:prstGeom prst="rect">
            <a:avLst/>
          </a:prstGeom>
        </p:spPr>
        <p:txBody>
          <a:bodyPr vert="eaVer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623684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883235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 userDrawn="1"/>
        </p:nvSpPr>
        <p:spPr>
          <a:xfrm>
            <a:off x="4630738" y="3132138"/>
            <a:ext cx="2930525" cy="742950"/>
          </a:xfrm>
          <a:prstGeom prst="rect">
            <a:avLst/>
          </a:prstGeom>
          <a:noFill/>
        </p:spPr>
        <p:txBody>
          <a:bodyPr wrap="none" lIns="81043" tIns="40522" rIns="81043" bIns="40522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3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Thank You</a:t>
            </a:r>
            <a:endParaRPr kumimoji="0" lang="zh-TW" altLang="en-US" sz="4300" b="1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4917352"/>
      </p:ext>
    </p:extLst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 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013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838200" y="1100138"/>
            <a:ext cx="10515600" cy="457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5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852081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與內容 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013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0"/>
          </p:nvPr>
        </p:nvSpPr>
        <p:spPr>
          <a:xfrm>
            <a:off x="838200" y="1835151"/>
            <a:ext cx="10515600" cy="4500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838200" y="1100138"/>
            <a:ext cx="10515600" cy="457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5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413986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 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微軟正黑體" panose="020B0604030504040204" pitchFamily="34" charset="-120"/>
              </a:defRPr>
            </a:lvl1pPr>
          </a:lstStyle>
          <a:p>
            <a:fld id="{72069F74-2500-4900-B417-C36048BBC60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883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 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/>
          <a:lstStyle>
            <a:lvl1pPr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7916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 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0279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 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843912"/>
            <a:ext cx="10515600" cy="4812919"/>
          </a:xfrm>
          <a:prstGeom prst="rect">
            <a:avLst/>
          </a:prstGeom>
        </p:spPr>
        <p:txBody>
          <a:bodyPr vert="eaVert"/>
          <a:lstStyle>
            <a:lvl1pPr>
              <a:defRPr sz="25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01629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838200" y="367321"/>
            <a:ext cx="105156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6391175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  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4"/>
            <a:ext cx="2628900" cy="6236843"/>
          </a:xfrm>
          <a:prstGeom prst="rect">
            <a:avLst/>
          </a:prstGeom>
        </p:spPr>
        <p:txBody>
          <a:bodyPr vert="eaVer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623684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405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9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與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013"/>
          </a:xfrm>
          <a:prstGeom prst="rect">
            <a:avLst/>
          </a:prstGeom>
        </p:spPr>
        <p:txBody>
          <a:bodyPr/>
          <a:lstStyle>
            <a:lvl1pPr algn="ctr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0"/>
          </p:nvPr>
        </p:nvSpPr>
        <p:spPr>
          <a:xfrm>
            <a:off x="838200" y="1835151"/>
            <a:ext cx="10515600" cy="4500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838200" y="1100138"/>
            <a:ext cx="105156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22275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0377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80377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8788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4622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1019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AE5328-5CFB-43E7-84F7-FB70A2F75F05}"/>
              </a:ext>
            </a:extLst>
          </p:cNvPr>
          <p:cNvSpPr/>
          <p:nvPr userDrawn="1"/>
        </p:nvSpPr>
        <p:spPr>
          <a:xfrm>
            <a:off x="606556" y="-370323"/>
            <a:ext cx="585418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defTabSz="1828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b="1">
                <a:solidFill>
                  <a:schemeClr val="bg1">
                    <a:lumMod val="50000"/>
                  </a:schemeClr>
                </a:solidFill>
                <a:effectLst>
                  <a:glow rad="88900">
                    <a:schemeClr val="bg1"/>
                  </a:glow>
                </a:effectLst>
                <a:latin typeface="Arial" panose="020B0604020202020204"/>
                <a:ea typeface="微軟正黑體" charset="-120"/>
                <a:sym typeface="微軟正黑體 Bold"/>
              </a:rPr>
              <a:t>機密</a:t>
            </a:r>
            <a:r>
              <a:rPr kumimoji="0" lang="zh-TW" altLang="en-US" sz="1200" b="1">
                <a:solidFill>
                  <a:srgbClr val="FF0000"/>
                </a:solidFill>
                <a:effectLst>
                  <a:glow rad="88900">
                    <a:schemeClr val="bg1"/>
                  </a:glow>
                </a:effectLst>
                <a:latin typeface="Arial" panose="020B0604020202020204"/>
                <a:ea typeface="微軟正黑體" charset="-120"/>
                <a:sym typeface="微軟正黑體 Bold"/>
              </a:rPr>
              <a:t>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DF2BC6-057B-4252-AEDC-AF333FB903D8}"/>
              </a:ext>
            </a:extLst>
          </p:cNvPr>
          <p:cNvSpPr/>
          <p:nvPr userDrawn="1"/>
        </p:nvSpPr>
        <p:spPr>
          <a:xfrm>
            <a:off x="11699556" y="63264"/>
            <a:ext cx="492444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defTabSz="1828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b="1">
                <a:solidFill>
                  <a:schemeClr val="bg1">
                    <a:lumMod val="50000"/>
                  </a:schemeClr>
                </a:solidFill>
                <a:effectLst>
                  <a:glow rad="88900">
                    <a:schemeClr val="bg1"/>
                  </a:glow>
                </a:effectLst>
                <a:latin typeface="Arial" panose="020B0604020202020204"/>
                <a:ea typeface="微軟正黑體" charset="-120"/>
                <a:sym typeface="微軟正黑體 Bold"/>
              </a:rPr>
              <a:t>密</a:t>
            </a:r>
            <a:r>
              <a:rPr kumimoji="0" lang="zh-TW" altLang="en-US" sz="1200" b="1">
                <a:solidFill>
                  <a:srgbClr val="FF0000"/>
                </a:solidFill>
                <a:effectLst>
                  <a:glow rad="88900">
                    <a:schemeClr val="bg1"/>
                  </a:glow>
                </a:effectLst>
                <a:latin typeface="Arial" panose="020B0604020202020204"/>
                <a:ea typeface="微軟正黑體" charset="-120"/>
                <a:sym typeface="微軟正黑體 Bold"/>
              </a:rPr>
              <a:t>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E0AFD7-191A-4690-9DF7-30BC30C6C5CD}"/>
              </a:ext>
            </a:extLst>
          </p:cNvPr>
          <p:cNvSpPr/>
          <p:nvPr userDrawn="1"/>
        </p:nvSpPr>
        <p:spPr>
          <a:xfrm>
            <a:off x="-55805" y="-370324"/>
            <a:ext cx="739305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defTabSz="1828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b="1">
                <a:solidFill>
                  <a:schemeClr val="bg1">
                    <a:lumMod val="50000"/>
                  </a:schemeClr>
                </a:solidFill>
                <a:effectLst>
                  <a:glow rad="88900">
                    <a:schemeClr val="bg1"/>
                  </a:glow>
                </a:effectLst>
                <a:latin typeface="Arial" panose="020B0604020202020204"/>
                <a:ea typeface="微軟正黑體" charset="-120"/>
                <a:sym typeface="微軟正黑體 Bold"/>
              </a:rPr>
              <a:t>極機密</a:t>
            </a:r>
            <a:r>
              <a:rPr kumimoji="0" lang="zh-TW" altLang="en-US" sz="1200" b="1">
                <a:solidFill>
                  <a:srgbClr val="FF0000"/>
                </a:solidFill>
                <a:effectLst>
                  <a:glow rad="88900">
                    <a:schemeClr val="bg1"/>
                  </a:glow>
                </a:effectLst>
                <a:latin typeface="Arial" panose="020B0604020202020204"/>
                <a:ea typeface="微軟正黑體" charset="-120"/>
                <a:sym typeface="微軟正黑體 Bold"/>
              </a:rPr>
              <a:t>◎</a:t>
            </a:r>
          </a:p>
        </p:txBody>
      </p:sp>
      <p:pic>
        <p:nvPicPr>
          <p:cNvPr id="1029" name="圖片 5">
            <a:extLst>
              <a:ext uri="{FF2B5EF4-FFF2-40B4-BE49-F238E27FC236}">
                <a16:creationId xmlns:a16="http://schemas.microsoft.com/office/drawing/2014/main" id="{B8715582-7F09-4677-A4AF-784D7D4622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36538"/>
            <a:ext cx="55562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A3FBC5F-2DDB-4AE2-8318-E8FD73ABCB4A}"/>
              </a:ext>
            </a:extLst>
          </p:cNvPr>
          <p:cNvSpPr txBox="1"/>
          <p:nvPr userDrawn="1"/>
        </p:nvSpPr>
        <p:spPr>
          <a:xfrm>
            <a:off x="11485417" y="6539299"/>
            <a:ext cx="647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- </a:t>
            </a:r>
            <a:fld id="{E168995E-142D-413B-82C3-D12C9F920263}" type="slidenum">
              <a:rPr lang="zh-TW" altLang="en-US" sz="1200" smtClean="0"/>
              <a:t>‹#›</a:t>
            </a:fld>
            <a:r>
              <a:rPr lang="zh-TW" altLang="en-US" sz="1200"/>
              <a:t> </a:t>
            </a:r>
            <a:r>
              <a:rPr lang="en-US" altLang="zh-TW" sz="1200"/>
              <a:t>-</a:t>
            </a:r>
            <a:endParaRPr lang="zh-TW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0" r:id="rId1"/>
    <p:sldLayoutId id="2147484371" r:id="rId2"/>
    <p:sldLayoutId id="2147484372" r:id="rId3"/>
    <p:sldLayoutId id="2147484363" r:id="rId4"/>
    <p:sldLayoutId id="2147484382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3" r:id="rId12"/>
    <p:sldLayoutId id="2147484374" r:id="rId13"/>
    <p:sldLayoutId id="2147484375" r:id="rId14"/>
    <p:sldLayoutId id="2147484376" r:id="rId15"/>
    <p:sldLayoutId id="2147484377" r:id="rId16"/>
    <p:sldLayoutId id="2147484378" r:id="rId17"/>
    <p:sldLayoutId id="2147484379" r:id="rId18"/>
    <p:sldLayoutId id="2147484380" r:id="rId19"/>
    <p:sldLayoutId id="2147484381" r:id="rId2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06556" y="-370323"/>
            <a:ext cx="585418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defTabSz="1828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b="1">
                <a:solidFill>
                  <a:schemeClr val="bg1">
                    <a:lumMod val="50000"/>
                  </a:schemeClr>
                </a:solidFill>
                <a:effectLst>
                  <a:glow rad="88900">
                    <a:schemeClr val="bg1"/>
                  </a:glow>
                </a:effectLst>
                <a:latin typeface="Arial" panose="020B0604020202020204"/>
                <a:ea typeface="微軟正黑體" charset="-120"/>
                <a:sym typeface="微軟正黑體 Bold"/>
              </a:rPr>
              <a:t>機密</a:t>
            </a:r>
            <a:r>
              <a:rPr kumimoji="0" lang="zh-TW" altLang="en-US" sz="1200" b="1">
                <a:solidFill>
                  <a:srgbClr val="FF0000"/>
                </a:solidFill>
                <a:effectLst>
                  <a:glow rad="88900">
                    <a:schemeClr val="bg1"/>
                  </a:glow>
                </a:effectLst>
                <a:latin typeface="Arial" panose="020B0604020202020204"/>
                <a:ea typeface="微軟正黑體" charset="-120"/>
                <a:sym typeface="微軟正黑體 Bold"/>
              </a:rPr>
              <a:t>◎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191974" y="-370324"/>
            <a:ext cx="492444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defTabSz="1828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b="1">
                <a:solidFill>
                  <a:schemeClr val="bg1">
                    <a:lumMod val="50000"/>
                  </a:schemeClr>
                </a:solidFill>
                <a:effectLst>
                  <a:glow rad="88900">
                    <a:schemeClr val="bg1"/>
                  </a:glow>
                </a:effectLst>
                <a:latin typeface="Arial" panose="020B0604020202020204"/>
                <a:ea typeface="微軟正黑體" charset="-120"/>
                <a:sym typeface="微軟正黑體 Bold"/>
              </a:rPr>
              <a:t>密</a:t>
            </a:r>
            <a:r>
              <a:rPr kumimoji="0" lang="zh-TW" altLang="en-US" sz="1200" b="1">
                <a:solidFill>
                  <a:srgbClr val="FF0000"/>
                </a:solidFill>
                <a:effectLst>
                  <a:glow rad="88900">
                    <a:schemeClr val="bg1"/>
                  </a:glow>
                </a:effectLst>
                <a:latin typeface="Arial" panose="020B0604020202020204"/>
                <a:ea typeface="微軟正黑體" charset="-120"/>
                <a:sym typeface="微軟正黑體 Bold"/>
              </a:rPr>
              <a:t>○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-107400" y="-382963"/>
            <a:ext cx="800220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defTabSz="1828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b="1">
                <a:solidFill>
                  <a:schemeClr val="bg1">
                    <a:lumMod val="50000"/>
                  </a:schemeClr>
                </a:solidFill>
                <a:effectLst>
                  <a:glow rad="88900">
                    <a:schemeClr val="bg1"/>
                  </a:glow>
                </a:effectLst>
                <a:latin typeface="Arial" panose="020B0604020202020204"/>
                <a:ea typeface="微軟正黑體" charset="-120"/>
                <a:sym typeface="微軟正黑體 Bold"/>
              </a:rPr>
              <a:t>極機密</a:t>
            </a:r>
            <a:r>
              <a:rPr kumimoji="0" lang="zh-TW" altLang="en-US" sz="1200" b="1">
                <a:solidFill>
                  <a:srgbClr val="FF0000"/>
                </a:solidFill>
                <a:effectLst>
                  <a:glow rad="88900">
                    <a:schemeClr val="bg1"/>
                  </a:glow>
                </a:effectLst>
                <a:latin typeface="Arial" panose="020B0604020202020204"/>
                <a:ea typeface="微軟正黑體" charset="-120"/>
                <a:sym typeface="微軟正黑體 Bold"/>
              </a:rPr>
              <a:t>●</a:t>
            </a:r>
          </a:p>
        </p:txBody>
      </p:sp>
      <p:pic>
        <p:nvPicPr>
          <p:cNvPr id="1029" name="圖片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36538"/>
            <a:ext cx="55562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 userDrawn="1"/>
        </p:nvSpPr>
        <p:spPr>
          <a:xfrm>
            <a:off x="11668836" y="6488668"/>
            <a:ext cx="464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BF03300-E4FF-4A13-A072-412C9C1F62FD}" type="slidenum">
              <a:rPr lang="zh-TW" altLang="en-US" sz="1200" smtClean="0">
                <a:latin typeface="+mn-lt"/>
                <a:ea typeface="微軟正黑體" panose="020B0604030504040204" pitchFamily="34" charset="-120"/>
              </a:rPr>
              <a:pPr algn="ctr"/>
              <a:t>‹#›</a:t>
            </a:fld>
            <a:endParaRPr lang="zh-TW" altLang="en-US" sz="1200">
              <a:latin typeface="+mn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90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6" r:id="rId1"/>
    <p:sldLayoutId id="2147484387" r:id="rId2"/>
    <p:sldLayoutId id="2147484388" r:id="rId3"/>
    <p:sldLayoutId id="2147484389" r:id="rId4"/>
    <p:sldLayoutId id="2147484390" r:id="rId5"/>
    <p:sldLayoutId id="2147484391" r:id="rId6"/>
    <p:sldLayoutId id="2147484392" r:id="rId7"/>
    <p:sldLayoutId id="2147484393" r:id="rId8"/>
    <p:sldLayoutId id="2147484394" r:id="rId9"/>
    <p:sldLayoutId id="2147484395" r:id="rId10"/>
    <p:sldLayoutId id="2147484396" r:id="rId11"/>
    <p:sldLayoutId id="2147484397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06556" y="-370323"/>
            <a:ext cx="585418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defTabSz="1828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b="1">
                <a:solidFill>
                  <a:schemeClr val="bg1">
                    <a:lumMod val="50000"/>
                  </a:schemeClr>
                </a:solidFill>
                <a:effectLst>
                  <a:glow rad="88900">
                    <a:schemeClr val="bg1"/>
                  </a:glow>
                </a:effectLst>
                <a:latin typeface="Arial" panose="020B0604020202020204"/>
                <a:ea typeface="微軟正黑體" charset="-120"/>
                <a:sym typeface="微軟正黑體 Bold"/>
              </a:rPr>
              <a:t>機密</a:t>
            </a:r>
            <a:r>
              <a:rPr kumimoji="0" lang="zh-TW" altLang="en-US" sz="1200" b="1">
                <a:solidFill>
                  <a:srgbClr val="FF0000"/>
                </a:solidFill>
                <a:effectLst>
                  <a:glow rad="88900">
                    <a:schemeClr val="bg1"/>
                  </a:glow>
                </a:effectLst>
                <a:latin typeface="Arial" panose="020B0604020202020204"/>
                <a:ea typeface="微軟正黑體" charset="-120"/>
                <a:sym typeface="微軟正黑體 Bold"/>
              </a:rPr>
              <a:t>◎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191974" y="-370324"/>
            <a:ext cx="492444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defTabSz="1828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b="1">
                <a:solidFill>
                  <a:schemeClr val="bg1">
                    <a:lumMod val="50000"/>
                  </a:schemeClr>
                </a:solidFill>
                <a:effectLst>
                  <a:glow rad="88900">
                    <a:schemeClr val="bg1"/>
                  </a:glow>
                </a:effectLst>
                <a:latin typeface="Arial" panose="020B0604020202020204"/>
                <a:ea typeface="微軟正黑體" charset="-120"/>
                <a:sym typeface="微軟正黑體 Bold"/>
              </a:rPr>
              <a:t>密</a:t>
            </a:r>
            <a:r>
              <a:rPr kumimoji="0" lang="zh-TW" altLang="en-US" sz="1200" b="1">
                <a:solidFill>
                  <a:srgbClr val="FF0000"/>
                </a:solidFill>
                <a:effectLst>
                  <a:glow rad="88900">
                    <a:schemeClr val="bg1"/>
                  </a:glow>
                </a:effectLst>
                <a:latin typeface="Arial" panose="020B0604020202020204"/>
                <a:ea typeface="微軟正黑體" charset="-120"/>
                <a:sym typeface="微軟正黑體 Bold"/>
              </a:rPr>
              <a:t>○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-107400" y="-382963"/>
            <a:ext cx="800220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 defTabSz="1828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b="1">
                <a:solidFill>
                  <a:schemeClr val="bg1">
                    <a:lumMod val="50000"/>
                  </a:schemeClr>
                </a:solidFill>
                <a:effectLst>
                  <a:glow rad="88900">
                    <a:schemeClr val="bg1"/>
                  </a:glow>
                </a:effectLst>
                <a:latin typeface="Arial" panose="020B0604020202020204"/>
                <a:ea typeface="微軟正黑體" charset="-120"/>
                <a:sym typeface="微軟正黑體 Bold"/>
              </a:rPr>
              <a:t>極機密</a:t>
            </a:r>
            <a:r>
              <a:rPr kumimoji="0" lang="zh-TW" altLang="en-US" sz="1200" b="1">
                <a:solidFill>
                  <a:srgbClr val="FF0000"/>
                </a:solidFill>
                <a:effectLst>
                  <a:glow rad="88900">
                    <a:schemeClr val="bg1"/>
                  </a:glow>
                </a:effectLst>
                <a:latin typeface="Arial" panose="020B0604020202020204"/>
                <a:ea typeface="微軟正黑體" charset="-120"/>
                <a:sym typeface="微軟正黑體 Bold"/>
              </a:rPr>
              <a:t>●</a:t>
            </a:r>
          </a:p>
        </p:txBody>
      </p:sp>
      <p:pic>
        <p:nvPicPr>
          <p:cNvPr id="1029" name="圖片 5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36538"/>
            <a:ext cx="55562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 userDrawn="1"/>
        </p:nvSpPr>
        <p:spPr>
          <a:xfrm>
            <a:off x="11668836" y="6488668"/>
            <a:ext cx="464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BF03300-E4FF-4A13-A072-412C9C1F62FD}" type="slidenum">
              <a:rPr lang="zh-TW" altLang="en-US" sz="1200" smtClean="0">
                <a:latin typeface="+mn-lt"/>
                <a:ea typeface="微軟正黑體" panose="020B0604030504040204" pitchFamily="34" charset="-120"/>
              </a:rPr>
              <a:pPr algn="ctr"/>
              <a:t>‹#›</a:t>
            </a:fld>
            <a:endParaRPr lang="zh-TW" altLang="en-US" sz="1200">
              <a:latin typeface="+mn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555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01" r:id="rId3"/>
    <p:sldLayoutId id="2147484402" r:id="rId4"/>
    <p:sldLayoutId id="2147484403" r:id="rId5"/>
    <p:sldLayoutId id="2147484404" r:id="rId6"/>
    <p:sldLayoutId id="2147484405" r:id="rId7"/>
    <p:sldLayoutId id="2147484406" r:id="rId8"/>
    <p:sldLayoutId id="2147484407" r:id="rId9"/>
    <p:sldLayoutId id="2147484408" r:id="rId10"/>
    <p:sldLayoutId id="2147484409" r:id="rId11"/>
    <p:sldLayoutId id="2147484410" r:id="rId12"/>
    <p:sldLayoutId id="2147484411" r:id="rId13"/>
    <p:sldLayoutId id="2147484412" r:id="rId14"/>
    <p:sldLayoutId id="2147484413" r:id="rId15"/>
    <p:sldLayoutId id="2147484414" r:id="rId16"/>
    <p:sldLayoutId id="2147484415" r:id="rId17"/>
    <p:sldLayoutId id="2147484416" r:id="rId18"/>
    <p:sldLayoutId id="2147484417" r:id="rId1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圓角矩形 86"/>
          <p:cNvSpPr/>
          <p:nvPr/>
        </p:nvSpPr>
        <p:spPr>
          <a:xfrm>
            <a:off x="8831625" y="2608403"/>
            <a:ext cx="1948205" cy="3059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39800" y="538262"/>
            <a:ext cx="10515600" cy="5894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z="3600" b="1" dirty="0">
                <a:latin typeface="+mn-ea"/>
                <a:cs typeface="+mj-cs"/>
              </a:rPr>
              <a:t>自動撥號流程演示 </a:t>
            </a:r>
            <a:r>
              <a:rPr lang="en-US" altLang="zh-TW" sz="3600" b="1" dirty="0">
                <a:latin typeface="+mn-ea"/>
                <a:cs typeface="+mj-cs"/>
              </a:rPr>
              <a:t>- Preset</a:t>
            </a:r>
            <a:endParaRPr lang="zh-TW" altLang="zh-TW" sz="3600" b="1" dirty="0">
              <a:latin typeface="+mn-ea"/>
              <a:cs typeface="+mj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74055" y="2608403"/>
            <a:ext cx="1846695" cy="3059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Dialer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322589" y="2028207"/>
            <a:ext cx="28596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0" marR="0" lvl="0" indent="0" defTabSz="914400" latinLnBrk="0">
              <a:lnSpc>
                <a:spcPct val="100000"/>
              </a:lnSpc>
              <a:spcBef>
                <a:spcPct val="30000"/>
              </a:spcBef>
              <a:buClrTx/>
              <a:buSzTx/>
              <a:buFontTx/>
              <a:buNone/>
              <a:tabLst/>
              <a:defRPr sz="2000" b="1">
                <a:latin typeface="+mn-ea"/>
                <a:ea typeface="+mn-ea"/>
              </a:defRPr>
            </a:lvl1pPr>
          </a:lstStyle>
          <a:p>
            <a:r>
              <a:rPr lang="zh-TW" altLang="en-US" sz="2400" dirty="0"/>
              <a:t>設定撥號比與週期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36CF035-7DC9-02FC-0ABC-10C79316C9A4}"/>
              </a:ext>
            </a:extLst>
          </p:cNvPr>
          <p:cNvSpPr txBox="1"/>
          <p:nvPr/>
        </p:nvSpPr>
        <p:spPr>
          <a:xfrm>
            <a:off x="8502498" y="2024526"/>
            <a:ext cx="29204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dirty="0">
                <a:latin typeface="+mn-ea"/>
                <a:ea typeface="+mn-ea"/>
              </a:rPr>
              <a:t>設定派 </a:t>
            </a:r>
            <a:r>
              <a:rPr lang="en-US" altLang="zh-TW" sz="2400" b="1" dirty="0">
                <a:latin typeface="+mn-ea"/>
                <a:ea typeface="+mn-ea"/>
              </a:rPr>
              <a:t>call </a:t>
            </a:r>
            <a:r>
              <a:rPr lang="zh-TW" altLang="en-US" sz="2400" b="1" dirty="0">
                <a:latin typeface="+mn-ea"/>
                <a:ea typeface="+mn-ea"/>
              </a:rPr>
              <a:t>順序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DF831B12-BD20-AD1E-AAD2-BECA3BADA2BD}"/>
              </a:ext>
            </a:extLst>
          </p:cNvPr>
          <p:cNvSpPr/>
          <p:nvPr/>
        </p:nvSpPr>
        <p:spPr>
          <a:xfrm>
            <a:off x="556135" y="1273275"/>
            <a:ext cx="767329" cy="678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796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圓角矩形 86"/>
          <p:cNvSpPr/>
          <p:nvPr/>
        </p:nvSpPr>
        <p:spPr>
          <a:xfrm>
            <a:off x="8831625" y="2608403"/>
            <a:ext cx="1948205" cy="3059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39800" y="538262"/>
            <a:ext cx="10515600" cy="5894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z="3600" b="1" dirty="0">
                <a:latin typeface="+mn-ea"/>
                <a:cs typeface="+mj-cs"/>
              </a:rPr>
              <a:t>自動撥號流程演示 </a:t>
            </a:r>
            <a:r>
              <a:rPr lang="en-US" altLang="zh-TW" sz="3600" b="1" dirty="0">
                <a:latin typeface="+mn-ea"/>
                <a:cs typeface="+mj-cs"/>
              </a:rPr>
              <a:t>– Run 2</a:t>
            </a:r>
            <a:endParaRPr lang="zh-TW" altLang="zh-TW" sz="3600" b="1" dirty="0">
              <a:latin typeface="+mn-ea"/>
              <a:cs typeface="+mj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74055" y="2608403"/>
            <a:ext cx="1846695" cy="3059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Dialer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1" name="直線單箭頭接點 80"/>
          <p:cNvCxnSpPr>
            <a:cxnSpLocks/>
          </p:cNvCxnSpPr>
          <p:nvPr/>
        </p:nvCxnSpPr>
        <p:spPr>
          <a:xfrm>
            <a:off x="6974517" y="2620706"/>
            <a:ext cx="2596288" cy="109997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cxnSpLocks/>
          </p:cNvCxnSpPr>
          <p:nvPr/>
        </p:nvCxnSpPr>
        <p:spPr>
          <a:xfrm>
            <a:off x="6966116" y="3275515"/>
            <a:ext cx="2613818" cy="115897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AB28040D-B4FF-8602-2725-F583EA26B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142" y="2207312"/>
            <a:ext cx="601127" cy="57965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DBE07E1-D154-C885-0FAF-683D008E3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834" y="2953173"/>
            <a:ext cx="586814" cy="56534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57A77FB-B84F-2CA9-6506-DFF9A5380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6893" y="3408158"/>
            <a:ext cx="653895" cy="52547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9108002-8CAB-B1FE-39D8-A30FD0D26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9934" y="4130164"/>
            <a:ext cx="653895" cy="525477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97F3FE9-4655-420D-879A-23466DCC4A0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520750" y="4079631"/>
            <a:ext cx="2776013" cy="58680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FDF75E4-AE97-94B7-66B6-B0E1C92A26F1}"/>
              </a:ext>
            </a:extLst>
          </p:cNvPr>
          <p:cNvCxnSpPr>
            <a:cxnSpLocks/>
          </p:cNvCxnSpPr>
          <p:nvPr/>
        </p:nvCxnSpPr>
        <p:spPr>
          <a:xfrm>
            <a:off x="6950910" y="4923050"/>
            <a:ext cx="2619895" cy="16624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圖片 29">
            <a:extLst>
              <a:ext uri="{FF2B5EF4-FFF2-40B4-BE49-F238E27FC236}">
                <a16:creationId xmlns:a16="http://schemas.microsoft.com/office/drawing/2014/main" id="{DE9CF5B1-7EFE-1C4A-8986-425CC9D89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163" y="3901854"/>
            <a:ext cx="586814" cy="593971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59313DAA-E5AB-7CED-0F0F-B47F5A549E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6763" y="4606176"/>
            <a:ext cx="579658" cy="57250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A40BBB2-25DC-DF37-DA4E-72B4AFADFF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5971" y="3823583"/>
            <a:ext cx="502868" cy="5120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069AD94-D985-56D2-7019-D0C6116A32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3072" y="2516685"/>
            <a:ext cx="479056" cy="5120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77354D2-18D9-C3FC-0D2C-75282843B1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0728" y="3316198"/>
            <a:ext cx="479056" cy="512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084CDD8-B6F3-9907-082E-A7B7504A8A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9815" y="4691408"/>
            <a:ext cx="479056" cy="51209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E4AAA4C-3699-3BF5-F6F3-D060E6900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2539" y="4845881"/>
            <a:ext cx="653895" cy="525477"/>
          </a:xfrm>
          <a:prstGeom prst="rect">
            <a:avLst/>
          </a:prstGeom>
        </p:spPr>
      </p:pic>
      <p:sp>
        <p:nvSpPr>
          <p:cNvPr id="21" name="橢圓 20">
            <a:extLst>
              <a:ext uri="{FF2B5EF4-FFF2-40B4-BE49-F238E27FC236}">
                <a16:creationId xmlns:a16="http://schemas.microsoft.com/office/drawing/2014/main" id="{9D2D9243-5026-25ED-D67E-6D92BBB96828}"/>
              </a:ext>
            </a:extLst>
          </p:cNvPr>
          <p:cNvSpPr/>
          <p:nvPr/>
        </p:nvSpPr>
        <p:spPr>
          <a:xfrm>
            <a:off x="5454933" y="3572245"/>
            <a:ext cx="767329" cy="678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4</a:t>
            </a:r>
            <a:endParaRPr lang="zh-TW" altLang="en-US" sz="28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242003A-E6E0-C6D5-0B30-41F530B15035}"/>
              </a:ext>
            </a:extLst>
          </p:cNvPr>
          <p:cNvCxnSpPr>
            <a:cxnSpLocks/>
          </p:cNvCxnSpPr>
          <p:nvPr/>
        </p:nvCxnSpPr>
        <p:spPr>
          <a:xfrm flipV="1">
            <a:off x="3520750" y="2620706"/>
            <a:ext cx="2669408" cy="1517605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118E76F-5798-41F1-3265-31D18A05E549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 flipV="1">
            <a:off x="3520750" y="3235846"/>
            <a:ext cx="2790084" cy="902465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7FFB94D-C128-3B38-6DEF-275BD30E7294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>
            <a:off x="3520750" y="4138311"/>
            <a:ext cx="2776013" cy="754116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60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圓角矩形 86"/>
          <p:cNvSpPr/>
          <p:nvPr/>
        </p:nvSpPr>
        <p:spPr>
          <a:xfrm>
            <a:off x="8831625" y="2608403"/>
            <a:ext cx="1948205" cy="3059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39800" y="538262"/>
            <a:ext cx="10515600" cy="5894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z="3600" b="1" dirty="0">
                <a:latin typeface="+mn-ea"/>
                <a:cs typeface="+mj-cs"/>
              </a:rPr>
              <a:t>自動撥號流程演示 </a:t>
            </a:r>
            <a:r>
              <a:rPr lang="en-US" altLang="zh-TW" sz="3600" b="1" dirty="0">
                <a:latin typeface="+mn-ea"/>
                <a:cs typeface="+mj-cs"/>
              </a:rPr>
              <a:t>– Run 2</a:t>
            </a:r>
            <a:endParaRPr lang="zh-TW" altLang="zh-TW" sz="3600" b="1" dirty="0">
              <a:latin typeface="+mn-ea"/>
              <a:cs typeface="+mj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74055" y="2608403"/>
            <a:ext cx="1846695" cy="3059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Dialer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1" name="直線單箭頭接點 80"/>
          <p:cNvCxnSpPr>
            <a:cxnSpLocks/>
          </p:cNvCxnSpPr>
          <p:nvPr/>
        </p:nvCxnSpPr>
        <p:spPr>
          <a:xfrm>
            <a:off x="6974517" y="2620706"/>
            <a:ext cx="2596288" cy="109997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cxnSpLocks/>
          </p:cNvCxnSpPr>
          <p:nvPr/>
        </p:nvCxnSpPr>
        <p:spPr>
          <a:xfrm>
            <a:off x="6966116" y="3275515"/>
            <a:ext cx="2613818" cy="115897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AB28040D-B4FF-8602-2725-F583EA26B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142" y="2207312"/>
            <a:ext cx="601127" cy="57965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DBE07E1-D154-C885-0FAF-683D008E3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834" y="2953173"/>
            <a:ext cx="586814" cy="56534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57A77FB-B84F-2CA9-6506-DFF9A5380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6893" y="3408158"/>
            <a:ext cx="653895" cy="52547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9108002-8CAB-B1FE-39D8-A30FD0D26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9934" y="4130164"/>
            <a:ext cx="653895" cy="525477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97F3FE9-4655-420D-879A-23466DCC4A0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520750" y="4079631"/>
            <a:ext cx="2776013" cy="58680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FDF75E4-AE97-94B7-66B6-B0E1C92A26F1}"/>
              </a:ext>
            </a:extLst>
          </p:cNvPr>
          <p:cNvCxnSpPr>
            <a:cxnSpLocks/>
          </p:cNvCxnSpPr>
          <p:nvPr/>
        </p:nvCxnSpPr>
        <p:spPr>
          <a:xfrm>
            <a:off x="6950910" y="4923050"/>
            <a:ext cx="2619895" cy="16624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圖片 29">
            <a:extLst>
              <a:ext uri="{FF2B5EF4-FFF2-40B4-BE49-F238E27FC236}">
                <a16:creationId xmlns:a16="http://schemas.microsoft.com/office/drawing/2014/main" id="{DE9CF5B1-7EFE-1C4A-8986-425CC9D89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163" y="3901854"/>
            <a:ext cx="586814" cy="593971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59313DAA-E5AB-7CED-0F0F-B47F5A549E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6763" y="4606176"/>
            <a:ext cx="579658" cy="57250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A40BBB2-25DC-DF37-DA4E-72B4AFADFF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5971" y="3823583"/>
            <a:ext cx="502868" cy="5120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069AD94-D985-56D2-7019-D0C6116A32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3072" y="2516685"/>
            <a:ext cx="479056" cy="5120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77354D2-18D9-C3FC-0D2C-75282843B1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0728" y="3316198"/>
            <a:ext cx="479056" cy="512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084CDD8-B6F3-9907-082E-A7B7504A8A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9815" y="4691408"/>
            <a:ext cx="479056" cy="51209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E4AAA4C-3699-3BF5-F6F3-D060E6900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2539" y="4845881"/>
            <a:ext cx="653895" cy="52547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D17D710-BF11-5C98-EBE5-CC3EAFDDE6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29282" y="4517452"/>
            <a:ext cx="1173423" cy="803714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D0811C00-00E4-F214-E878-96A2AF8EAD17}"/>
              </a:ext>
            </a:extLst>
          </p:cNvPr>
          <p:cNvSpPr/>
          <p:nvPr/>
        </p:nvSpPr>
        <p:spPr>
          <a:xfrm>
            <a:off x="1131368" y="4283407"/>
            <a:ext cx="767329" cy="678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5</a:t>
            </a:r>
            <a:endParaRPr lang="zh-TW" altLang="en-US" sz="2800" dirty="0"/>
          </a:p>
        </p:txBody>
      </p:sp>
      <p:cxnSp>
        <p:nvCxnSpPr>
          <p:cNvPr id="9" name="弧形接點 101">
            <a:extLst>
              <a:ext uri="{FF2B5EF4-FFF2-40B4-BE49-F238E27FC236}">
                <a16:creationId xmlns:a16="http://schemas.microsoft.com/office/drawing/2014/main" id="{24B0EB8A-2B47-9379-E423-1CD125034621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>
            <a:off x="1938888" y="5009704"/>
            <a:ext cx="748909" cy="568121"/>
          </a:xfrm>
          <a:prstGeom prst="curvedConnector4">
            <a:avLst>
              <a:gd name="adj1" fmla="val -30524"/>
              <a:gd name="adj2" fmla="val 20276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70A040C-DADC-99FD-4458-2C2F7CFB301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520750" y="2497141"/>
            <a:ext cx="2756392" cy="1641170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AD063B0-B841-B4BB-30AA-281BEACA93C4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520750" y="3235846"/>
            <a:ext cx="2790084" cy="902465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117FD4D-E61C-7F61-CE6A-7FA77A5D7C95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520750" y="4138311"/>
            <a:ext cx="2776013" cy="754116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1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圓角矩形 86"/>
          <p:cNvSpPr/>
          <p:nvPr/>
        </p:nvSpPr>
        <p:spPr>
          <a:xfrm>
            <a:off x="8831625" y="2608403"/>
            <a:ext cx="1948205" cy="3059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39800" y="538262"/>
            <a:ext cx="10515600" cy="5894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z="3600" b="1" dirty="0">
                <a:latin typeface="+mn-ea"/>
                <a:cs typeface="+mj-cs"/>
              </a:rPr>
              <a:t>自動撥號流程演示 </a:t>
            </a:r>
            <a:r>
              <a:rPr lang="en-US" altLang="zh-TW" sz="3600" b="1" dirty="0">
                <a:latin typeface="+mn-ea"/>
                <a:cs typeface="+mj-cs"/>
              </a:rPr>
              <a:t>– Run 3</a:t>
            </a:r>
            <a:endParaRPr lang="zh-TW" altLang="zh-TW" sz="3600" b="1" dirty="0">
              <a:latin typeface="+mn-ea"/>
              <a:cs typeface="+mj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74055" y="2608403"/>
            <a:ext cx="1846695" cy="3059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Dialer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1" name="直線單箭頭接點 80"/>
          <p:cNvCxnSpPr>
            <a:cxnSpLocks/>
          </p:cNvCxnSpPr>
          <p:nvPr/>
        </p:nvCxnSpPr>
        <p:spPr>
          <a:xfrm>
            <a:off x="6974517" y="2620706"/>
            <a:ext cx="2596288" cy="109997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cxnSpLocks/>
          </p:cNvCxnSpPr>
          <p:nvPr/>
        </p:nvCxnSpPr>
        <p:spPr>
          <a:xfrm>
            <a:off x="6966116" y="3275515"/>
            <a:ext cx="2613818" cy="115897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AB28040D-B4FF-8602-2725-F583EA26B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142" y="2207312"/>
            <a:ext cx="601127" cy="57965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DBE07E1-D154-C885-0FAF-683D008E3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834" y="2953173"/>
            <a:ext cx="586814" cy="56534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57A77FB-B84F-2CA9-6506-DFF9A5380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6893" y="3408158"/>
            <a:ext cx="653895" cy="52547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9108002-8CAB-B1FE-39D8-A30FD0D26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9934" y="4130164"/>
            <a:ext cx="653895" cy="525477"/>
          </a:xfrm>
          <a:prstGeom prst="rect">
            <a:avLst/>
          </a:prstGeom>
        </p:spPr>
      </p:pic>
      <p:cxnSp>
        <p:nvCxnSpPr>
          <p:cNvPr id="6" name="弧形接點 101">
            <a:extLst>
              <a:ext uri="{FF2B5EF4-FFF2-40B4-BE49-F238E27FC236}">
                <a16:creationId xmlns:a16="http://schemas.microsoft.com/office/drawing/2014/main" id="{EED12466-F814-97F4-5575-E321C98E39D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01565" y="-995759"/>
            <a:ext cx="12700" cy="7208325"/>
          </a:xfrm>
          <a:prstGeom prst="curvedConnector3">
            <a:avLst>
              <a:gd name="adj1" fmla="val 700615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圖片 39">
            <a:extLst>
              <a:ext uri="{FF2B5EF4-FFF2-40B4-BE49-F238E27FC236}">
                <a16:creationId xmlns:a16="http://schemas.microsoft.com/office/drawing/2014/main" id="{42D31108-835F-10BA-5A3A-2DCBED04C8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3072" y="2516685"/>
            <a:ext cx="479056" cy="512095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1DB64F42-CF70-B51B-FED2-71C8D7DC9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728" y="3316198"/>
            <a:ext cx="479056" cy="512095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CC5329D7-3E1D-DD60-B438-A82EB4EFDFFA}"/>
              </a:ext>
            </a:extLst>
          </p:cNvPr>
          <p:cNvCxnSpPr>
            <a:cxnSpLocks/>
          </p:cNvCxnSpPr>
          <p:nvPr/>
        </p:nvCxnSpPr>
        <p:spPr>
          <a:xfrm>
            <a:off x="6950910" y="4923050"/>
            <a:ext cx="2619895" cy="16624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972BB705-F78F-7AD3-E41D-65E86DA1B0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6763" y="4606176"/>
            <a:ext cx="579658" cy="5725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7F6AE81-BF7F-88D7-6D74-7F05C042E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815" y="4691408"/>
            <a:ext cx="479056" cy="5120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C687DB5-6B68-5B82-F0CC-CD7AFD85F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2539" y="4845881"/>
            <a:ext cx="653895" cy="525477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72D9E042-3141-0712-37B5-19C4F7D2BE29}"/>
              </a:ext>
            </a:extLst>
          </p:cNvPr>
          <p:cNvSpPr/>
          <p:nvPr/>
        </p:nvSpPr>
        <p:spPr>
          <a:xfrm>
            <a:off x="2036836" y="1494879"/>
            <a:ext cx="767329" cy="678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1947E20-CD7D-EF31-970E-C1335E70D027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520750" y="2497141"/>
            <a:ext cx="2756392" cy="1641170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43CE84-DB35-2330-CEE5-BD480E88F690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520750" y="3235846"/>
            <a:ext cx="2790084" cy="902465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528121F-BE8B-4B31-E09C-D852FA4FB77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520750" y="4138311"/>
            <a:ext cx="2776013" cy="754116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76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圓角矩形 86"/>
          <p:cNvSpPr/>
          <p:nvPr/>
        </p:nvSpPr>
        <p:spPr>
          <a:xfrm>
            <a:off x="8831625" y="2608403"/>
            <a:ext cx="1948205" cy="3059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39800" y="538262"/>
            <a:ext cx="10515600" cy="5894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z="3600" b="1" dirty="0">
                <a:latin typeface="+mn-ea"/>
                <a:cs typeface="+mj-cs"/>
              </a:rPr>
              <a:t>自動撥號流程演示 </a:t>
            </a:r>
            <a:r>
              <a:rPr lang="en-US" altLang="zh-TW" sz="3600" b="1" dirty="0">
                <a:latin typeface="+mn-ea"/>
                <a:cs typeface="+mj-cs"/>
              </a:rPr>
              <a:t>– Run 1 </a:t>
            </a:r>
            <a:endParaRPr lang="zh-TW" altLang="zh-TW" sz="3600" b="1" dirty="0">
              <a:latin typeface="+mn-ea"/>
              <a:cs typeface="+mj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74055" y="2608403"/>
            <a:ext cx="1846695" cy="3059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Dialer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3" name="圖片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934" y="4155035"/>
            <a:ext cx="511674" cy="558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806" y="4866969"/>
            <a:ext cx="511674" cy="558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805" y="3441230"/>
            <a:ext cx="511674" cy="558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cxnSp>
        <p:nvCxnSpPr>
          <p:cNvPr id="3" name="弧形接點 101">
            <a:extLst>
              <a:ext uri="{FF2B5EF4-FFF2-40B4-BE49-F238E27FC236}">
                <a16:creationId xmlns:a16="http://schemas.microsoft.com/office/drawing/2014/main" id="{2494FE35-BD9E-E7CC-2C6A-6399A71BE89B}"/>
              </a:ext>
            </a:extLst>
          </p:cNvPr>
          <p:cNvCxnSpPr>
            <a:cxnSpLocks/>
            <a:stCxn id="11" idx="0"/>
            <a:endCxn id="87" idx="0"/>
          </p:cNvCxnSpPr>
          <p:nvPr/>
        </p:nvCxnSpPr>
        <p:spPr>
          <a:xfrm rot="5400000" flipH="1" flipV="1">
            <a:off x="6201565" y="-995759"/>
            <a:ext cx="12700" cy="7208325"/>
          </a:xfrm>
          <a:prstGeom prst="curvedConnector3">
            <a:avLst>
              <a:gd name="adj1" fmla="val 700615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2" name="圖片 231">
            <a:extLst>
              <a:ext uri="{FF2B5EF4-FFF2-40B4-BE49-F238E27FC236}">
                <a16:creationId xmlns:a16="http://schemas.microsoft.com/office/drawing/2014/main" id="{5D6AFA7E-5C65-D5AE-7B73-F539DFCC2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5261" y="3414330"/>
            <a:ext cx="386186" cy="351078"/>
          </a:xfrm>
          <a:prstGeom prst="rect">
            <a:avLst/>
          </a:prstGeom>
        </p:spPr>
      </p:pic>
      <p:pic>
        <p:nvPicPr>
          <p:cNvPr id="233" name="圖片 232">
            <a:extLst>
              <a:ext uri="{FF2B5EF4-FFF2-40B4-BE49-F238E27FC236}">
                <a16:creationId xmlns:a16="http://schemas.microsoft.com/office/drawing/2014/main" id="{A60CF7D6-F0A4-A544-F034-CC8373617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467" y="4129150"/>
            <a:ext cx="356980" cy="324527"/>
          </a:xfrm>
          <a:prstGeom prst="rect">
            <a:avLst/>
          </a:prstGeom>
        </p:spPr>
      </p:pic>
      <p:pic>
        <p:nvPicPr>
          <p:cNvPr id="234" name="圖片 233">
            <a:extLst>
              <a:ext uri="{FF2B5EF4-FFF2-40B4-BE49-F238E27FC236}">
                <a16:creationId xmlns:a16="http://schemas.microsoft.com/office/drawing/2014/main" id="{F1FDBB16-1485-D8AD-7B51-5CA47D6D2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760" y="4852064"/>
            <a:ext cx="386186" cy="351078"/>
          </a:xfrm>
          <a:prstGeom prst="rect">
            <a:avLst/>
          </a:prstGeom>
        </p:spPr>
      </p:pic>
      <p:sp>
        <p:nvSpPr>
          <p:cNvPr id="241" name="橢圓 240">
            <a:extLst>
              <a:ext uri="{FF2B5EF4-FFF2-40B4-BE49-F238E27FC236}">
                <a16:creationId xmlns:a16="http://schemas.microsoft.com/office/drawing/2014/main" id="{31A2A9AE-D462-81F0-5FD1-B478BA805248}"/>
              </a:ext>
            </a:extLst>
          </p:cNvPr>
          <p:cNvSpPr/>
          <p:nvPr/>
        </p:nvSpPr>
        <p:spPr>
          <a:xfrm>
            <a:off x="2220088" y="1397288"/>
            <a:ext cx="767329" cy="678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628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圓角矩形 86"/>
          <p:cNvSpPr/>
          <p:nvPr/>
        </p:nvSpPr>
        <p:spPr>
          <a:xfrm>
            <a:off x="8831625" y="2608403"/>
            <a:ext cx="1948205" cy="3059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39800" y="538262"/>
            <a:ext cx="10515600" cy="5894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z="3600" b="1" dirty="0">
                <a:latin typeface="+mn-ea"/>
                <a:cs typeface="+mj-cs"/>
              </a:rPr>
              <a:t>自動撥號流程演示 </a:t>
            </a:r>
            <a:r>
              <a:rPr lang="en-US" altLang="zh-TW" sz="3600" b="1" dirty="0">
                <a:latin typeface="+mn-ea"/>
                <a:cs typeface="+mj-cs"/>
              </a:rPr>
              <a:t>– Run 1</a:t>
            </a:r>
            <a:endParaRPr lang="zh-TW" altLang="zh-TW" sz="3600" b="1" dirty="0">
              <a:latin typeface="+mn-ea"/>
              <a:cs typeface="+mj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74055" y="2608403"/>
            <a:ext cx="1846695" cy="3059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Dialer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4" name="直線單箭頭接點 33"/>
          <p:cNvCxnSpPr>
            <a:cxnSpLocks/>
            <a:stCxn id="11" idx="3"/>
          </p:cNvCxnSpPr>
          <p:nvPr/>
        </p:nvCxnSpPr>
        <p:spPr>
          <a:xfrm>
            <a:off x="3520750" y="4138311"/>
            <a:ext cx="2507142" cy="1510952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圖片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934" y="4155035"/>
            <a:ext cx="511674" cy="558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806" y="4866969"/>
            <a:ext cx="511674" cy="558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805" y="3441230"/>
            <a:ext cx="511674" cy="558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cxnSp>
        <p:nvCxnSpPr>
          <p:cNvPr id="192" name="直線單箭頭接點 191">
            <a:extLst>
              <a:ext uri="{FF2B5EF4-FFF2-40B4-BE49-F238E27FC236}">
                <a16:creationId xmlns:a16="http://schemas.microsoft.com/office/drawing/2014/main" id="{30F89563-488B-A04D-46AB-70CBF7831D6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20750" y="4138311"/>
            <a:ext cx="2460981" cy="886786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>
            <a:extLst>
              <a:ext uri="{FF2B5EF4-FFF2-40B4-BE49-F238E27FC236}">
                <a16:creationId xmlns:a16="http://schemas.microsoft.com/office/drawing/2014/main" id="{A107501E-3C75-E03D-AAF3-6641A6AD785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520750" y="3698489"/>
            <a:ext cx="2432018" cy="439822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>
            <a:extLst>
              <a:ext uri="{FF2B5EF4-FFF2-40B4-BE49-F238E27FC236}">
                <a16:creationId xmlns:a16="http://schemas.microsoft.com/office/drawing/2014/main" id="{4DB2ABD6-4410-2DBB-70D1-7F5EA492CFE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20750" y="4138311"/>
            <a:ext cx="2460983" cy="251364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>
            <a:extLst>
              <a:ext uri="{FF2B5EF4-FFF2-40B4-BE49-F238E27FC236}">
                <a16:creationId xmlns:a16="http://schemas.microsoft.com/office/drawing/2014/main" id="{B6B6641B-22B3-1478-9361-06FEA286899B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520750" y="3060979"/>
            <a:ext cx="2431343" cy="1077332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>
            <a:extLst>
              <a:ext uri="{FF2B5EF4-FFF2-40B4-BE49-F238E27FC236}">
                <a16:creationId xmlns:a16="http://schemas.microsoft.com/office/drawing/2014/main" id="{074591E7-7617-9405-8472-170BEB4B3A5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520750" y="2406170"/>
            <a:ext cx="2439744" cy="1732141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圖片 224">
            <a:extLst>
              <a:ext uri="{FF2B5EF4-FFF2-40B4-BE49-F238E27FC236}">
                <a16:creationId xmlns:a16="http://schemas.microsoft.com/office/drawing/2014/main" id="{258A0EB8-D915-9857-37B5-CC7CACAE8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920" y="2010360"/>
            <a:ext cx="601127" cy="579658"/>
          </a:xfrm>
          <a:prstGeom prst="rect">
            <a:avLst/>
          </a:prstGeom>
        </p:spPr>
      </p:pic>
      <p:pic>
        <p:nvPicPr>
          <p:cNvPr id="226" name="圖片 225">
            <a:extLst>
              <a:ext uri="{FF2B5EF4-FFF2-40B4-BE49-F238E27FC236}">
                <a16:creationId xmlns:a16="http://schemas.microsoft.com/office/drawing/2014/main" id="{6D86BFF2-D13D-1720-0FEA-9751CAE6C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612" y="3467454"/>
            <a:ext cx="586814" cy="572502"/>
          </a:xfrm>
          <a:prstGeom prst="rect">
            <a:avLst/>
          </a:prstGeom>
        </p:spPr>
      </p:pic>
      <p:pic>
        <p:nvPicPr>
          <p:cNvPr id="227" name="圖片 226">
            <a:extLst>
              <a:ext uri="{FF2B5EF4-FFF2-40B4-BE49-F238E27FC236}">
                <a16:creationId xmlns:a16="http://schemas.microsoft.com/office/drawing/2014/main" id="{DF262293-04AB-29AB-1ABA-B136DC99D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5012" y="4141004"/>
            <a:ext cx="586814" cy="593971"/>
          </a:xfrm>
          <a:prstGeom prst="rect">
            <a:avLst/>
          </a:prstGeom>
        </p:spPr>
      </p:pic>
      <p:pic>
        <p:nvPicPr>
          <p:cNvPr id="228" name="圖片 227">
            <a:extLst>
              <a:ext uri="{FF2B5EF4-FFF2-40B4-BE49-F238E27FC236}">
                <a16:creationId xmlns:a16="http://schemas.microsoft.com/office/drawing/2014/main" id="{16E1BBDF-8654-2302-7D2C-6278B2E42D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612" y="2756221"/>
            <a:ext cx="586814" cy="565345"/>
          </a:xfrm>
          <a:prstGeom prst="rect">
            <a:avLst/>
          </a:prstGeom>
        </p:spPr>
      </p:pic>
      <p:pic>
        <p:nvPicPr>
          <p:cNvPr id="229" name="圖片 228">
            <a:extLst>
              <a:ext uri="{FF2B5EF4-FFF2-40B4-BE49-F238E27FC236}">
                <a16:creationId xmlns:a16="http://schemas.microsoft.com/office/drawing/2014/main" id="{D77560E7-2FB6-DE22-4499-9CF6D59913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7612" y="4845326"/>
            <a:ext cx="579658" cy="572502"/>
          </a:xfrm>
          <a:prstGeom prst="rect">
            <a:avLst/>
          </a:prstGeom>
        </p:spPr>
      </p:pic>
      <p:pic>
        <p:nvPicPr>
          <p:cNvPr id="230" name="圖片 229">
            <a:extLst>
              <a:ext uri="{FF2B5EF4-FFF2-40B4-BE49-F238E27FC236}">
                <a16:creationId xmlns:a16="http://schemas.microsoft.com/office/drawing/2014/main" id="{1647628A-215C-F323-7CE8-B9EBF8584E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5287" y="5535341"/>
            <a:ext cx="579658" cy="579658"/>
          </a:xfrm>
          <a:prstGeom prst="rect">
            <a:avLst/>
          </a:prstGeom>
        </p:spPr>
      </p:pic>
      <p:pic>
        <p:nvPicPr>
          <p:cNvPr id="232" name="圖片 231">
            <a:extLst>
              <a:ext uri="{FF2B5EF4-FFF2-40B4-BE49-F238E27FC236}">
                <a16:creationId xmlns:a16="http://schemas.microsoft.com/office/drawing/2014/main" id="{5D6AFA7E-5C65-D5AE-7B73-F539DFCC2F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5261" y="3414330"/>
            <a:ext cx="386186" cy="351078"/>
          </a:xfrm>
          <a:prstGeom prst="rect">
            <a:avLst/>
          </a:prstGeom>
        </p:spPr>
      </p:pic>
      <p:pic>
        <p:nvPicPr>
          <p:cNvPr id="233" name="圖片 232">
            <a:extLst>
              <a:ext uri="{FF2B5EF4-FFF2-40B4-BE49-F238E27FC236}">
                <a16:creationId xmlns:a16="http://schemas.microsoft.com/office/drawing/2014/main" id="{A60CF7D6-F0A4-A544-F034-CC83736174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34467" y="4129150"/>
            <a:ext cx="356980" cy="324527"/>
          </a:xfrm>
          <a:prstGeom prst="rect">
            <a:avLst/>
          </a:prstGeom>
        </p:spPr>
      </p:pic>
      <p:pic>
        <p:nvPicPr>
          <p:cNvPr id="234" name="圖片 233">
            <a:extLst>
              <a:ext uri="{FF2B5EF4-FFF2-40B4-BE49-F238E27FC236}">
                <a16:creationId xmlns:a16="http://schemas.microsoft.com/office/drawing/2014/main" id="{F1FDBB16-1485-D8AD-7B51-5CA47D6D28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30760" y="4852064"/>
            <a:ext cx="386186" cy="351078"/>
          </a:xfrm>
          <a:prstGeom prst="rect">
            <a:avLst/>
          </a:prstGeom>
        </p:spPr>
      </p:pic>
      <p:pic>
        <p:nvPicPr>
          <p:cNvPr id="235" name="圖片 234">
            <a:extLst>
              <a:ext uri="{FF2B5EF4-FFF2-40B4-BE49-F238E27FC236}">
                <a16:creationId xmlns:a16="http://schemas.microsoft.com/office/drawing/2014/main" id="{412894ED-F622-386B-330F-0635163109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06469" y="2470091"/>
            <a:ext cx="479056" cy="512095"/>
          </a:xfrm>
          <a:prstGeom prst="rect">
            <a:avLst/>
          </a:prstGeom>
        </p:spPr>
      </p:pic>
      <p:pic>
        <p:nvPicPr>
          <p:cNvPr id="236" name="圖片 235">
            <a:extLst>
              <a:ext uri="{FF2B5EF4-FFF2-40B4-BE49-F238E27FC236}">
                <a16:creationId xmlns:a16="http://schemas.microsoft.com/office/drawing/2014/main" id="{74B95C50-9025-3907-7B8F-FA19714A4F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9169" y="2964392"/>
            <a:ext cx="479056" cy="512095"/>
          </a:xfrm>
          <a:prstGeom prst="rect">
            <a:avLst/>
          </a:prstGeom>
        </p:spPr>
      </p:pic>
      <p:pic>
        <p:nvPicPr>
          <p:cNvPr id="237" name="圖片 236">
            <a:extLst>
              <a:ext uri="{FF2B5EF4-FFF2-40B4-BE49-F238E27FC236}">
                <a16:creationId xmlns:a16="http://schemas.microsoft.com/office/drawing/2014/main" id="{F9A5197F-303A-48E3-5A1B-34292DE239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67445" y="3556448"/>
            <a:ext cx="479056" cy="512095"/>
          </a:xfrm>
          <a:prstGeom prst="rect">
            <a:avLst/>
          </a:prstGeom>
        </p:spPr>
      </p:pic>
      <p:pic>
        <p:nvPicPr>
          <p:cNvPr id="238" name="圖片 237">
            <a:extLst>
              <a:ext uri="{FF2B5EF4-FFF2-40B4-BE49-F238E27FC236}">
                <a16:creationId xmlns:a16="http://schemas.microsoft.com/office/drawing/2014/main" id="{04DD726F-3150-273C-15DE-91EF157565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6138" y="4115342"/>
            <a:ext cx="479056" cy="512095"/>
          </a:xfrm>
          <a:prstGeom prst="rect">
            <a:avLst/>
          </a:prstGeom>
        </p:spPr>
      </p:pic>
      <p:pic>
        <p:nvPicPr>
          <p:cNvPr id="239" name="圖片 238">
            <a:extLst>
              <a:ext uri="{FF2B5EF4-FFF2-40B4-BE49-F238E27FC236}">
                <a16:creationId xmlns:a16="http://schemas.microsoft.com/office/drawing/2014/main" id="{C85709AF-9B6F-39A4-6AD5-2BD18B0BEB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9433" y="4670220"/>
            <a:ext cx="479056" cy="512095"/>
          </a:xfrm>
          <a:prstGeom prst="rect">
            <a:avLst/>
          </a:prstGeom>
        </p:spPr>
      </p:pic>
      <p:pic>
        <p:nvPicPr>
          <p:cNvPr id="240" name="圖片 239">
            <a:extLst>
              <a:ext uri="{FF2B5EF4-FFF2-40B4-BE49-F238E27FC236}">
                <a16:creationId xmlns:a16="http://schemas.microsoft.com/office/drawing/2014/main" id="{62261EB7-218D-C6EB-413E-7635141617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4090" y="5184656"/>
            <a:ext cx="479056" cy="512095"/>
          </a:xfrm>
          <a:prstGeom prst="rect">
            <a:avLst/>
          </a:prstGeom>
        </p:spPr>
      </p:pic>
      <p:sp>
        <p:nvSpPr>
          <p:cNvPr id="242" name="橢圓 241">
            <a:extLst>
              <a:ext uri="{FF2B5EF4-FFF2-40B4-BE49-F238E27FC236}">
                <a16:creationId xmlns:a16="http://schemas.microsoft.com/office/drawing/2014/main" id="{7FCD9A2C-B2A9-08F2-3B98-786A9A670029}"/>
              </a:ext>
            </a:extLst>
          </p:cNvPr>
          <p:cNvSpPr/>
          <p:nvPr/>
        </p:nvSpPr>
        <p:spPr>
          <a:xfrm>
            <a:off x="3880641" y="2436813"/>
            <a:ext cx="767329" cy="678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7019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圓角矩形 86"/>
          <p:cNvSpPr/>
          <p:nvPr/>
        </p:nvSpPr>
        <p:spPr>
          <a:xfrm>
            <a:off x="8645644" y="2499917"/>
            <a:ext cx="1948205" cy="3059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39800" y="538262"/>
            <a:ext cx="10515600" cy="5894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z="3600" b="1" dirty="0">
                <a:latin typeface="+mn-ea"/>
                <a:cs typeface="+mj-cs"/>
              </a:rPr>
              <a:t>自動撥號流程演示 </a:t>
            </a:r>
            <a:r>
              <a:rPr lang="en-US" altLang="zh-TW" sz="3600" b="1" dirty="0">
                <a:latin typeface="+mn-ea"/>
                <a:cs typeface="+mj-cs"/>
              </a:rPr>
              <a:t>– Run 1</a:t>
            </a:r>
            <a:endParaRPr lang="zh-TW" altLang="zh-TW" sz="3600" b="1" dirty="0">
              <a:latin typeface="+mn-ea"/>
              <a:cs typeface="+mj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74055" y="2608403"/>
            <a:ext cx="1846695" cy="3059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Dialer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063" y="4722526"/>
            <a:ext cx="511674" cy="558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cxnSp>
        <p:nvCxnSpPr>
          <p:cNvPr id="81" name="直線單箭頭接點 80"/>
          <p:cNvCxnSpPr>
            <a:cxnSpLocks/>
          </p:cNvCxnSpPr>
          <p:nvPr/>
        </p:nvCxnSpPr>
        <p:spPr>
          <a:xfrm>
            <a:off x="6788536" y="2512220"/>
            <a:ext cx="2596288" cy="109997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cxnSpLocks/>
          </p:cNvCxnSpPr>
          <p:nvPr/>
        </p:nvCxnSpPr>
        <p:spPr>
          <a:xfrm>
            <a:off x="6780135" y="3167029"/>
            <a:ext cx="2613818" cy="115897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14B79DA-0097-5989-57B0-2B1EE8DB5103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3520750" y="4138311"/>
            <a:ext cx="2621503" cy="33187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E1B3F49-84A1-74B9-241C-B0947C353C5B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3520750" y="4138311"/>
            <a:ext cx="2604103" cy="1011392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C621695-B903-F289-4451-19846751E66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20750" y="4138311"/>
            <a:ext cx="2538723" cy="152990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AB28040D-B4FF-8602-2725-F583EA26B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161" y="2098826"/>
            <a:ext cx="601127" cy="57965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6D0433A9-AFE2-8814-3684-2364B60B1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853" y="3527784"/>
            <a:ext cx="586814" cy="57250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0C82D3A-9991-6334-7928-2ECF81E8F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253" y="4173198"/>
            <a:ext cx="586814" cy="593971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DBE07E1-D154-C885-0FAF-683D008E3F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4853" y="2844687"/>
            <a:ext cx="586814" cy="56534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E5C587F1-30C8-C12D-FA60-5A6D7EE234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4853" y="4863452"/>
            <a:ext cx="579658" cy="572502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66AD27F3-87C2-22A9-D15C-0726C5D10A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2528" y="5539399"/>
            <a:ext cx="579658" cy="579658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57A77FB-B84F-2CA9-6506-DFF9A5380B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34981" y="3299672"/>
            <a:ext cx="653895" cy="52547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9108002-8CAB-B1FE-39D8-A30FD0D262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08022" y="4021678"/>
            <a:ext cx="653895" cy="525477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5C484B2C-59F7-72D9-1A8D-063CCCB5D6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7091" y="2408199"/>
            <a:ext cx="479056" cy="512095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3F0D8BA3-8B94-5226-1BE8-50EA94FDE8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6022" y="3139456"/>
            <a:ext cx="479056" cy="512095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34547358-C75B-15F7-FEB3-FBF5B54D45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57321" y="4729510"/>
            <a:ext cx="386186" cy="351078"/>
          </a:xfrm>
          <a:prstGeom prst="rect">
            <a:avLst/>
          </a:prstGeom>
        </p:spPr>
      </p:pic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574CCA9-21DC-BE5B-B4EC-2F0FCFECEAF4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3520750" y="3814035"/>
            <a:ext cx="2604103" cy="324276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>
            <a:extLst>
              <a:ext uri="{FF2B5EF4-FFF2-40B4-BE49-F238E27FC236}">
                <a16:creationId xmlns:a16="http://schemas.microsoft.com/office/drawing/2014/main" id="{1118F7D8-DFE2-D50C-ED90-5F58BB914438}"/>
              </a:ext>
            </a:extLst>
          </p:cNvPr>
          <p:cNvSpPr/>
          <p:nvPr/>
        </p:nvSpPr>
        <p:spPr>
          <a:xfrm>
            <a:off x="7051885" y="1520547"/>
            <a:ext cx="767329" cy="678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</a:t>
            </a:r>
            <a:endParaRPr lang="zh-TW" altLang="en-US" sz="2800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A7E2B42-E9BF-4789-E9F6-FB9AFB53D081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520750" y="3127360"/>
            <a:ext cx="2604103" cy="1010951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6C3F3DB-D641-19AC-C282-68665AFBFA9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520750" y="2388655"/>
            <a:ext cx="2570411" cy="1749656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0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圓角矩形 86"/>
          <p:cNvSpPr/>
          <p:nvPr/>
        </p:nvSpPr>
        <p:spPr>
          <a:xfrm>
            <a:off x="8831625" y="2608403"/>
            <a:ext cx="1948205" cy="3059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39800" y="538262"/>
            <a:ext cx="10515600" cy="5894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z="3600" b="1" dirty="0">
                <a:latin typeface="+mn-ea"/>
                <a:cs typeface="+mj-cs"/>
              </a:rPr>
              <a:t>自動撥號流程演示 </a:t>
            </a:r>
            <a:r>
              <a:rPr lang="en-US" altLang="zh-TW" sz="3600" b="1" dirty="0">
                <a:latin typeface="+mn-ea"/>
                <a:cs typeface="+mj-cs"/>
              </a:rPr>
              <a:t>– Run 1</a:t>
            </a:r>
            <a:endParaRPr lang="zh-TW" altLang="zh-TW" sz="3600" b="1" dirty="0">
              <a:latin typeface="+mn-ea"/>
              <a:cs typeface="+mj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74055" y="2608403"/>
            <a:ext cx="1846695" cy="3059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Dialer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044" y="4831012"/>
            <a:ext cx="511674" cy="558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cxnSp>
        <p:nvCxnSpPr>
          <p:cNvPr id="81" name="直線單箭頭接點 80"/>
          <p:cNvCxnSpPr>
            <a:cxnSpLocks/>
          </p:cNvCxnSpPr>
          <p:nvPr/>
        </p:nvCxnSpPr>
        <p:spPr>
          <a:xfrm>
            <a:off x="6974517" y="2620706"/>
            <a:ext cx="2596288" cy="109997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cxnSpLocks/>
          </p:cNvCxnSpPr>
          <p:nvPr/>
        </p:nvCxnSpPr>
        <p:spPr>
          <a:xfrm>
            <a:off x="6966116" y="3275515"/>
            <a:ext cx="2613818" cy="115897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14B79DA-0097-5989-57B0-2B1EE8DB510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20750" y="4138311"/>
            <a:ext cx="2718353" cy="465900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E1B3F49-84A1-74B9-241C-B0947C353C5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20750" y="4138311"/>
            <a:ext cx="2718351" cy="1101322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C621695-B903-F289-4451-19846751E66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20750" y="4138311"/>
            <a:ext cx="2764512" cy="1725488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AB28040D-B4FF-8602-2725-F583EA26B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142" y="2207312"/>
            <a:ext cx="601127" cy="57965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6D0433A9-AFE2-8814-3684-2364B60B1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834" y="3636270"/>
            <a:ext cx="586814" cy="57250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0C82D3A-9991-6334-7928-2ECF81E8F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8234" y="4281684"/>
            <a:ext cx="586814" cy="593971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DBE07E1-D154-C885-0FAF-683D008E3F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0834" y="2953173"/>
            <a:ext cx="586814" cy="56534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E5C587F1-30C8-C12D-FA60-5A6D7EE234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0834" y="4971938"/>
            <a:ext cx="579658" cy="572502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66AD27F3-87C2-22A9-D15C-0726C5D10A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8509" y="5647885"/>
            <a:ext cx="579658" cy="579658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57A77FB-B84F-2CA9-6506-DFF9A5380B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20962" y="3408158"/>
            <a:ext cx="653895" cy="52547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9108002-8CAB-B1FE-39D8-A30FD0D262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4003" y="4130164"/>
            <a:ext cx="653895" cy="525477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5C484B2C-59F7-72D9-1A8D-063CCCB5D6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3072" y="2516685"/>
            <a:ext cx="479056" cy="512095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3F0D8BA3-8B94-5226-1BE8-50EA94FDE8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2003" y="3247942"/>
            <a:ext cx="479056" cy="512095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34547358-C75B-15F7-FEB3-FBF5B54D45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43302" y="4837996"/>
            <a:ext cx="386186" cy="351078"/>
          </a:xfrm>
          <a:prstGeom prst="rect">
            <a:avLst/>
          </a:prstGeom>
        </p:spPr>
      </p:pic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574CCA9-21DC-BE5B-B4EC-2F0FCFECEAF4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3520750" y="3922521"/>
            <a:ext cx="2790084" cy="215790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圖片 30">
            <a:extLst>
              <a:ext uri="{FF2B5EF4-FFF2-40B4-BE49-F238E27FC236}">
                <a16:creationId xmlns:a16="http://schemas.microsoft.com/office/drawing/2014/main" id="{ACADC88B-4A49-031B-E68A-E52C2C9541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3948" y="3744584"/>
            <a:ext cx="451602" cy="459888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1F158205-954E-ACB1-A8FE-2B7F9E4B10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55670" y="4248678"/>
            <a:ext cx="451602" cy="459888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A8AECE1C-5B21-907F-0E80-CBDDF3D92E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67391" y="4794974"/>
            <a:ext cx="451602" cy="459888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2FB11815-5216-E963-EBAD-C6A1909FA4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67391" y="5393735"/>
            <a:ext cx="451602" cy="459888"/>
          </a:xfrm>
          <a:prstGeom prst="rect">
            <a:avLst/>
          </a:prstGeom>
        </p:spPr>
      </p:pic>
      <p:sp>
        <p:nvSpPr>
          <p:cNvPr id="53" name="橢圓 52">
            <a:extLst>
              <a:ext uri="{FF2B5EF4-FFF2-40B4-BE49-F238E27FC236}">
                <a16:creationId xmlns:a16="http://schemas.microsoft.com/office/drawing/2014/main" id="{03B87955-FC70-4980-EB53-33BC52370C4D}"/>
              </a:ext>
            </a:extLst>
          </p:cNvPr>
          <p:cNvSpPr/>
          <p:nvPr/>
        </p:nvSpPr>
        <p:spPr>
          <a:xfrm>
            <a:off x="4399774" y="5308857"/>
            <a:ext cx="767329" cy="678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4</a:t>
            </a:r>
            <a:endParaRPr lang="zh-TW" altLang="en-US" sz="2800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680C7BC7-072E-E730-37FA-2CAA57C9EC8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520750" y="3235846"/>
            <a:ext cx="2790084" cy="902465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77B50BB-2D66-D0B5-1289-6AABC72F3789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520750" y="3235846"/>
            <a:ext cx="2790084" cy="902465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EBC52D-5041-BDEF-E6EA-29868B08B5F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520750" y="2497141"/>
            <a:ext cx="2756392" cy="1641170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02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圓角矩形 86"/>
          <p:cNvSpPr/>
          <p:nvPr/>
        </p:nvSpPr>
        <p:spPr>
          <a:xfrm>
            <a:off x="8831625" y="2608403"/>
            <a:ext cx="1948205" cy="3059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39800" y="538262"/>
            <a:ext cx="10515600" cy="5894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z="3600" b="1" dirty="0">
                <a:latin typeface="+mn-ea"/>
                <a:cs typeface="+mj-cs"/>
              </a:rPr>
              <a:t>自動撥號流程演示 </a:t>
            </a:r>
            <a:r>
              <a:rPr lang="en-US" altLang="zh-TW" sz="3600" b="1" dirty="0">
                <a:latin typeface="+mn-ea"/>
                <a:cs typeface="+mj-cs"/>
              </a:rPr>
              <a:t>– Run 1</a:t>
            </a:r>
            <a:endParaRPr lang="zh-TW" altLang="zh-TW" sz="3600" b="1" dirty="0">
              <a:latin typeface="+mn-ea"/>
              <a:cs typeface="+mj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74055" y="2608403"/>
            <a:ext cx="1846695" cy="3059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Dialer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044" y="4831012"/>
            <a:ext cx="511674" cy="558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cxnSp>
        <p:nvCxnSpPr>
          <p:cNvPr id="81" name="直線單箭頭接點 80"/>
          <p:cNvCxnSpPr>
            <a:cxnSpLocks/>
          </p:cNvCxnSpPr>
          <p:nvPr/>
        </p:nvCxnSpPr>
        <p:spPr>
          <a:xfrm>
            <a:off x="6974517" y="2620706"/>
            <a:ext cx="2596288" cy="109997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cxnSpLocks/>
          </p:cNvCxnSpPr>
          <p:nvPr/>
        </p:nvCxnSpPr>
        <p:spPr>
          <a:xfrm>
            <a:off x="6966116" y="3275515"/>
            <a:ext cx="2613818" cy="115897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14B79DA-0097-5989-57B0-2B1EE8DB510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20750" y="4138311"/>
            <a:ext cx="2718353" cy="465900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E1B3F49-84A1-74B9-241C-B0947C353C5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20750" y="4138311"/>
            <a:ext cx="2718351" cy="1101322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C621695-B903-F289-4451-19846751E66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20750" y="4138311"/>
            <a:ext cx="2764512" cy="1725488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AB28040D-B4FF-8602-2725-F583EA26B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142" y="2207312"/>
            <a:ext cx="601127" cy="57965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6D0433A9-AFE2-8814-3684-2364B60B1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834" y="3636270"/>
            <a:ext cx="586814" cy="57250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0C82D3A-9991-6334-7928-2ECF81E8F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8234" y="4281684"/>
            <a:ext cx="586814" cy="593971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DBE07E1-D154-C885-0FAF-683D008E3F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0834" y="2953173"/>
            <a:ext cx="586814" cy="56534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E5C587F1-30C8-C12D-FA60-5A6D7EE234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0834" y="4971938"/>
            <a:ext cx="579658" cy="572502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66AD27F3-87C2-22A9-D15C-0726C5D10A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8509" y="5647885"/>
            <a:ext cx="579658" cy="579658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57A77FB-B84F-2CA9-6506-DFF9A5380B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20962" y="3408158"/>
            <a:ext cx="653895" cy="52547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9108002-8CAB-B1FE-39D8-A30FD0D262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4003" y="4130164"/>
            <a:ext cx="653895" cy="52547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83AA9B3-9F40-5336-95E8-60D22ADF85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29282" y="4517452"/>
            <a:ext cx="1173423" cy="803714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5C484B2C-59F7-72D9-1A8D-063CCCB5D6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3072" y="2516685"/>
            <a:ext cx="479056" cy="512095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3F0D8BA3-8B94-5226-1BE8-50EA94FDE8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2003" y="3247942"/>
            <a:ext cx="479056" cy="512095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34547358-C75B-15F7-FEB3-FBF5B54D45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43302" y="4837996"/>
            <a:ext cx="386186" cy="351078"/>
          </a:xfrm>
          <a:prstGeom prst="rect">
            <a:avLst/>
          </a:prstGeom>
        </p:spPr>
      </p:pic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574CCA9-21DC-BE5B-B4EC-2F0FCFECEAF4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3520750" y="3922521"/>
            <a:ext cx="2790084" cy="215790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圖片 30">
            <a:extLst>
              <a:ext uri="{FF2B5EF4-FFF2-40B4-BE49-F238E27FC236}">
                <a16:creationId xmlns:a16="http://schemas.microsoft.com/office/drawing/2014/main" id="{ACADC88B-4A49-031B-E68A-E52C2C9541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43948" y="3744584"/>
            <a:ext cx="451602" cy="459888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1F158205-954E-ACB1-A8FE-2B7F9E4B10A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55670" y="4248678"/>
            <a:ext cx="451602" cy="459888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A8AECE1C-5B21-907F-0E80-CBDDF3D92EC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67391" y="4794974"/>
            <a:ext cx="451602" cy="459888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2FB11815-5216-E963-EBAD-C6A1909FA4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67391" y="5393735"/>
            <a:ext cx="451602" cy="459888"/>
          </a:xfrm>
          <a:prstGeom prst="rect">
            <a:avLst/>
          </a:prstGeom>
        </p:spPr>
      </p:pic>
      <p:sp>
        <p:nvSpPr>
          <p:cNvPr id="53" name="橢圓 52">
            <a:extLst>
              <a:ext uri="{FF2B5EF4-FFF2-40B4-BE49-F238E27FC236}">
                <a16:creationId xmlns:a16="http://schemas.microsoft.com/office/drawing/2014/main" id="{03B87955-FC70-4980-EB53-33BC52370C4D}"/>
              </a:ext>
            </a:extLst>
          </p:cNvPr>
          <p:cNvSpPr/>
          <p:nvPr/>
        </p:nvSpPr>
        <p:spPr>
          <a:xfrm>
            <a:off x="1131368" y="4283407"/>
            <a:ext cx="767329" cy="678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5</a:t>
            </a:r>
            <a:endParaRPr lang="zh-TW" altLang="en-US" sz="2800" dirty="0"/>
          </a:p>
        </p:txBody>
      </p:sp>
      <p:cxnSp>
        <p:nvCxnSpPr>
          <p:cNvPr id="3" name="弧形接點 101">
            <a:extLst>
              <a:ext uri="{FF2B5EF4-FFF2-40B4-BE49-F238E27FC236}">
                <a16:creationId xmlns:a16="http://schemas.microsoft.com/office/drawing/2014/main" id="{B205D2F2-2DF7-E771-373E-636711257ADE}"/>
              </a:ext>
            </a:extLst>
          </p:cNvPr>
          <p:cNvCxnSpPr>
            <a:cxnSpLocks/>
            <a:stCxn id="11" idx="2"/>
            <a:endCxn id="19" idx="1"/>
          </p:cNvCxnSpPr>
          <p:nvPr/>
        </p:nvCxnSpPr>
        <p:spPr>
          <a:xfrm rot="5400000" flipH="1">
            <a:off x="1938888" y="5009704"/>
            <a:ext cx="748909" cy="568121"/>
          </a:xfrm>
          <a:prstGeom prst="curvedConnector4">
            <a:avLst>
              <a:gd name="adj1" fmla="val -30524"/>
              <a:gd name="adj2" fmla="val 20276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819FB83-3F0D-C946-D9F2-99FE8129DC4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520750" y="2497141"/>
            <a:ext cx="2756392" cy="1641170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D1EEAD1-B4AB-76A0-9BE2-66749921BE93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520750" y="3235846"/>
            <a:ext cx="2790084" cy="902465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13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圓角矩形 86"/>
          <p:cNvSpPr/>
          <p:nvPr/>
        </p:nvSpPr>
        <p:spPr>
          <a:xfrm>
            <a:off x="8831625" y="2608403"/>
            <a:ext cx="1948205" cy="3059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39800" y="538262"/>
            <a:ext cx="10515600" cy="5894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z="3600" b="1" dirty="0">
                <a:latin typeface="+mn-ea"/>
                <a:cs typeface="+mj-cs"/>
              </a:rPr>
              <a:t>自動撥號流程演示 </a:t>
            </a:r>
            <a:r>
              <a:rPr lang="en-US" altLang="zh-TW" sz="3600" b="1" dirty="0">
                <a:latin typeface="+mn-ea"/>
                <a:cs typeface="+mj-cs"/>
              </a:rPr>
              <a:t>– Run 2 </a:t>
            </a:r>
            <a:endParaRPr lang="zh-TW" altLang="zh-TW" sz="3600" b="1" dirty="0">
              <a:latin typeface="+mn-ea"/>
              <a:cs typeface="+mj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74055" y="2608403"/>
            <a:ext cx="1846695" cy="3059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Dialer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044" y="4831012"/>
            <a:ext cx="511674" cy="558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cxnSp>
        <p:nvCxnSpPr>
          <p:cNvPr id="81" name="直線單箭頭接點 80"/>
          <p:cNvCxnSpPr>
            <a:cxnSpLocks/>
          </p:cNvCxnSpPr>
          <p:nvPr/>
        </p:nvCxnSpPr>
        <p:spPr>
          <a:xfrm>
            <a:off x="6974517" y="2620706"/>
            <a:ext cx="2596288" cy="109997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cxnSpLocks/>
          </p:cNvCxnSpPr>
          <p:nvPr/>
        </p:nvCxnSpPr>
        <p:spPr>
          <a:xfrm>
            <a:off x="6966116" y="3275515"/>
            <a:ext cx="2613818" cy="115897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AB28040D-B4FF-8602-2725-F583EA26B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142" y="2207312"/>
            <a:ext cx="601127" cy="57965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DBE07E1-D154-C885-0FAF-683D008E3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834" y="2953173"/>
            <a:ext cx="586814" cy="56534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57A77FB-B84F-2CA9-6506-DFF9A5380B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6893" y="3408158"/>
            <a:ext cx="653895" cy="52547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9108002-8CAB-B1FE-39D8-A30FD0D26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9934" y="4130164"/>
            <a:ext cx="653895" cy="525477"/>
          </a:xfrm>
          <a:prstGeom prst="rect">
            <a:avLst/>
          </a:prstGeom>
        </p:spPr>
      </p:pic>
      <p:cxnSp>
        <p:nvCxnSpPr>
          <p:cNvPr id="6" name="弧形接點 101">
            <a:extLst>
              <a:ext uri="{FF2B5EF4-FFF2-40B4-BE49-F238E27FC236}">
                <a16:creationId xmlns:a16="http://schemas.microsoft.com/office/drawing/2014/main" id="{EED12466-F814-97F4-5575-E321C98E39D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01565" y="-995759"/>
            <a:ext cx="12700" cy="7208325"/>
          </a:xfrm>
          <a:prstGeom prst="curvedConnector3">
            <a:avLst>
              <a:gd name="adj1" fmla="val 700615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F0DE5AD6-C348-47FF-AC0B-AE1391F62A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7020" y="4799056"/>
            <a:ext cx="386186" cy="351078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42D31108-835F-10BA-5A3A-2DCBED04C8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3072" y="2516685"/>
            <a:ext cx="479056" cy="512095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1DB64F42-CF70-B51B-FED2-71C8D7DC9D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0728" y="3316198"/>
            <a:ext cx="479056" cy="512095"/>
          </a:xfrm>
          <a:prstGeom prst="rect">
            <a:avLst/>
          </a:prstGeom>
        </p:spPr>
      </p:pic>
      <p:sp>
        <p:nvSpPr>
          <p:cNvPr id="42" name="橢圓 41">
            <a:extLst>
              <a:ext uri="{FF2B5EF4-FFF2-40B4-BE49-F238E27FC236}">
                <a16:creationId xmlns:a16="http://schemas.microsoft.com/office/drawing/2014/main" id="{6B1DF787-C60F-517E-C243-96894D9DD5A4}"/>
              </a:ext>
            </a:extLst>
          </p:cNvPr>
          <p:cNvSpPr/>
          <p:nvPr/>
        </p:nvSpPr>
        <p:spPr>
          <a:xfrm>
            <a:off x="1839231" y="1460758"/>
            <a:ext cx="767329" cy="678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2E7DA556-E40B-3563-EAC2-CA092D61CCF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520750" y="2497141"/>
            <a:ext cx="2756392" cy="1641170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6A2894B-0775-EAC7-BEFB-3081B89FE76D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 flipV="1">
            <a:off x="3520750" y="3235846"/>
            <a:ext cx="2790084" cy="902465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4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圓角矩形 86"/>
          <p:cNvSpPr/>
          <p:nvPr/>
        </p:nvSpPr>
        <p:spPr>
          <a:xfrm>
            <a:off x="8831625" y="2608403"/>
            <a:ext cx="1948205" cy="3059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39800" y="538262"/>
            <a:ext cx="10515600" cy="5894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z="3600" b="1" dirty="0">
                <a:latin typeface="+mn-ea"/>
                <a:cs typeface="+mj-cs"/>
              </a:rPr>
              <a:t>自動撥號流程演示 </a:t>
            </a:r>
            <a:r>
              <a:rPr lang="en-US" altLang="zh-TW" sz="3600" b="1" dirty="0">
                <a:latin typeface="+mn-ea"/>
                <a:cs typeface="+mj-cs"/>
              </a:rPr>
              <a:t>– Run 2</a:t>
            </a:r>
            <a:endParaRPr lang="zh-TW" altLang="zh-TW" sz="3600" b="1" dirty="0">
              <a:latin typeface="+mn-ea"/>
              <a:cs typeface="+mj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74055" y="2608403"/>
            <a:ext cx="1846695" cy="3059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Dialer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044" y="4831012"/>
            <a:ext cx="511674" cy="558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cxnSp>
        <p:nvCxnSpPr>
          <p:cNvPr id="81" name="直線單箭頭接點 80"/>
          <p:cNvCxnSpPr>
            <a:cxnSpLocks/>
          </p:cNvCxnSpPr>
          <p:nvPr/>
        </p:nvCxnSpPr>
        <p:spPr>
          <a:xfrm>
            <a:off x="6974517" y="2620706"/>
            <a:ext cx="2596288" cy="109997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cxnSpLocks/>
          </p:cNvCxnSpPr>
          <p:nvPr/>
        </p:nvCxnSpPr>
        <p:spPr>
          <a:xfrm>
            <a:off x="6966116" y="3275515"/>
            <a:ext cx="2613818" cy="115897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AB28040D-B4FF-8602-2725-F583EA26B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142" y="2207312"/>
            <a:ext cx="601127" cy="57965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DBE07E1-D154-C885-0FAF-683D008E3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834" y="2953173"/>
            <a:ext cx="586814" cy="56534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57A77FB-B84F-2CA9-6506-DFF9A5380B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6893" y="3408158"/>
            <a:ext cx="653895" cy="52547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9108002-8CAB-B1FE-39D8-A30FD0D26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9934" y="4130164"/>
            <a:ext cx="653895" cy="52547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0DE5AD6-C348-47FF-AC0B-AE1391F62A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7020" y="4799056"/>
            <a:ext cx="386186" cy="351078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97F3FE9-4655-420D-879A-23466DCC4A0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520750" y="4079631"/>
            <a:ext cx="2776013" cy="58680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FDF75E4-AE97-94B7-66B6-B0E1C92A26F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20750" y="4138311"/>
            <a:ext cx="2700134" cy="771869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圖片 29">
            <a:extLst>
              <a:ext uri="{FF2B5EF4-FFF2-40B4-BE49-F238E27FC236}">
                <a16:creationId xmlns:a16="http://schemas.microsoft.com/office/drawing/2014/main" id="{DE9CF5B1-7EFE-1C4A-8986-425CC9D89E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4163" y="3901854"/>
            <a:ext cx="586814" cy="593971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59313DAA-E5AB-7CED-0F0F-B47F5A549E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6763" y="4606176"/>
            <a:ext cx="579658" cy="572502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7D1DAF81-6D7C-C2CD-9F16-62C105CCA1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5668" y="3833925"/>
            <a:ext cx="479056" cy="51209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360C3E56-9961-336D-341D-39AA5C52F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7569" y="4571745"/>
            <a:ext cx="479056" cy="512095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42D31108-835F-10BA-5A3A-2DCBED04C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3072" y="2516685"/>
            <a:ext cx="479056" cy="512095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1DB64F42-CF70-B51B-FED2-71C8D7DC9D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0728" y="3316198"/>
            <a:ext cx="479056" cy="512095"/>
          </a:xfrm>
          <a:prstGeom prst="rect">
            <a:avLst/>
          </a:prstGeom>
        </p:spPr>
      </p:pic>
      <p:sp>
        <p:nvSpPr>
          <p:cNvPr id="43" name="橢圓 42">
            <a:extLst>
              <a:ext uri="{FF2B5EF4-FFF2-40B4-BE49-F238E27FC236}">
                <a16:creationId xmlns:a16="http://schemas.microsoft.com/office/drawing/2014/main" id="{105539DA-E563-D0F1-FFEF-B316E8FF15A6}"/>
              </a:ext>
            </a:extLst>
          </p:cNvPr>
          <p:cNvSpPr/>
          <p:nvPr/>
        </p:nvSpPr>
        <p:spPr>
          <a:xfrm>
            <a:off x="4505379" y="4814849"/>
            <a:ext cx="767329" cy="678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F67AC255-527D-8553-67E3-51DED1B623C7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520750" y="2497141"/>
            <a:ext cx="2756392" cy="1641170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3457FB8-4A91-202B-2D76-EA3C059E2036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520750" y="3235846"/>
            <a:ext cx="2790084" cy="902465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82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圓角矩形 86"/>
          <p:cNvSpPr/>
          <p:nvPr/>
        </p:nvSpPr>
        <p:spPr>
          <a:xfrm>
            <a:off x="8831625" y="2608403"/>
            <a:ext cx="1948205" cy="3059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Queue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39800" y="538262"/>
            <a:ext cx="10515600" cy="5894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 sz="3600" b="1" dirty="0">
                <a:latin typeface="+mn-ea"/>
                <a:cs typeface="+mj-cs"/>
              </a:rPr>
              <a:t>自動撥號流程演示 </a:t>
            </a:r>
            <a:r>
              <a:rPr lang="en-US" altLang="zh-TW" sz="3600" b="1" dirty="0">
                <a:latin typeface="+mn-ea"/>
                <a:cs typeface="+mj-cs"/>
              </a:rPr>
              <a:t>– Run 2</a:t>
            </a:r>
            <a:endParaRPr lang="zh-TW" altLang="zh-TW" sz="3600" b="1" dirty="0">
              <a:latin typeface="+mn-ea"/>
              <a:cs typeface="+mj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674055" y="2608403"/>
            <a:ext cx="1846695" cy="3059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Dialer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1" name="直線單箭頭接點 80"/>
          <p:cNvCxnSpPr>
            <a:cxnSpLocks/>
          </p:cNvCxnSpPr>
          <p:nvPr/>
        </p:nvCxnSpPr>
        <p:spPr>
          <a:xfrm>
            <a:off x="6974517" y="2620706"/>
            <a:ext cx="2596288" cy="109997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cxnSpLocks/>
          </p:cNvCxnSpPr>
          <p:nvPr/>
        </p:nvCxnSpPr>
        <p:spPr>
          <a:xfrm>
            <a:off x="6966116" y="3275515"/>
            <a:ext cx="2613818" cy="115897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AB28040D-B4FF-8602-2725-F583EA26B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142" y="2207312"/>
            <a:ext cx="601127" cy="57965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DBE07E1-D154-C885-0FAF-683D008E3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834" y="2953173"/>
            <a:ext cx="586814" cy="56534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57A77FB-B84F-2CA9-6506-DFF9A5380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6893" y="3408158"/>
            <a:ext cx="653895" cy="52547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9108002-8CAB-B1FE-39D8-A30FD0D26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9934" y="4130164"/>
            <a:ext cx="653895" cy="525477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97F3FE9-4655-420D-879A-23466DCC4A0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520750" y="4079631"/>
            <a:ext cx="2776013" cy="58680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FDF75E4-AE97-94B7-66B6-B0E1C92A26F1}"/>
              </a:ext>
            </a:extLst>
          </p:cNvPr>
          <p:cNvCxnSpPr>
            <a:cxnSpLocks/>
          </p:cNvCxnSpPr>
          <p:nvPr/>
        </p:nvCxnSpPr>
        <p:spPr>
          <a:xfrm>
            <a:off x="6950910" y="4923050"/>
            <a:ext cx="2619895" cy="16624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圖片 29">
            <a:extLst>
              <a:ext uri="{FF2B5EF4-FFF2-40B4-BE49-F238E27FC236}">
                <a16:creationId xmlns:a16="http://schemas.microsoft.com/office/drawing/2014/main" id="{DE9CF5B1-7EFE-1C4A-8986-425CC9D89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163" y="3901854"/>
            <a:ext cx="586814" cy="593971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59313DAA-E5AB-7CED-0F0F-B47F5A549E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6763" y="4606176"/>
            <a:ext cx="579658" cy="5725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069AD94-D985-56D2-7019-D0C6116A32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3072" y="2516685"/>
            <a:ext cx="479056" cy="5120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77354D2-18D9-C3FC-0D2C-75282843B1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0728" y="3316198"/>
            <a:ext cx="479056" cy="512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084CDD8-B6F3-9907-082E-A7B7504A8A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9815" y="4691408"/>
            <a:ext cx="479056" cy="51209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E4AAA4C-3699-3BF5-F6F3-D060E6900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2539" y="4845881"/>
            <a:ext cx="653895" cy="525477"/>
          </a:xfrm>
          <a:prstGeom prst="rect">
            <a:avLst/>
          </a:prstGeom>
        </p:spPr>
      </p:pic>
      <p:sp>
        <p:nvSpPr>
          <p:cNvPr id="19" name="橢圓 18">
            <a:extLst>
              <a:ext uri="{FF2B5EF4-FFF2-40B4-BE49-F238E27FC236}">
                <a16:creationId xmlns:a16="http://schemas.microsoft.com/office/drawing/2014/main" id="{3F301C30-E1C9-AB81-E99F-D4163DE3A247}"/>
              </a:ext>
            </a:extLst>
          </p:cNvPr>
          <p:cNvSpPr/>
          <p:nvPr/>
        </p:nvSpPr>
        <p:spPr>
          <a:xfrm>
            <a:off x="7214255" y="5460423"/>
            <a:ext cx="767329" cy="678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</a:t>
            </a:r>
            <a:endParaRPr lang="zh-TW" altLang="en-US" sz="28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6C4C376-C3E8-3C25-ED1B-D22DC385F31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520750" y="2497141"/>
            <a:ext cx="2756392" cy="1641170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5B1E270-87D2-F374-64E0-E0F12D687197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520750" y="3235846"/>
            <a:ext cx="2790084" cy="902465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050A23C-658B-3972-6FA1-14F910B0E7B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520750" y="4138311"/>
            <a:ext cx="2776013" cy="754116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230088"/>
      </p:ext>
    </p:extLst>
  </p:cSld>
  <p:clrMapOvr>
    <a:masterClrMapping/>
  </p:clrMapOvr>
</p:sld>
</file>

<file path=ppt/theme/theme1.xml><?xml version="1.0" encoding="utf-8"?>
<a:theme xmlns:a="http://schemas.openxmlformats.org/drawingml/2006/main" name="1台灣大哥大簡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1台灣大哥大簡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1台灣大哥大簡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6A70C45814D349904F925A8D101407" ma:contentTypeVersion="0" ma:contentTypeDescription="Create a new document." ma:contentTypeScope="" ma:versionID="fb76d5853cc7c4f2f57fb50e4393d01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0478f77dcef5d6f3bb29fc282053a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B7C342-DD19-46B7-A1A6-367B4B3004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7C8F38-98F6-4852-AAD2-22570EEFE25D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B6E21D3-4DC2-4156-A5F0-B69B0A1BCC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207</Words>
  <Application>Microsoft Office PowerPoint</Application>
  <PresentationFormat>寬螢幕</PresentationFormat>
  <Paragraphs>79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1台灣大哥大簡報</vt:lpstr>
      <vt:lpstr>1_1台灣大哥大簡報</vt:lpstr>
      <vt:lpstr>2_1台灣大哥大簡報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jessekchen@taiwanmobile.com</dc:creator>
  <cp:lastModifiedBy>FelixCH Yeh ( 客服系統處申請-葉財豪 )</cp:lastModifiedBy>
  <cp:revision>258</cp:revision>
  <cp:lastPrinted>2020-08-18T05:48:04Z</cp:lastPrinted>
  <dcterms:created xsi:type="dcterms:W3CDTF">2018-03-14T21:15:12Z</dcterms:created>
  <dcterms:modified xsi:type="dcterms:W3CDTF">2023-04-20T02:09:54Z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0x010100D06A70C45814D349904F925A8D101407</vt:lpwstr>
  </property>
  <property fmtid="{D5CDD505-2E9C-101B-9397-08002B2CF9AE}" pid="3" name="MediaServiceImageTags">
    <vt:lpwstr/>
  </property>
</Properties>
</file>