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4"/>
  </p:sldMasterIdLst>
  <p:notesMasterIdLst>
    <p:notesMasterId r:id="rId17"/>
  </p:notesMasterIdLst>
  <p:handoutMasterIdLst>
    <p:handoutMasterId r:id="rId18"/>
  </p:handoutMasterIdLst>
  <p:sldIdLst>
    <p:sldId id="2145705191" r:id="rId5"/>
    <p:sldId id="2146846054" r:id="rId6"/>
    <p:sldId id="2146846038" r:id="rId7"/>
    <p:sldId id="2146846045" r:id="rId8"/>
    <p:sldId id="2146846046" r:id="rId9"/>
    <p:sldId id="2146846041" r:id="rId10"/>
    <p:sldId id="2146846047" r:id="rId11"/>
    <p:sldId id="2146846042" r:id="rId12"/>
    <p:sldId id="2146846048" r:id="rId13"/>
    <p:sldId id="2146846049" r:id="rId14"/>
    <p:sldId id="2146846043" r:id="rId15"/>
    <p:sldId id="2146846051" r:id="rId16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F67EEDB-4E4C-454C-8B4E-AC2907AD12BB}">
          <p14:sldIdLst>
            <p14:sldId id="2145705191"/>
            <p14:sldId id="2146846054"/>
            <p14:sldId id="2146846038"/>
            <p14:sldId id="2146846045"/>
            <p14:sldId id="2146846046"/>
            <p14:sldId id="2146846041"/>
            <p14:sldId id="2146846047"/>
            <p14:sldId id="2146846042"/>
            <p14:sldId id="2146846048"/>
            <p14:sldId id="2146846049"/>
            <p14:sldId id="2146846043"/>
            <p14:sldId id="21468460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3228" autoAdjust="0"/>
  </p:normalViewPr>
  <p:slideViewPr>
    <p:cSldViewPr snapToGrid="0" snapToObjects="1">
      <p:cViewPr varScale="1">
        <p:scale>
          <a:sx n="80" d="100"/>
          <a:sy n="80" d="100"/>
        </p:scale>
        <p:origin x="102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4E9169-A6D8-496F-BEF7-A14211F45F1D}" type="datetimeFigureOut">
              <a:rPr lang="zh-TW" altLang="en-US"/>
              <a:pPr>
                <a:defRPr/>
              </a:pPr>
              <a:t>2023/4/21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7284ED2-814F-4832-AB57-C4DC77D7532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9C6F5C-8C14-4D72-A8C3-5A214651F2AC}" type="datetimeFigureOut">
              <a:rPr lang="zh-TW" altLang="en-US"/>
              <a:pPr>
                <a:defRPr/>
              </a:pPr>
              <a:t>2023/4/21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75A7A1F-62D6-474C-9997-9AB63EB3E09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b="1" dirty="0">
                <a:latin typeface="+mn-ea"/>
                <a:ea typeface="+mn-ea"/>
              </a:rPr>
              <a:t>Dialer </a:t>
            </a:r>
            <a:r>
              <a:rPr lang="zh-TW" altLang="en-US" sz="1200" b="1" dirty="0">
                <a:latin typeface="+mn-ea"/>
                <a:ea typeface="+mn-ea"/>
              </a:rPr>
              <a:t>依 </a:t>
            </a:r>
            <a:r>
              <a:rPr lang="en-US" altLang="zh-TW" sz="1200" b="1" dirty="0">
                <a:latin typeface="+mn-ea"/>
                <a:ea typeface="+mn-ea"/>
              </a:rPr>
              <a:t>Queue </a:t>
            </a:r>
            <a:r>
              <a:rPr lang="zh-TW" altLang="en-US" sz="1200" b="1" dirty="0">
                <a:latin typeface="+mn-ea"/>
                <a:ea typeface="+mn-ea"/>
              </a:rPr>
              <a:t>內空閒數計算外撥通數</a:t>
            </a:r>
            <a:endParaRPr lang="en-US" altLang="zh-TW" sz="1200" b="1" dirty="0">
              <a:latin typeface="+mn-ea"/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2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01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3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3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latin typeface="+mn-ea"/>
                <a:ea typeface="+mn-ea"/>
              </a:rPr>
              <a:t>2. </a:t>
            </a:r>
            <a:r>
              <a:rPr lang="zh-TW" altLang="en-US" sz="1200" b="1" dirty="0">
                <a:latin typeface="+mn-ea"/>
                <a:ea typeface="+mn-ea"/>
              </a:rPr>
              <a:t>開始撥號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2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</a:t>
            </a:r>
            <a:r>
              <a:rPr lang="zh-TW" altLang="en-US" dirty="0"/>
              <a:t>撥號成功後轉客服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08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 </a:t>
            </a:r>
            <a:r>
              <a:rPr lang="zh-TW" altLang="en-US" dirty="0"/>
              <a:t>撥號秒數到，未接通的掛斷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74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5. </a:t>
            </a:r>
            <a:r>
              <a:rPr lang="zh-TW" altLang="en-US" dirty="0"/>
              <a:t>系統註記 </a:t>
            </a:r>
            <a:r>
              <a:rPr lang="en-US" altLang="zh-TW" dirty="0"/>
              <a:t>&amp; </a:t>
            </a:r>
            <a:r>
              <a:rPr lang="zh-TW" altLang="en-US" dirty="0"/>
              <a:t>進行下一輪撥號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82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36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86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3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3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headlin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0" y="2900495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0" y="3581830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2"/>
          </p:nvPr>
        </p:nvSpPr>
        <p:spPr>
          <a:xfrm>
            <a:off x="0" y="5610655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20543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165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4630738" y="3132138"/>
            <a:ext cx="2930525" cy="742950"/>
          </a:xfrm>
          <a:prstGeom prst="rect">
            <a:avLst/>
          </a:prstGeom>
          <a:noFill/>
        </p:spPr>
        <p:txBody>
          <a:bodyPr wrap="none" lIns="81043" tIns="40522" rIns="81043" bIns="4052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Thank You</a:t>
            </a:r>
            <a:endParaRPr kumimoji="0" lang="zh-TW" altLang="en-US" sz="43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175413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8891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547497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軟正黑體" panose="020B0604030504040204" pitchFamily="34" charset="-120"/>
              </a:defRPr>
            </a:lvl1pPr>
          </a:lstStyle>
          <a:p>
            <a:fld id="{72069F74-2500-4900-B417-C36048BBC60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184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9602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023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232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 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0823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線條"/>
          <p:cNvSpPr>
            <a:spLocks noChangeShapeType="1"/>
          </p:cNvSpPr>
          <p:nvPr userDrawn="1"/>
        </p:nvSpPr>
        <p:spPr bwMode="auto">
          <a:xfrm flipV="1">
            <a:off x="3643313" y="500063"/>
            <a:ext cx="0" cy="588803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zh-TW" altLang="en-US"/>
          </a:p>
        </p:txBody>
      </p:sp>
      <p:sp>
        <p:nvSpPr>
          <p:cNvPr id="4" name="圖表概覽"/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 anchor="ctr"/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225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表概覽"/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8555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0596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4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686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049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19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5292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6556" y="-370323"/>
            <a:ext cx="5854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機密</a:t>
            </a:r>
            <a:r>
              <a:rPr kumimoji="0" lang="zh-TW" altLang="en-US" sz="1200" b="1" dirty="0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◎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91974" y="-370324"/>
            <a:ext cx="49244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密</a:t>
            </a:r>
            <a:r>
              <a:rPr kumimoji="0" lang="zh-TW" altLang="en-US" sz="1200" b="1" dirty="0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○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07400" y="-382963"/>
            <a:ext cx="80022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極機密</a:t>
            </a:r>
            <a:r>
              <a:rPr kumimoji="0" lang="zh-TW" altLang="en-US" sz="1200" b="1" dirty="0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●</a:t>
            </a:r>
          </a:p>
        </p:txBody>
      </p:sp>
      <p:pic>
        <p:nvPicPr>
          <p:cNvPr id="1029" name="圖片 5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36538"/>
            <a:ext cx="5556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 userDrawn="1"/>
        </p:nvSpPr>
        <p:spPr>
          <a:xfrm>
            <a:off x="11668836" y="6488668"/>
            <a:ext cx="46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BF03300-E4FF-4A13-A072-412C9C1F62FD}" type="slidenum">
              <a:rPr lang="zh-TW" altLang="en-US" sz="1200" smtClean="0">
                <a:latin typeface="+mn-lt"/>
                <a:ea typeface="微軟正黑體" panose="020B0604030504040204" pitchFamily="34" charset="-120"/>
              </a:rPr>
              <a:pPr algn="ctr"/>
              <a:t>‹#›</a:t>
            </a:fld>
            <a:endParaRPr lang="zh-TW" altLang="en-US" sz="1200" dirty="0">
              <a:latin typeface="+mn-lt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  <p:sldLayoutId id="2147483974" r:id="rId1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76128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 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594" y="4155035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66" y="4866969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65" y="3441230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3" name="弧形接點 101">
            <a:extLst>
              <a:ext uri="{FF2B5EF4-FFF2-40B4-BE49-F238E27FC236}">
                <a16:creationId xmlns:a16="http://schemas.microsoft.com/office/drawing/2014/main" id="{2494FE35-BD9E-E7CC-2C6A-6399A71BE89B}"/>
              </a:ext>
            </a:extLst>
          </p:cNvPr>
          <p:cNvCxnSpPr>
            <a:cxnSpLocks/>
            <a:stCxn id="11" idx="0"/>
            <a:endCxn id="87" idx="0"/>
          </p:cNvCxnSpPr>
          <p:nvPr/>
        </p:nvCxnSpPr>
        <p:spPr>
          <a:xfrm rot="5400000" flipH="1" flipV="1">
            <a:off x="6166395" y="-960589"/>
            <a:ext cx="12700" cy="7137985"/>
          </a:xfrm>
          <a:prstGeom prst="curvedConnector3">
            <a:avLst>
              <a:gd name="adj1" fmla="val 490153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圖片 231">
            <a:extLst>
              <a:ext uri="{FF2B5EF4-FFF2-40B4-BE49-F238E27FC236}">
                <a16:creationId xmlns:a16="http://schemas.microsoft.com/office/drawing/2014/main" id="{5D6AFA7E-5C65-D5AE-7B73-F539DFCC2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921" y="3414330"/>
            <a:ext cx="386186" cy="351078"/>
          </a:xfrm>
          <a:prstGeom prst="rect">
            <a:avLst/>
          </a:prstGeom>
        </p:spPr>
      </p:pic>
      <p:pic>
        <p:nvPicPr>
          <p:cNvPr id="233" name="圖片 232">
            <a:extLst>
              <a:ext uri="{FF2B5EF4-FFF2-40B4-BE49-F238E27FC236}">
                <a16:creationId xmlns:a16="http://schemas.microsoft.com/office/drawing/2014/main" id="{A60CF7D6-F0A4-A544-F034-CC837361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27" y="4129150"/>
            <a:ext cx="356980" cy="324527"/>
          </a:xfrm>
          <a:prstGeom prst="rect">
            <a:avLst/>
          </a:prstGeom>
        </p:spPr>
      </p:pic>
      <p:pic>
        <p:nvPicPr>
          <p:cNvPr id="234" name="圖片 233">
            <a:extLst>
              <a:ext uri="{FF2B5EF4-FFF2-40B4-BE49-F238E27FC236}">
                <a16:creationId xmlns:a16="http://schemas.microsoft.com/office/drawing/2014/main" id="{F1FDBB16-1485-D8AD-7B51-5CA47D6D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420" y="4852064"/>
            <a:ext cx="386186" cy="351078"/>
          </a:xfrm>
          <a:prstGeom prst="rect">
            <a:avLst/>
          </a:prstGeom>
        </p:spPr>
      </p:pic>
      <p:sp>
        <p:nvSpPr>
          <p:cNvPr id="241" name="橢圓 240">
            <a:extLst>
              <a:ext uri="{FF2B5EF4-FFF2-40B4-BE49-F238E27FC236}">
                <a16:creationId xmlns:a16="http://schemas.microsoft.com/office/drawing/2014/main" id="{31A2A9AE-D462-81F0-5FD1-B478BA805248}"/>
              </a:ext>
            </a:extLst>
          </p:cNvPr>
          <p:cNvSpPr/>
          <p:nvPr/>
        </p:nvSpPr>
        <p:spPr>
          <a:xfrm>
            <a:off x="-871491" y="832986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62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54646" y="253466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97538" y="254696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9137" y="320177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911" y="2192564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855" y="287943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14" y="333441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955" y="4056424"/>
            <a:ext cx="653895" cy="525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520750" y="4125100"/>
            <a:ext cx="2616434" cy="1321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</p:cNvCxnSpPr>
          <p:nvPr/>
        </p:nvCxnSpPr>
        <p:spPr>
          <a:xfrm>
            <a:off x="6773931" y="4849310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184" y="3828114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532" y="4532436"/>
            <a:ext cx="579658" cy="5725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A40BBB2-25DC-DF37-DA4E-72B4AFADF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971" y="3823583"/>
            <a:ext cx="502868" cy="512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69AD94-D985-56D2-7019-D0C6116A3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093" y="2442945"/>
            <a:ext cx="479056" cy="5120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7354D2-18D9-C3FC-0D2C-75282843B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749" y="3242458"/>
            <a:ext cx="479056" cy="512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84CDD8-B6F3-9907-082E-A7B7504A8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2836" y="4617668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4AAA4C-3699-3BF5-F6F3-D060E6900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560" y="4772141"/>
            <a:ext cx="653895" cy="52547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0811C00-00E4-F214-E878-96A2AF8EAD17}"/>
              </a:ext>
            </a:extLst>
          </p:cNvPr>
          <p:cNvSpPr/>
          <p:nvPr/>
        </p:nvSpPr>
        <p:spPr>
          <a:xfrm>
            <a:off x="-1125024" y="326387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39BFF5D5-198B-3619-75A6-A1F4E1673EF6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637A7C9-FC72-CC9E-34F7-B4F4CA7FC128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8E67EEAF-39C9-A3E1-1F34-56B3E252F44B}"/>
              </a:ext>
            </a:extLst>
          </p:cNvPr>
          <p:cNvSpPr/>
          <p:nvPr/>
        </p:nvSpPr>
        <p:spPr>
          <a:xfrm>
            <a:off x="6146959" y="4539624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93B90A5-991F-46EA-11F3-27ACED1C6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9282" y="4517452"/>
            <a:ext cx="1173423" cy="803714"/>
          </a:xfrm>
          <a:prstGeom prst="rect">
            <a:avLst/>
          </a:prstGeom>
        </p:spPr>
      </p:pic>
      <p:cxnSp>
        <p:nvCxnSpPr>
          <p:cNvPr id="26" name="弧形接點 101">
            <a:extLst>
              <a:ext uri="{FF2B5EF4-FFF2-40B4-BE49-F238E27FC236}">
                <a16:creationId xmlns:a16="http://schemas.microsoft.com/office/drawing/2014/main" id="{07CA3CDE-2BFD-3C0A-ADBA-1197CBF1335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>
            <a:off x="2029281" y="2608403"/>
            <a:ext cx="568121" cy="2310906"/>
          </a:xfrm>
          <a:prstGeom prst="curvedConnector4">
            <a:avLst>
              <a:gd name="adj1" fmla="val -102765"/>
              <a:gd name="adj2" fmla="val 1098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54646" y="253466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3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97538" y="254696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9137" y="320177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59" y="2177816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855" y="287943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14" y="333441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955" y="4056424"/>
            <a:ext cx="653895" cy="525477"/>
          </a:xfrm>
          <a:prstGeom prst="rect">
            <a:avLst/>
          </a:prstGeom>
        </p:spPr>
      </p:pic>
      <p:cxnSp>
        <p:nvCxnSpPr>
          <p:cNvPr id="6" name="弧形接點 101">
            <a:extLst>
              <a:ext uri="{FF2B5EF4-FFF2-40B4-BE49-F238E27FC236}">
                <a16:creationId xmlns:a16="http://schemas.microsoft.com/office/drawing/2014/main" id="{EED12466-F814-97F4-5575-E321C98E39DA}"/>
              </a:ext>
            </a:extLst>
          </p:cNvPr>
          <p:cNvCxnSpPr>
            <a:cxnSpLocks/>
            <a:stCxn id="11" idx="0"/>
            <a:endCxn id="87" idx="0"/>
          </p:cNvCxnSpPr>
          <p:nvPr/>
        </p:nvCxnSpPr>
        <p:spPr>
          <a:xfrm rot="5400000" flipH="1" flipV="1">
            <a:off x="6076206" y="-944140"/>
            <a:ext cx="73740" cy="7031346"/>
          </a:xfrm>
          <a:prstGeom prst="curvedConnector3">
            <a:avLst>
              <a:gd name="adj1" fmla="val 135003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>
            <a:extLst>
              <a:ext uri="{FF2B5EF4-FFF2-40B4-BE49-F238E27FC236}">
                <a16:creationId xmlns:a16="http://schemas.microsoft.com/office/drawing/2014/main" id="{42D31108-835F-10BA-5A3A-2DCBED04C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093" y="2442945"/>
            <a:ext cx="479056" cy="51209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DB64F42-CF70-B51B-FED2-71C8D7DC9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749" y="3242458"/>
            <a:ext cx="479056" cy="512095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C5329D7-3E1D-DD60-B438-A82EB4EFDFFA}"/>
              </a:ext>
            </a:extLst>
          </p:cNvPr>
          <p:cNvCxnSpPr>
            <a:cxnSpLocks/>
          </p:cNvCxnSpPr>
          <p:nvPr/>
        </p:nvCxnSpPr>
        <p:spPr>
          <a:xfrm>
            <a:off x="6773931" y="4849310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972BB705-F78F-7AD3-E41D-65E86DA1B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532" y="4532436"/>
            <a:ext cx="579658" cy="5725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F6AE81-BF7F-88D7-6D74-7F05C042E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836" y="4617668"/>
            <a:ext cx="479056" cy="512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687DB5-6B68-5B82-F0CC-CD7AFD85F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560" y="4772141"/>
            <a:ext cx="653895" cy="52547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2D9E042-3141-0712-37B5-19C4F7D2BE29}"/>
              </a:ext>
            </a:extLst>
          </p:cNvPr>
          <p:cNvSpPr/>
          <p:nvPr/>
        </p:nvSpPr>
        <p:spPr>
          <a:xfrm>
            <a:off x="-944834" y="351432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4B802101-6BC8-6BA9-592E-A0467BF2F51F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9843AA17-1050-8494-8F51-199B9A866373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AC7C3729-02D4-642A-7A8E-6A39C8EBB513}"/>
              </a:ext>
            </a:extLst>
          </p:cNvPr>
          <p:cNvSpPr/>
          <p:nvPr/>
        </p:nvSpPr>
        <p:spPr>
          <a:xfrm>
            <a:off x="6146959" y="4539624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54646" y="253466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: </a:t>
            </a:r>
            <a:r>
              <a:rPr lang="zh-TW" altLang="en-US" sz="3600" b="1" dirty="0">
                <a:latin typeface="+mn-ea"/>
                <a:cs typeface="+mj-cs"/>
              </a:rPr>
              <a:t>一</a:t>
            </a:r>
            <a:r>
              <a:rPr lang="en-US" altLang="zh-TW" sz="3600" b="1" dirty="0">
                <a:latin typeface="+mn-ea"/>
                <a:cs typeface="+mj-cs"/>
              </a:rPr>
              <a:t> </a:t>
            </a:r>
            <a:r>
              <a:rPr lang="zh-TW" altLang="en-US" sz="3600" b="1" dirty="0">
                <a:latin typeface="+mn-ea"/>
                <a:cs typeface="+mj-cs"/>
              </a:rPr>
              <a:t>個 </a:t>
            </a:r>
            <a:r>
              <a:rPr lang="en-US" altLang="zh-TW" sz="3600" b="1" dirty="0">
                <a:latin typeface="+mn-ea"/>
                <a:cs typeface="+mj-cs"/>
              </a:rPr>
              <a:t>Run </a:t>
            </a:r>
            <a:r>
              <a:rPr lang="zh-TW" altLang="en-US" sz="3600" b="1" dirty="0">
                <a:latin typeface="+mn-ea"/>
                <a:cs typeface="+mj-cs"/>
              </a:rPr>
              <a:t>完整流程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  <a:stCxn id="20" idx="3"/>
            <a:endCxn id="28" idx="1"/>
          </p:cNvCxnSpPr>
          <p:nvPr/>
        </p:nvCxnSpPr>
        <p:spPr>
          <a:xfrm>
            <a:off x="6697127" y="3406910"/>
            <a:ext cx="2636647" cy="712104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7081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20455"/>
            <a:ext cx="586814" cy="56534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774" y="3856275"/>
            <a:ext cx="653895" cy="525477"/>
          </a:xfrm>
          <a:prstGeom prst="rect">
            <a:avLst/>
          </a:prstGeom>
        </p:spPr>
      </p:pic>
      <p:cxnSp>
        <p:nvCxnSpPr>
          <p:cNvPr id="6" name="弧形接點 101">
            <a:extLst>
              <a:ext uri="{FF2B5EF4-FFF2-40B4-BE49-F238E27FC236}">
                <a16:creationId xmlns:a16="http://schemas.microsoft.com/office/drawing/2014/main" id="{EED12466-F814-97F4-5575-E321C98E39DA}"/>
              </a:ext>
            </a:extLst>
          </p:cNvPr>
          <p:cNvCxnSpPr>
            <a:cxnSpLocks/>
            <a:stCxn id="11" idx="0"/>
            <a:endCxn id="87" idx="0"/>
          </p:cNvCxnSpPr>
          <p:nvPr/>
        </p:nvCxnSpPr>
        <p:spPr>
          <a:xfrm rot="5400000" flipH="1" flipV="1">
            <a:off x="6076206" y="-944140"/>
            <a:ext cx="73740" cy="7031346"/>
          </a:xfrm>
          <a:prstGeom prst="curvedConnector3">
            <a:avLst>
              <a:gd name="adj1" fmla="val 135003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1947E20-CD7D-EF31-970E-C1335E70D02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520750" y="3406910"/>
            <a:ext cx="2575250" cy="73140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43CE84-DB35-2330-CEE5-BD480E88F690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3520750" y="4138311"/>
            <a:ext cx="2575250" cy="66481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01">
            <a:extLst>
              <a:ext uri="{FF2B5EF4-FFF2-40B4-BE49-F238E27FC236}">
                <a16:creationId xmlns:a16="http://schemas.microsoft.com/office/drawing/2014/main" id="{33CD77DC-7B33-707B-2768-3E979F416E64}"/>
              </a:ext>
            </a:extLst>
          </p:cNvPr>
          <p:cNvCxnSpPr>
            <a:cxnSpLocks/>
            <a:stCxn id="87" idx="2"/>
            <a:endCxn id="11" idx="2"/>
          </p:cNvCxnSpPr>
          <p:nvPr/>
        </p:nvCxnSpPr>
        <p:spPr>
          <a:xfrm rot="5400000">
            <a:off x="6076206" y="2115675"/>
            <a:ext cx="73740" cy="7031346"/>
          </a:xfrm>
          <a:prstGeom prst="curvedConnector3">
            <a:avLst>
              <a:gd name="adj1" fmla="val 10100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>
            <a:extLst>
              <a:ext uri="{FF2B5EF4-FFF2-40B4-BE49-F238E27FC236}">
                <a16:creationId xmlns:a16="http://schemas.microsoft.com/office/drawing/2014/main" id="{712E3EB9-3C2B-F884-E1DB-8B3F0C90B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375" y="4291033"/>
            <a:ext cx="502868" cy="51209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E2BF03D-52C7-EAD6-8050-59545E86E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363" y="3405429"/>
            <a:ext cx="479056" cy="51209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A1B15A59-8BC0-90D1-7819-F65C2662A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9282" y="4517452"/>
            <a:ext cx="1173423" cy="803714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5F7F6113-7A4C-B044-4089-B9128CAF0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9203" y="3142117"/>
            <a:ext cx="1230402" cy="620845"/>
          </a:xfrm>
          <a:prstGeom prst="rect">
            <a:avLst/>
          </a:prstGeom>
        </p:spPr>
      </p:pic>
      <p:cxnSp>
        <p:nvCxnSpPr>
          <p:cNvPr id="43" name="弧形接點 101">
            <a:extLst>
              <a:ext uri="{FF2B5EF4-FFF2-40B4-BE49-F238E27FC236}">
                <a16:creationId xmlns:a16="http://schemas.microsoft.com/office/drawing/2014/main" id="{3A8EED4A-F964-4C9E-418A-8E50E74590E3}"/>
              </a:ext>
            </a:extLst>
          </p:cNvPr>
          <p:cNvCxnSpPr>
            <a:cxnSpLocks/>
            <a:stCxn id="39" idx="1"/>
            <a:endCxn id="11" idx="0"/>
          </p:cNvCxnSpPr>
          <p:nvPr/>
        </p:nvCxnSpPr>
        <p:spPr>
          <a:xfrm rot="10800000" flipH="1">
            <a:off x="2029281" y="2608403"/>
            <a:ext cx="568121" cy="2310906"/>
          </a:xfrm>
          <a:prstGeom prst="curvedConnector4">
            <a:avLst>
              <a:gd name="adj1" fmla="val -102765"/>
              <a:gd name="adj2" fmla="val 1098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1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2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3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3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3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3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3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69397" y="2593655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706" y="4140287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578" y="4852221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577" y="342648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32" name="圖片 231">
            <a:extLst>
              <a:ext uri="{FF2B5EF4-FFF2-40B4-BE49-F238E27FC236}">
                <a16:creationId xmlns:a16="http://schemas.microsoft.com/office/drawing/2014/main" id="{5D6AFA7E-5C65-D5AE-7B73-F539DFCC2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033" y="3399582"/>
            <a:ext cx="386186" cy="351078"/>
          </a:xfrm>
          <a:prstGeom prst="rect">
            <a:avLst/>
          </a:prstGeom>
        </p:spPr>
      </p:pic>
      <p:pic>
        <p:nvPicPr>
          <p:cNvPr id="233" name="圖片 232">
            <a:extLst>
              <a:ext uri="{FF2B5EF4-FFF2-40B4-BE49-F238E27FC236}">
                <a16:creationId xmlns:a16="http://schemas.microsoft.com/office/drawing/2014/main" id="{A60CF7D6-F0A4-A544-F034-CC837361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239" y="4114402"/>
            <a:ext cx="356980" cy="324527"/>
          </a:xfrm>
          <a:prstGeom prst="rect">
            <a:avLst/>
          </a:prstGeom>
        </p:spPr>
      </p:pic>
      <p:pic>
        <p:nvPicPr>
          <p:cNvPr id="234" name="圖片 233">
            <a:extLst>
              <a:ext uri="{FF2B5EF4-FFF2-40B4-BE49-F238E27FC236}">
                <a16:creationId xmlns:a16="http://schemas.microsoft.com/office/drawing/2014/main" id="{F1FDBB16-1485-D8AD-7B51-5CA47D6D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532" y="4837316"/>
            <a:ext cx="386186" cy="351078"/>
          </a:xfrm>
          <a:prstGeom prst="rect">
            <a:avLst/>
          </a:prstGeom>
        </p:spPr>
      </p:pic>
      <p:sp>
        <p:nvSpPr>
          <p:cNvPr id="242" name="橢圓 241">
            <a:extLst>
              <a:ext uri="{FF2B5EF4-FFF2-40B4-BE49-F238E27FC236}">
                <a16:creationId xmlns:a16="http://schemas.microsoft.com/office/drawing/2014/main" id="{7FCD9A2C-B2A9-08F2-3B98-786A9A670029}"/>
              </a:ext>
            </a:extLst>
          </p:cNvPr>
          <p:cNvSpPr/>
          <p:nvPr/>
        </p:nvSpPr>
        <p:spPr>
          <a:xfrm>
            <a:off x="-1064983" y="365125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cxnSp>
        <p:nvCxnSpPr>
          <p:cNvPr id="5" name="弧形接點 101">
            <a:extLst>
              <a:ext uri="{FF2B5EF4-FFF2-40B4-BE49-F238E27FC236}">
                <a16:creationId xmlns:a16="http://schemas.microsoft.com/office/drawing/2014/main" id="{F51890E2-AE4F-74D0-3B46-B0FE40C8EE62}"/>
              </a:ext>
            </a:extLst>
          </p:cNvPr>
          <p:cNvCxnSpPr>
            <a:cxnSpLocks/>
          </p:cNvCxnSpPr>
          <p:nvPr/>
        </p:nvCxnSpPr>
        <p:spPr>
          <a:xfrm rot="5400000">
            <a:off x="6076206" y="2115675"/>
            <a:ext cx="73740" cy="7031346"/>
          </a:xfrm>
          <a:prstGeom prst="curvedConnector3">
            <a:avLst>
              <a:gd name="adj1" fmla="val 10100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B7BC498E-36FC-31EF-3E7F-A49E53EB9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750" y="1755780"/>
            <a:ext cx="2894118" cy="417056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FD1CD6D-4AE5-F311-BA30-B7856B5B1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837" y="2425987"/>
            <a:ext cx="479056" cy="51209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1259EE2-0A16-00F2-51BC-4675AFA00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181" y="2947703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AA640FB-D615-EB7F-545C-80EDD9E61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608" y="3494612"/>
            <a:ext cx="479056" cy="5120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E44A6DE-E2D4-4BBF-AC67-FE9136367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181" y="4011686"/>
            <a:ext cx="479056" cy="51209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30AFA2B-14DA-6C69-F978-AC32381B4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646" y="4514769"/>
            <a:ext cx="479056" cy="51209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9BDD102-FE49-BC43-2951-1C66D3D6B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35" y="5043278"/>
            <a:ext cx="479056" cy="5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45644" y="2499917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063" y="4722526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88536" y="2512220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0135" y="3167029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4B79DA-0097-5989-57B0-2B1EE8DB510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520750" y="4138311"/>
            <a:ext cx="2621503" cy="3318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B3F49-84A1-74B9-241C-B0947C353C5B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3520750" y="4138311"/>
            <a:ext cx="2604103" cy="101139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621695-B903-F289-4451-19846751E66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538723" cy="152990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61" y="2098826"/>
            <a:ext cx="601127" cy="5796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D0433A9-AFE2-8814-3684-2364B60B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853" y="3527784"/>
            <a:ext cx="586814" cy="572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C82D3A-9991-6334-7928-2ECF81E8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253" y="4173198"/>
            <a:ext cx="586814" cy="5939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853" y="2844687"/>
            <a:ext cx="586814" cy="5653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5C587F1-30C8-C12D-FA60-5A6D7EE23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853" y="4863452"/>
            <a:ext cx="579658" cy="5725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AD27F3-87C2-22A9-D15C-0726C5D10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2528" y="5539399"/>
            <a:ext cx="579658" cy="5796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4981" y="3299672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8022" y="4021678"/>
            <a:ext cx="653895" cy="52547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C484B2C-59F7-72D9-1A8D-063CCCB5D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091" y="2408199"/>
            <a:ext cx="479056" cy="5120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F0D8BA3-8B94-5226-1BE8-50EA94FDE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6022" y="3139456"/>
            <a:ext cx="479056" cy="5120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4547358-C75B-15F7-FEB3-FBF5B54D45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7321" y="4729510"/>
            <a:ext cx="386186" cy="351078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574CCA9-21DC-BE5B-B4EC-2F0FCFECEAF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520750" y="3814035"/>
            <a:ext cx="2604103" cy="32427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1118F7D8-DFE2-D50C-ED90-5F58BB914438}"/>
              </a:ext>
            </a:extLst>
          </p:cNvPr>
          <p:cNvSpPr/>
          <p:nvPr/>
        </p:nvSpPr>
        <p:spPr>
          <a:xfrm>
            <a:off x="-955355" y="365125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A7E2B42-E9BF-4789-E9F6-FB9AFB53D08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127360"/>
            <a:ext cx="2604103" cy="101095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6C3F3DB-D641-19AC-C282-68665AFBFA9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388655"/>
            <a:ext cx="2570411" cy="174965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CA0850CF-CC0F-7D65-6891-DA76D68E68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7445" y="3556448"/>
            <a:ext cx="479056" cy="5120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906E9A-BE39-822E-5A88-B698EB45FC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9433" y="4670220"/>
            <a:ext cx="479056" cy="51209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DE8CE1F-283A-A925-8ED0-816C05234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4090" y="5184656"/>
            <a:ext cx="479056" cy="51209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B46B53B-F577-2E05-F160-C9175D5842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6138" y="4115342"/>
            <a:ext cx="479056" cy="512095"/>
          </a:xfrm>
          <a:prstGeom prst="rect">
            <a:avLst/>
          </a:prstGeom>
        </p:spPr>
      </p:pic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30EBB702-0482-9B9D-CF10-00D8A3FA1FD6}"/>
              </a:ext>
            </a:extLst>
          </p:cNvPr>
          <p:cNvSpPr/>
          <p:nvPr/>
        </p:nvSpPr>
        <p:spPr>
          <a:xfrm>
            <a:off x="6107490" y="2105771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接點 34">
            <a:extLst>
              <a:ext uri="{FF2B5EF4-FFF2-40B4-BE49-F238E27FC236}">
                <a16:creationId xmlns:a16="http://schemas.microsoft.com/office/drawing/2014/main" id="{FBE8290B-C54E-7022-39AD-71EC98D4E8C0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54645" y="253466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064" y="475727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97537" y="254696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9136" y="320177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4B79DA-0097-5989-57B0-2B1EE8DB510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18353" cy="46590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B3F49-84A1-74B9-241C-B0947C353C5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18351" cy="110132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621695-B903-F289-4451-19846751E66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64512" cy="172548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60" y="2207312"/>
            <a:ext cx="601127" cy="5796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D0433A9-AFE2-8814-3684-2364B60B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854" y="3562530"/>
            <a:ext cx="586814" cy="572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C82D3A-9991-6334-7928-2ECF81E8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54" y="4207944"/>
            <a:ext cx="586814" cy="5939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3854" y="2879433"/>
            <a:ext cx="586814" cy="5653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5C587F1-30C8-C12D-FA60-5A6D7EE23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854" y="4898198"/>
            <a:ext cx="579658" cy="5725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AD27F3-87C2-22A9-D15C-0726C5D10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529" y="5574145"/>
            <a:ext cx="579658" cy="5796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3982" y="333441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7023" y="4056424"/>
            <a:ext cx="653895" cy="52547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C484B2C-59F7-72D9-1A8D-063CCCB5D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6092" y="2442945"/>
            <a:ext cx="479056" cy="5120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F0D8BA3-8B94-5226-1BE8-50EA94FDE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5023" y="3174202"/>
            <a:ext cx="479056" cy="5120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4547358-C75B-15F7-FEB3-FBF5B54D45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322" y="4764256"/>
            <a:ext cx="386186" cy="351078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574CCA9-21DC-BE5B-B4EC-2F0FCFECEAF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520750" y="3848781"/>
            <a:ext cx="2613104" cy="28953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ACADC88B-4A49-031B-E68A-E52C2C9541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3948" y="3744584"/>
            <a:ext cx="451602" cy="45988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1F158205-954E-ACB1-A8FE-2B7F9E4B10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5670" y="4248678"/>
            <a:ext cx="451602" cy="459888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8AECE1C-5B21-907F-0E80-CBDDF3D92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7391" y="4794974"/>
            <a:ext cx="451602" cy="459888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2FB11815-5216-E963-EBAD-C6A1909FA4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7391" y="5393735"/>
            <a:ext cx="451602" cy="459888"/>
          </a:xfrm>
          <a:prstGeom prst="rect">
            <a:avLst/>
          </a:prstGeom>
        </p:spPr>
      </p:pic>
      <p:sp>
        <p:nvSpPr>
          <p:cNvPr id="53" name="橢圓 52">
            <a:extLst>
              <a:ext uri="{FF2B5EF4-FFF2-40B4-BE49-F238E27FC236}">
                <a16:creationId xmlns:a16="http://schemas.microsoft.com/office/drawing/2014/main" id="{03B87955-FC70-4980-EB53-33BC52370C4D}"/>
              </a:ext>
            </a:extLst>
          </p:cNvPr>
          <p:cNvSpPr/>
          <p:nvPr/>
        </p:nvSpPr>
        <p:spPr>
          <a:xfrm>
            <a:off x="-1073332" y="353698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E904F5C3-3EE1-D660-26C7-29B52111B6A8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F1C35225-C20B-76CC-9F8F-269CD2997539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39897" y="2505168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16" y="4727777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82789" y="2517471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74388" y="3172280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4B79DA-0097-5989-57B0-2B1EE8DB510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520750" y="4138311"/>
            <a:ext cx="2615756" cy="337124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B3F49-84A1-74B9-241C-B0947C353C5B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3520750" y="4138311"/>
            <a:ext cx="2598356" cy="101664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621695-B903-F289-4451-19846751E66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20750" y="4138311"/>
            <a:ext cx="2606031" cy="169616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162" y="2192565"/>
            <a:ext cx="601127" cy="5796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D0433A9-AFE2-8814-3684-2364B60B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106" y="3533035"/>
            <a:ext cx="586814" cy="572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C82D3A-9991-6334-7928-2ECF81E8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506" y="4178449"/>
            <a:ext cx="586814" cy="5939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106" y="2849938"/>
            <a:ext cx="586814" cy="5653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5C587F1-30C8-C12D-FA60-5A6D7EE23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106" y="4868703"/>
            <a:ext cx="579658" cy="5725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AD27F3-87C2-22A9-D15C-0726C5D10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781" y="5544650"/>
            <a:ext cx="579658" cy="5796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9234" y="3304923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2275" y="4026929"/>
            <a:ext cx="653895" cy="52547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83AA9B3-9F40-5336-95E8-60D22ADF85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9282" y="4517452"/>
            <a:ext cx="1173423" cy="803714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C484B2C-59F7-72D9-1A8D-063CCCB5D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1344" y="2413450"/>
            <a:ext cx="479056" cy="5120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F0D8BA3-8B94-5226-1BE8-50EA94FDE8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0275" y="3144707"/>
            <a:ext cx="479056" cy="5120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4547358-C75B-15F7-FEB3-FBF5B54D45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51574" y="4734761"/>
            <a:ext cx="386186" cy="351078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574CCA9-21DC-BE5B-B4EC-2F0FCFECEAF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520750" y="3819286"/>
            <a:ext cx="2598356" cy="31902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ACADC88B-4A49-031B-E68A-E52C2C9541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3948" y="3744584"/>
            <a:ext cx="451602" cy="45988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1F158205-954E-ACB1-A8FE-2B7F9E4B10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5670" y="4248678"/>
            <a:ext cx="451602" cy="459888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8AECE1C-5B21-907F-0E80-CBDDF3D92E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7391" y="4794974"/>
            <a:ext cx="451602" cy="459888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2FB11815-5216-E963-EBAD-C6A1909FA4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7391" y="5393735"/>
            <a:ext cx="451602" cy="459888"/>
          </a:xfrm>
          <a:prstGeom prst="rect">
            <a:avLst/>
          </a:prstGeom>
        </p:spPr>
      </p:pic>
      <p:sp>
        <p:nvSpPr>
          <p:cNvPr id="53" name="橢圓 52">
            <a:extLst>
              <a:ext uri="{FF2B5EF4-FFF2-40B4-BE49-F238E27FC236}">
                <a16:creationId xmlns:a16="http://schemas.microsoft.com/office/drawing/2014/main" id="{03B87955-FC70-4980-EB53-33BC52370C4D}"/>
              </a:ext>
            </a:extLst>
          </p:cNvPr>
          <p:cNvSpPr/>
          <p:nvPr/>
        </p:nvSpPr>
        <p:spPr>
          <a:xfrm>
            <a:off x="-1128538" y="365125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cxnSp>
        <p:nvCxnSpPr>
          <p:cNvPr id="3" name="弧形接點 101">
            <a:extLst>
              <a:ext uri="{FF2B5EF4-FFF2-40B4-BE49-F238E27FC236}">
                <a16:creationId xmlns:a16="http://schemas.microsoft.com/office/drawing/2014/main" id="{B205D2F2-2DF7-E771-373E-636711257ADE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 flipH="1">
            <a:off x="2029281" y="2608403"/>
            <a:ext cx="568121" cy="2310906"/>
          </a:xfrm>
          <a:prstGeom prst="curvedConnector4">
            <a:avLst>
              <a:gd name="adj1" fmla="val -102765"/>
              <a:gd name="adj2" fmla="val 1098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E74A2423-1D03-BF3B-7980-11352250EA59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025A70AB-E810-13A0-7425-C1329663486B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 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44" y="483101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cxnSp>
        <p:nvCxnSpPr>
          <p:cNvPr id="6" name="弧形接點 101">
            <a:extLst>
              <a:ext uri="{FF2B5EF4-FFF2-40B4-BE49-F238E27FC236}">
                <a16:creationId xmlns:a16="http://schemas.microsoft.com/office/drawing/2014/main" id="{EED12466-F814-97F4-5575-E321C98E39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01565" y="-995759"/>
            <a:ext cx="12700" cy="7208325"/>
          </a:xfrm>
          <a:prstGeom prst="curvedConnector3">
            <a:avLst>
              <a:gd name="adj1" fmla="val 70061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F0DE5AD6-C348-47FF-AC0B-AE1391F6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020" y="4799056"/>
            <a:ext cx="386186" cy="35107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2D31108-835F-10BA-5A3A-2DCBED04C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DB64F42-CF70-B51B-FED2-71C8D7DC9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sp>
        <p:nvSpPr>
          <p:cNvPr id="42" name="橢圓 41">
            <a:extLst>
              <a:ext uri="{FF2B5EF4-FFF2-40B4-BE49-F238E27FC236}">
                <a16:creationId xmlns:a16="http://schemas.microsoft.com/office/drawing/2014/main" id="{6B1DF787-C60F-517E-C243-96894D9DD5A4}"/>
              </a:ext>
            </a:extLst>
          </p:cNvPr>
          <p:cNvSpPr/>
          <p:nvPr/>
        </p:nvSpPr>
        <p:spPr>
          <a:xfrm>
            <a:off x="-1061890" y="365125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8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54644" y="2534662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063" y="4757271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97536" y="2546965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9135" y="3201774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161" y="2192563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853" y="2879432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912" y="3334417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2953" y="4056423"/>
            <a:ext cx="653895" cy="5254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DE5AD6-C348-47FF-AC0B-AE1391F6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0039" y="4725315"/>
            <a:ext cx="386186" cy="351078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520750" y="4125099"/>
            <a:ext cx="2616432" cy="1321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520750" y="4138311"/>
            <a:ext cx="2599032" cy="68037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182" y="3828113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9782" y="4532435"/>
            <a:ext cx="579658" cy="57250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D1DAF81-6D7C-C2CD-9F16-62C105CCA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5668" y="3833925"/>
            <a:ext cx="479056" cy="5120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60C3E56-9961-336D-341D-39AA5C52F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69" y="4451708"/>
            <a:ext cx="479056" cy="512095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2D31108-835F-10BA-5A3A-2DCBED04C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091" y="2442944"/>
            <a:ext cx="479056" cy="51209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DB64F42-CF70-B51B-FED2-71C8D7DC9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3747" y="3242457"/>
            <a:ext cx="479056" cy="512095"/>
          </a:xfrm>
          <a:prstGeom prst="rect">
            <a:avLst/>
          </a:prstGeom>
        </p:spPr>
      </p:pic>
      <p:sp>
        <p:nvSpPr>
          <p:cNvPr id="43" name="橢圓 42">
            <a:extLst>
              <a:ext uri="{FF2B5EF4-FFF2-40B4-BE49-F238E27FC236}">
                <a16:creationId xmlns:a16="http://schemas.microsoft.com/office/drawing/2014/main" id="{105539DA-E563-D0F1-FFEF-B316E8FF15A6}"/>
              </a:ext>
            </a:extLst>
          </p:cNvPr>
          <p:cNvSpPr/>
          <p:nvPr/>
        </p:nvSpPr>
        <p:spPr>
          <a:xfrm>
            <a:off x="-991913" y="199234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B598E439-9AAA-3BFC-41E5-30C01A989252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692BE25A-9D01-62FC-214C-E13D7E4056AC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8678FB0-9CB7-08B6-2857-F94D87152D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8063" y="3040205"/>
            <a:ext cx="1515090" cy="764495"/>
          </a:xfrm>
          <a:prstGeom prst="rect">
            <a:avLst/>
          </a:prstGeom>
        </p:spPr>
      </p:pic>
      <p:cxnSp>
        <p:nvCxnSpPr>
          <p:cNvPr id="16" name="弧形接點 101">
            <a:extLst>
              <a:ext uri="{FF2B5EF4-FFF2-40B4-BE49-F238E27FC236}">
                <a16:creationId xmlns:a16="http://schemas.microsoft.com/office/drawing/2014/main" id="{A8A03B99-0296-8992-E6DB-DD67F5CDA5A5}"/>
              </a:ext>
            </a:extLst>
          </p:cNvPr>
          <p:cNvCxnSpPr>
            <a:cxnSpLocks/>
          </p:cNvCxnSpPr>
          <p:nvPr/>
        </p:nvCxnSpPr>
        <p:spPr>
          <a:xfrm rot="5400000">
            <a:off x="6076206" y="2115675"/>
            <a:ext cx="73740" cy="7031346"/>
          </a:xfrm>
          <a:prstGeom prst="curvedConnector3">
            <a:avLst>
              <a:gd name="adj1" fmla="val 10100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1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3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4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34" y="4502938"/>
            <a:ext cx="579658" cy="57250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913" y="2177814"/>
            <a:ext cx="601127" cy="579658"/>
          </a:xfrm>
          <a:prstGeom prst="rect">
            <a:avLst/>
          </a:prstGeom>
        </p:spPr>
      </p:pic>
      <p:sp>
        <p:nvSpPr>
          <p:cNvPr id="87" name="圓角矩形 86"/>
          <p:cNvSpPr/>
          <p:nvPr/>
        </p:nvSpPr>
        <p:spPr>
          <a:xfrm>
            <a:off x="8669396" y="2505165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812288" y="2517468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803887" y="3172277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605" y="2849935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664" y="3304920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705" y="4026926"/>
            <a:ext cx="653895" cy="525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520750" y="4095602"/>
            <a:ext cx="2631184" cy="4270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</p:cNvCxnSpPr>
          <p:nvPr/>
        </p:nvCxnSpPr>
        <p:spPr>
          <a:xfrm>
            <a:off x="6788681" y="4819812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934" y="3798616"/>
            <a:ext cx="586814" cy="5939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69AD94-D985-56D2-7019-D0C6116A3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0843" y="2413447"/>
            <a:ext cx="479056" cy="5120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7354D2-18D9-C3FC-0D2C-75282843B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499" y="3212960"/>
            <a:ext cx="479056" cy="512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84CDD8-B6F3-9907-082E-A7B7504A8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586" y="4588170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4AAA4C-3699-3BF5-F6F3-D060E6900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0310" y="4742643"/>
            <a:ext cx="653895" cy="525477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3F301C30-E1C9-AB81-E99F-D4163DE3A247}"/>
              </a:ext>
            </a:extLst>
          </p:cNvPr>
          <p:cNvSpPr/>
          <p:nvPr/>
        </p:nvSpPr>
        <p:spPr>
          <a:xfrm>
            <a:off x="-1085911" y="393603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0015D221-51CA-E1E8-12D4-E0900FF33488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510F515F-6DC1-C5A0-98E2-D5E2648CBF9E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DF15136B-2374-8A9E-88CE-0B397B5FA35D}"/>
              </a:ext>
            </a:extLst>
          </p:cNvPr>
          <p:cNvSpPr/>
          <p:nvPr/>
        </p:nvSpPr>
        <p:spPr>
          <a:xfrm>
            <a:off x="6146959" y="4539624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54645" y="2519914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97537" y="2532217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9136" y="3187026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60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854" y="2864684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13" y="3319669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954" y="4041675"/>
            <a:ext cx="653895" cy="525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520750" y="4110351"/>
            <a:ext cx="2616433" cy="2796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</p:cNvCxnSpPr>
          <p:nvPr/>
        </p:nvCxnSpPr>
        <p:spPr>
          <a:xfrm>
            <a:off x="6773930" y="4834561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183" y="3813365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531" y="4517687"/>
            <a:ext cx="579658" cy="5725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A40BBB2-25DC-DF37-DA4E-72B4AFADF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971" y="3823583"/>
            <a:ext cx="502868" cy="512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69AD94-D985-56D2-7019-D0C6116A3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092" y="2428196"/>
            <a:ext cx="479056" cy="5120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7354D2-18D9-C3FC-0D2C-75282843B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748" y="3227709"/>
            <a:ext cx="479056" cy="512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84CDD8-B6F3-9907-082E-A7B7504A8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2835" y="4602919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4AAA4C-3699-3BF5-F6F3-D060E6900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559" y="4757392"/>
            <a:ext cx="653895" cy="525477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9D2D9243-5026-25ED-D67E-6D92BBB96828}"/>
              </a:ext>
            </a:extLst>
          </p:cNvPr>
          <p:cNvSpPr/>
          <p:nvPr/>
        </p:nvSpPr>
        <p:spPr>
          <a:xfrm>
            <a:off x="-1048478" y="199234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1CA6B799-CB8B-5940-9406-00C9BFCF417C}"/>
              </a:ext>
            </a:extLst>
          </p:cNvPr>
          <p:cNvSpPr/>
          <p:nvPr/>
        </p:nvSpPr>
        <p:spPr>
          <a:xfrm>
            <a:off x="6142196" y="2862077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接點 22">
            <a:extLst>
              <a:ext uri="{FF2B5EF4-FFF2-40B4-BE49-F238E27FC236}">
                <a16:creationId xmlns:a16="http://schemas.microsoft.com/office/drawing/2014/main" id="{2E87FBA0-DF35-4581-C514-8A6ACEDD9BEE}"/>
              </a:ext>
            </a:extLst>
          </p:cNvPr>
          <p:cNvSpPr/>
          <p:nvPr/>
        </p:nvSpPr>
        <p:spPr>
          <a:xfrm>
            <a:off x="6132365" y="2218065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3B41B98C-058D-8966-A1BC-14AC66F980E6}"/>
              </a:ext>
            </a:extLst>
          </p:cNvPr>
          <p:cNvSpPr/>
          <p:nvPr/>
        </p:nvSpPr>
        <p:spPr>
          <a:xfrm>
            <a:off x="6146959" y="4539624"/>
            <a:ext cx="576505" cy="560376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台灣大哥大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A70C45814D349904F925A8D101407" ma:contentTypeVersion="2" ma:contentTypeDescription="Create a new document." ma:contentTypeScope="" ma:versionID="aa78472399473f5d3c3d64e614281cc5">
  <xsd:schema xmlns:xsd="http://www.w3.org/2001/XMLSchema" xmlns:xs="http://www.w3.org/2001/XMLSchema" xmlns:p="http://schemas.microsoft.com/office/2006/metadata/properties" xmlns:ns3="580db11c-90e2-4536-b11d-9bb2952cbad2" targetNamespace="http://schemas.microsoft.com/office/2006/metadata/properties" ma:root="true" ma:fieldsID="2499ee00e66a822302cdce0ad896e1f5" ns3:_="">
    <xsd:import namespace="580db11c-90e2-4536-b11d-9bb2952cba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db11c-90e2-4536-b11d-9bb2952cb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D0A051-19AF-40B6-B897-23C6CD9528E5}">
  <ds:schemaRefs>
    <ds:schemaRef ds:uri="http://purl.org/dc/elements/1.1/"/>
    <ds:schemaRef ds:uri="http://www.w3.org/XML/1998/namespace"/>
    <ds:schemaRef ds:uri="580db11c-90e2-4536-b11d-9bb2952cbad2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A2ED64-5336-4E35-84DC-FF127331F6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F76CDF-6F25-4382-8B39-340985679A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db11c-90e2-4536-b11d-9bb2952cba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201</Words>
  <Application>Microsoft Office PowerPoint</Application>
  <PresentationFormat>寬螢幕</PresentationFormat>
  <Paragraphs>76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1台灣大哥大簡報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TWM</dc:creator>
  <cp:lastModifiedBy>財豪 葉</cp:lastModifiedBy>
  <cp:revision>159</cp:revision>
  <dcterms:created xsi:type="dcterms:W3CDTF">2018-03-14T21:15:12Z</dcterms:created>
  <dcterms:modified xsi:type="dcterms:W3CDTF">2023-04-21T03:28:32Z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0x010100D06A70C45814D349904F925A8D101407</vt:lpwstr>
  </property>
  <property fmtid="{D5CDD505-2E9C-101B-9397-08002B2CF9AE}" pid="3" name="MediaServiceImageTags">
    <vt:lpwstr/>
  </property>
</Properties>
</file>