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6" r:id="rId2"/>
    <p:sldId id="549" r:id="rId3"/>
    <p:sldId id="550" r:id="rId4"/>
    <p:sldId id="551" r:id="rId5"/>
    <p:sldId id="555" r:id="rId6"/>
    <p:sldId id="580" r:id="rId7"/>
    <p:sldId id="556" r:id="rId8"/>
    <p:sldId id="568" r:id="rId9"/>
    <p:sldId id="569" r:id="rId10"/>
    <p:sldId id="557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70" r:id="rId20"/>
    <p:sldId id="571" r:id="rId21"/>
    <p:sldId id="573" r:id="rId22"/>
    <p:sldId id="574" r:id="rId23"/>
    <p:sldId id="575" r:id="rId24"/>
    <p:sldId id="576" r:id="rId25"/>
    <p:sldId id="577" r:id="rId26"/>
    <p:sldId id="553" r:id="rId27"/>
    <p:sldId id="578" r:id="rId28"/>
    <p:sldId id="554" r:id="rId29"/>
    <p:sldId id="5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88A"/>
    <a:srgbClr val="3E0000"/>
    <a:srgbClr val="6C0000"/>
    <a:srgbClr val="FAFAFA"/>
    <a:srgbClr val="8DA4CE"/>
    <a:srgbClr val="FFDC80"/>
    <a:srgbClr val="575B6E"/>
    <a:srgbClr val="959AAE"/>
    <a:srgbClr val="535468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100000">
              <a:srgbClr val="3E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7278" y="-330200"/>
            <a:ext cx="12627429" cy="7518400"/>
            <a:chOff x="-174172" y="0"/>
            <a:chExt cx="12627429" cy="68580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4172" y="3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02" y="3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575" y="3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449" y="3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323" y="28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97" y="2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3070" y="23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0944" y="21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818" y="1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91" y="1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565" y="14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439" y="1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13" y="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186" y="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6060" y="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3934" y="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07" y="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51220" y="2900212"/>
            <a:ext cx="5484781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MORECO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C3FC-C45F-4E28-A49C-FB91FF8D4C9D}"/>
              </a:ext>
            </a:extLst>
          </p:cNvPr>
          <p:cNvSpPr txBox="1"/>
          <p:nvPr/>
        </p:nvSpPr>
        <p:spPr>
          <a:xfrm>
            <a:off x="10643774" y="5873335"/>
            <a:ext cx="693302" cy="32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하종서</a:t>
            </a:r>
          </a:p>
        </p:txBody>
      </p:sp>
    </p:spTree>
    <p:extLst>
      <p:ext uri="{BB962C8B-B14F-4D97-AF65-F5344CB8AC3E}">
        <p14:creationId xmlns:p14="http://schemas.microsoft.com/office/powerpoint/2010/main" val="144466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en-US" altLang="ko-KR" b="1" spc="-150" dirty="0">
                <a:latin typeface="+mj-ea"/>
              </a:rPr>
              <a:t>main </a:t>
            </a:r>
            <a:r>
              <a:rPr lang="ko-KR" altLang="en-US" b="1" spc="-150" dirty="0">
                <a:latin typeface="+mj-ea"/>
              </a:rPr>
              <a:t>화면 구성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27D3C-4012-452A-821F-0322D091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10" y="1717101"/>
            <a:ext cx="6988658" cy="401871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3A4209-4FD5-4D1E-A55E-B178A5AE6966}"/>
              </a:ext>
            </a:extLst>
          </p:cNvPr>
          <p:cNvSpPr/>
          <p:nvPr/>
        </p:nvSpPr>
        <p:spPr>
          <a:xfrm>
            <a:off x="9045842" y="1638294"/>
            <a:ext cx="305883" cy="566928"/>
          </a:xfrm>
          <a:prstGeom prst="rect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090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영화 정보 추가 </a:t>
            </a:r>
            <a:r>
              <a:rPr lang="en-US" altLang="ko-KR" b="1" spc="-150" dirty="0">
                <a:latin typeface="+mj-ea"/>
              </a:rPr>
              <a:t>(</a:t>
            </a:r>
            <a:r>
              <a:rPr lang="ko-KR" altLang="en-US" b="1" spc="-150" dirty="0">
                <a:latin typeface="+mj-ea"/>
              </a:rPr>
              <a:t>관리자</a:t>
            </a:r>
            <a:r>
              <a:rPr lang="en-US" altLang="ko-KR" b="1" spc="-150" dirty="0">
                <a:latin typeface="+mj-ea"/>
              </a:rPr>
              <a:t>)</a:t>
            </a:r>
            <a:endParaRPr lang="ko-KR" altLang="en-US" b="1" spc="-150" dirty="0">
              <a:latin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91BCF2-F383-4043-A1B2-1AC1F026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90" y="1878105"/>
            <a:ext cx="4183994" cy="3772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83C6E1-5D28-4DD4-B06B-8D03175F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00" y="1752808"/>
            <a:ext cx="5200650" cy="13157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0FE30A-9B1B-46B1-8E98-DBD77536BFCE}"/>
              </a:ext>
            </a:extLst>
          </p:cNvPr>
          <p:cNvSpPr txBox="1"/>
          <p:nvPr/>
        </p:nvSpPr>
        <p:spPr>
          <a:xfrm>
            <a:off x="6224558" y="4647097"/>
            <a:ext cx="5130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 </a:t>
            </a:r>
            <a:r>
              <a:rPr lang="ko-KR" altLang="en-US" sz="1400" dirty="0"/>
              <a:t>유효성 체크 </a:t>
            </a:r>
            <a:r>
              <a:rPr lang="en-US" altLang="ko-KR" sz="1400" dirty="0"/>
              <a:t>(</a:t>
            </a:r>
            <a:r>
              <a:rPr lang="ko-KR" altLang="en-US" sz="1400" dirty="0"/>
              <a:t>공백 제한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+ </a:t>
            </a:r>
            <a:r>
              <a:rPr lang="ko-KR" altLang="en-US" sz="1400" dirty="0"/>
              <a:t>파일 크기 제한 </a:t>
            </a:r>
            <a:r>
              <a:rPr lang="en-US" altLang="ko-KR" sz="1400" dirty="0"/>
              <a:t>(10MB </a:t>
            </a:r>
            <a:r>
              <a:rPr lang="ko-KR" altLang="en-US" sz="1400" dirty="0"/>
              <a:t>미만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+ </a:t>
            </a:r>
            <a:r>
              <a:rPr lang="ko-KR" altLang="en-US" sz="1400" dirty="0"/>
              <a:t>파일 확장자 제한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jpg,png,jpeg,gif,bmp,jfif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79D6C3-15AB-4282-9AD5-44F3A7D1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59" y="3164465"/>
            <a:ext cx="5295900" cy="13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555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 err="1">
                <a:latin typeface="+mj-ea"/>
              </a:rPr>
              <a:t>페이징</a:t>
            </a:r>
            <a:r>
              <a:rPr lang="ko-KR" altLang="en-US" b="1" spc="-150" dirty="0">
                <a:latin typeface="+mj-ea"/>
              </a:rPr>
              <a:t> 구현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33F68-250D-473F-BED9-20202DF6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55" y="1912614"/>
            <a:ext cx="7159188" cy="370643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4277DD-C261-4436-B321-6B2E56A173E8}"/>
              </a:ext>
            </a:extLst>
          </p:cNvPr>
          <p:cNvSpPr/>
          <p:nvPr/>
        </p:nvSpPr>
        <p:spPr>
          <a:xfrm>
            <a:off x="9211188" y="3765829"/>
            <a:ext cx="377045" cy="323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9139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 err="1">
                <a:latin typeface="+mj-ea"/>
              </a:rPr>
              <a:t>페이징</a:t>
            </a:r>
            <a:r>
              <a:rPr lang="ko-KR" altLang="en-US" b="1" spc="-150" dirty="0">
                <a:latin typeface="+mj-ea"/>
              </a:rPr>
              <a:t> 구현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A3139F4-B65D-48B0-B01F-39A3E1BA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55" y="1912615"/>
            <a:ext cx="7131836" cy="370643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4277DD-C261-4436-B321-6B2E56A173E8}"/>
              </a:ext>
            </a:extLst>
          </p:cNvPr>
          <p:cNvSpPr/>
          <p:nvPr/>
        </p:nvSpPr>
        <p:spPr>
          <a:xfrm>
            <a:off x="2842834" y="3850644"/>
            <a:ext cx="377045" cy="323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2478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영화 상세 정보 </a:t>
            </a:r>
            <a:r>
              <a:rPr lang="en-US" altLang="ko-KR" b="1" spc="-150" dirty="0">
                <a:latin typeface="+mj-ea"/>
              </a:rPr>
              <a:t>(</a:t>
            </a:r>
            <a:r>
              <a:rPr lang="ko-KR" altLang="en-US" b="1" spc="-150" dirty="0">
                <a:latin typeface="+mj-ea"/>
              </a:rPr>
              <a:t>댓글</a:t>
            </a:r>
            <a:r>
              <a:rPr lang="en-US" altLang="ko-KR" b="1" spc="-150" dirty="0">
                <a:latin typeface="+mj-ea"/>
              </a:rPr>
              <a:t>)</a:t>
            </a:r>
            <a:endParaRPr lang="ko-KR" altLang="en-US" b="1" spc="-150" dirty="0">
              <a:latin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2FFB-09F7-4746-9898-37A69C6C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03" y="1938273"/>
            <a:ext cx="6944796" cy="35753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4FF4B-7E8A-4166-B575-B0F3E2CFBD00}"/>
              </a:ext>
            </a:extLst>
          </p:cNvPr>
          <p:cNvSpPr/>
          <p:nvPr/>
        </p:nvSpPr>
        <p:spPr>
          <a:xfrm>
            <a:off x="4663124" y="4783332"/>
            <a:ext cx="1809472" cy="323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3638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영화 상세 정보 </a:t>
            </a:r>
            <a:r>
              <a:rPr lang="en-US" altLang="ko-KR" b="1" spc="-150" dirty="0">
                <a:latin typeface="+mj-ea"/>
              </a:rPr>
              <a:t>(</a:t>
            </a:r>
            <a:r>
              <a:rPr lang="ko-KR" altLang="en-US" b="1" spc="-150" dirty="0">
                <a:latin typeface="+mj-ea"/>
              </a:rPr>
              <a:t>댓글</a:t>
            </a:r>
            <a:r>
              <a:rPr lang="en-US" altLang="ko-KR" b="1" spc="-150" dirty="0">
                <a:latin typeface="+mj-ea"/>
              </a:rPr>
              <a:t>)</a:t>
            </a:r>
            <a:endParaRPr lang="ko-KR" altLang="en-US" b="1" spc="-150" dirty="0">
              <a:latin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08E0057-92A6-4A78-9A4D-CFFA5BBC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03" y="1982057"/>
            <a:ext cx="6986284" cy="352495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4FF4B-7E8A-4166-B575-B0F3E2CFBD00}"/>
              </a:ext>
            </a:extLst>
          </p:cNvPr>
          <p:cNvSpPr/>
          <p:nvPr/>
        </p:nvSpPr>
        <p:spPr>
          <a:xfrm>
            <a:off x="4362927" y="2974110"/>
            <a:ext cx="541587" cy="2595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0D6353-A46E-4EA1-A040-A2714300A84A}"/>
              </a:ext>
            </a:extLst>
          </p:cNvPr>
          <p:cNvSpPr/>
          <p:nvPr/>
        </p:nvSpPr>
        <p:spPr>
          <a:xfrm>
            <a:off x="2845771" y="4503763"/>
            <a:ext cx="5311788" cy="98939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15FBAD-5CBA-42DC-9F81-6E8DB9C56079}"/>
              </a:ext>
            </a:extLst>
          </p:cNvPr>
          <p:cNvSpPr/>
          <p:nvPr/>
        </p:nvSpPr>
        <p:spPr>
          <a:xfrm>
            <a:off x="7560559" y="4622801"/>
            <a:ext cx="541587" cy="259564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9425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영화 상세 정보 </a:t>
            </a:r>
            <a:r>
              <a:rPr lang="en-US" altLang="ko-KR" b="1" spc="-150" dirty="0">
                <a:latin typeface="+mj-ea"/>
              </a:rPr>
              <a:t>(</a:t>
            </a:r>
            <a:r>
              <a:rPr lang="ko-KR" altLang="en-US" b="1" spc="-150" dirty="0">
                <a:latin typeface="+mj-ea"/>
              </a:rPr>
              <a:t>댓글</a:t>
            </a:r>
            <a:r>
              <a:rPr lang="en-US" altLang="ko-KR" b="1" spc="-150" dirty="0">
                <a:latin typeface="+mj-ea"/>
              </a:rPr>
              <a:t>)</a:t>
            </a:r>
            <a:endParaRPr lang="ko-KR" altLang="en-US" b="1" spc="-150" dirty="0">
              <a:latin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99FF610-D692-4392-AE81-370FB65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01" y="2004359"/>
            <a:ext cx="6849503" cy="354579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4FF4B-7E8A-4166-B575-B0F3E2CFBD00}"/>
              </a:ext>
            </a:extLst>
          </p:cNvPr>
          <p:cNvSpPr/>
          <p:nvPr/>
        </p:nvSpPr>
        <p:spPr>
          <a:xfrm>
            <a:off x="8400960" y="3306540"/>
            <a:ext cx="387853" cy="2449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0B44B2-69A3-48E6-9014-6739BB53F7D4}"/>
              </a:ext>
            </a:extLst>
          </p:cNvPr>
          <p:cNvSpPr/>
          <p:nvPr/>
        </p:nvSpPr>
        <p:spPr>
          <a:xfrm>
            <a:off x="5481630" y="5243807"/>
            <a:ext cx="930461" cy="30634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768CB1-70FE-4D47-8F99-7C0036246C88}"/>
              </a:ext>
            </a:extLst>
          </p:cNvPr>
          <p:cNvSpPr/>
          <p:nvPr/>
        </p:nvSpPr>
        <p:spPr>
          <a:xfrm>
            <a:off x="3040591" y="2816352"/>
            <a:ext cx="452417" cy="3200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3524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영화 </a:t>
            </a:r>
            <a:r>
              <a:rPr lang="ko-KR" altLang="en-US" b="1" spc="-150" dirty="0" err="1">
                <a:latin typeface="+mj-ea"/>
              </a:rPr>
              <a:t>별점</a:t>
            </a:r>
            <a:r>
              <a:rPr lang="ko-KR" altLang="en-US" b="1" spc="-150" dirty="0">
                <a:latin typeface="+mj-ea"/>
              </a:rPr>
              <a:t> 업데이트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077F5-27D3-457E-AD03-8B546D60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95" y="2058662"/>
            <a:ext cx="3152775" cy="344835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0B44B2-69A3-48E6-9014-6739BB53F7D4}"/>
              </a:ext>
            </a:extLst>
          </p:cNvPr>
          <p:cNvSpPr/>
          <p:nvPr/>
        </p:nvSpPr>
        <p:spPr>
          <a:xfrm>
            <a:off x="5657899" y="4837176"/>
            <a:ext cx="1200803" cy="27012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2197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0B44B2-69A3-48E6-9014-6739BB53F7D4}"/>
              </a:ext>
            </a:extLst>
          </p:cNvPr>
          <p:cNvSpPr/>
          <p:nvPr/>
        </p:nvSpPr>
        <p:spPr>
          <a:xfrm>
            <a:off x="5657899" y="4837176"/>
            <a:ext cx="1200803" cy="27012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61852B-99D1-47D3-9F7C-2999E7AC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99" y="1942212"/>
            <a:ext cx="6707602" cy="34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94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78F84B2-D7B1-42F2-9E0D-FBB54FCC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5" y="2004359"/>
            <a:ext cx="6794497" cy="34483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B977CB9-2BF1-4F2C-8AB9-78E5B413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877" y="2973160"/>
            <a:ext cx="3273759" cy="91168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51411D-A22A-4A37-9821-D96E509606A5}"/>
              </a:ext>
            </a:extLst>
          </p:cNvPr>
          <p:cNvSpPr/>
          <p:nvPr/>
        </p:nvSpPr>
        <p:spPr>
          <a:xfrm>
            <a:off x="1812119" y="4480560"/>
            <a:ext cx="602219" cy="3566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126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0E32A7-B59B-4B62-9CA0-CF7CC482AB35}"/>
              </a:ext>
            </a:extLst>
          </p:cNvPr>
          <p:cNvSpPr txBox="1"/>
          <p:nvPr/>
        </p:nvSpPr>
        <p:spPr>
          <a:xfrm>
            <a:off x="865184" y="89764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CONTENTS</a:t>
            </a:r>
            <a:endParaRPr lang="ko-KR" alt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85DDE-69E2-4ECA-A98B-5EF0A1468B98}"/>
              </a:ext>
            </a:extLst>
          </p:cNvPr>
          <p:cNvSpPr txBox="1"/>
          <p:nvPr/>
        </p:nvSpPr>
        <p:spPr>
          <a:xfrm>
            <a:off x="2148216" y="233533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2F6F68E-4D8D-44B7-8603-944FAFF93807}"/>
              </a:ext>
            </a:extLst>
          </p:cNvPr>
          <p:cNvCxnSpPr/>
          <p:nvPr/>
        </p:nvCxnSpPr>
        <p:spPr>
          <a:xfrm>
            <a:off x="2209591" y="3271443"/>
            <a:ext cx="1152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B1CF2F-39EA-4E64-9E53-5A90AC586067}"/>
              </a:ext>
            </a:extLst>
          </p:cNvPr>
          <p:cNvCxnSpPr/>
          <p:nvPr/>
        </p:nvCxnSpPr>
        <p:spPr>
          <a:xfrm>
            <a:off x="3876408" y="3271443"/>
            <a:ext cx="1152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B902A2-AC32-4740-86E5-40AFB6732493}"/>
              </a:ext>
            </a:extLst>
          </p:cNvPr>
          <p:cNvCxnSpPr/>
          <p:nvPr/>
        </p:nvCxnSpPr>
        <p:spPr>
          <a:xfrm>
            <a:off x="5604600" y="3271443"/>
            <a:ext cx="1152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7873B66-DB38-48D1-8BB5-B67E49A7AAD3}"/>
              </a:ext>
            </a:extLst>
          </p:cNvPr>
          <p:cNvCxnSpPr/>
          <p:nvPr/>
        </p:nvCxnSpPr>
        <p:spPr>
          <a:xfrm>
            <a:off x="7332792" y="3271443"/>
            <a:ext cx="1152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5B1770-3251-43B5-AA67-21948CDD44F0}"/>
              </a:ext>
            </a:extLst>
          </p:cNvPr>
          <p:cNvCxnSpPr/>
          <p:nvPr/>
        </p:nvCxnSpPr>
        <p:spPr>
          <a:xfrm>
            <a:off x="9060984" y="3271443"/>
            <a:ext cx="1152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248E6-F8FA-4E4B-826E-CC94D7587557}"/>
              </a:ext>
            </a:extLst>
          </p:cNvPr>
          <p:cNvSpPr txBox="1"/>
          <p:nvPr/>
        </p:nvSpPr>
        <p:spPr>
          <a:xfrm>
            <a:off x="2018369" y="340616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B46556-BC82-4BE9-86C0-CCA35DEDD405}"/>
              </a:ext>
            </a:extLst>
          </p:cNvPr>
          <p:cNvSpPr txBox="1"/>
          <p:nvPr/>
        </p:nvSpPr>
        <p:spPr>
          <a:xfrm>
            <a:off x="3562812" y="34061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latin typeface="+mj-ea"/>
              </a:rPr>
              <a:t>기술스택</a:t>
            </a:r>
            <a:endParaRPr lang="ko-KR" altLang="en-US" b="1" spc="-150" dirty="0">
              <a:latin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3C1E32-ACBA-481F-A435-B59D2AE376F6}"/>
              </a:ext>
            </a:extLst>
          </p:cNvPr>
          <p:cNvSpPr txBox="1"/>
          <p:nvPr/>
        </p:nvSpPr>
        <p:spPr>
          <a:xfrm>
            <a:off x="5352717" y="34061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ea"/>
              </a:rPr>
              <a:t>상세내용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1FDB6-CC6E-4787-9AC4-DA390CEDCF93}"/>
              </a:ext>
            </a:extLst>
          </p:cNvPr>
          <p:cNvSpPr txBox="1"/>
          <p:nvPr/>
        </p:nvSpPr>
        <p:spPr>
          <a:xfrm>
            <a:off x="8521432" y="3406167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atin typeface="+mj-ea"/>
              </a:rPr>
              <a:t>Q&amp;A</a:t>
            </a:r>
            <a:endParaRPr lang="ko-KR" altLang="en-US" b="1" spc="-150" dirty="0">
              <a:latin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9C5020-049B-4728-BA25-258BF84867F6}"/>
              </a:ext>
            </a:extLst>
          </p:cNvPr>
          <p:cNvSpPr txBox="1"/>
          <p:nvPr/>
        </p:nvSpPr>
        <p:spPr>
          <a:xfrm>
            <a:off x="7044760" y="340388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ea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8682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9880344-FCFF-4349-AE84-BEED4792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03" y="1931572"/>
            <a:ext cx="6822335" cy="345899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C2EF6A-3BB0-45F0-A9E4-D1BEC3D534C0}"/>
              </a:ext>
            </a:extLst>
          </p:cNvPr>
          <p:cNvSpPr/>
          <p:nvPr/>
        </p:nvSpPr>
        <p:spPr>
          <a:xfrm>
            <a:off x="4021715" y="2962656"/>
            <a:ext cx="5190904" cy="33963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2051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FED11B-A7FF-4B61-9F02-0BB33B97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10" y="2249423"/>
            <a:ext cx="4835173" cy="313871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C2EF6A-3BB0-45F0-A9E4-D1BEC3D534C0}"/>
              </a:ext>
            </a:extLst>
          </p:cNvPr>
          <p:cNvSpPr/>
          <p:nvPr/>
        </p:nvSpPr>
        <p:spPr>
          <a:xfrm>
            <a:off x="2022895" y="2559698"/>
            <a:ext cx="1536977" cy="4616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5E69C-91A7-4A4C-85AF-956B540B11B2}"/>
              </a:ext>
            </a:extLst>
          </p:cNvPr>
          <p:cNvSpPr txBox="1"/>
          <p:nvPr/>
        </p:nvSpPr>
        <p:spPr>
          <a:xfrm>
            <a:off x="1343133" y="184510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guest1</a:t>
            </a:r>
            <a:r>
              <a:rPr lang="ko-KR" altLang="en-US" dirty="0"/>
              <a:t>의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709D65-C373-4434-8FE7-AF0E6968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22" y="2330144"/>
            <a:ext cx="4864589" cy="314854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47438B-D1F1-452C-9853-8FD7029169E0}"/>
              </a:ext>
            </a:extLst>
          </p:cNvPr>
          <p:cNvSpPr/>
          <p:nvPr/>
        </p:nvSpPr>
        <p:spPr>
          <a:xfrm>
            <a:off x="7103817" y="2475667"/>
            <a:ext cx="792151" cy="42768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46C276-2B57-4E8A-A791-87C44DD80D8F}"/>
              </a:ext>
            </a:extLst>
          </p:cNvPr>
          <p:cNvSpPr txBox="1"/>
          <p:nvPr/>
        </p:nvSpPr>
        <p:spPr>
          <a:xfrm>
            <a:off x="6692373" y="191095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의 화면</a:t>
            </a:r>
          </a:p>
        </p:txBody>
      </p:sp>
    </p:spTree>
    <p:extLst>
      <p:ext uri="{BB962C8B-B14F-4D97-AF65-F5344CB8AC3E}">
        <p14:creationId xmlns:p14="http://schemas.microsoft.com/office/powerpoint/2010/main" val="321866243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6098D-4743-481A-BBE7-B71C5884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40" y="1977115"/>
            <a:ext cx="6325919" cy="361844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C2EF6A-3BB0-45F0-A9E4-D1BEC3D534C0}"/>
              </a:ext>
            </a:extLst>
          </p:cNvPr>
          <p:cNvSpPr/>
          <p:nvPr/>
        </p:nvSpPr>
        <p:spPr>
          <a:xfrm>
            <a:off x="3069931" y="2587752"/>
            <a:ext cx="1988934" cy="64008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3019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D4A393-9F92-416F-A312-F86E2C81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25" y="2537523"/>
            <a:ext cx="5346710" cy="20646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15C693-1AD2-41F8-BFB6-D7A53052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66" y="2491803"/>
            <a:ext cx="4411385" cy="230794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B03A9A-A7E8-4C85-942E-0DB05A8FE037}"/>
              </a:ext>
            </a:extLst>
          </p:cNvPr>
          <p:cNvSpPr/>
          <p:nvPr/>
        </p:nvSpPr>
        <p:spPr>
          <a:xfrm>
            <a:off x="1888356" y="3666744"/>
            <a:ext cx="4000379" cy="23235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9912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84FA7-F266-41BE-9774-EDED0642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5" y="2032677"/>
            <a:ext cx="6324499" cy="328858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9B6757-9164-472D-9775-FF9BBA3072F0}"/>
              </a:ext>
            </a:extLst>
          </p:cNvPr>
          <p:cNvSpPr/>
          <p:nvPr/>
        </p:nvSpPr>
        <p:spPr>
          <a:xfrm>
            <a:off x="1475131" y="3403399"/>
            <a:ext cx="5309717" cy="2017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327276-C29D-49CE-8050-B709CFFA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18" y="2288709"/>
            <a:ext cx="4008334" cy="11556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E877A8-7CEA-427F-B4CE-8DBA47E9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018" y="3769116"/>
            <a:ext cx="4008334" cy="11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831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문의 게시판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E05A6-9E04-4D82-92A6-F59065DF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46" y="1912614"/>
            <a:ext cx="8081308" cy="340804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9B6757-9164-472D-9775-FF9BBA3072F0}"/>
              </a:ext>
            </a:extLst>
          </p:cNvPr>
          <p:cNvSpPr/>
          <p:nvPr/>
        </p:nvSpPr>
        <p:spPr>
          <a:xfrm>
            <a:off x="2791384" y="3104160"/>
            <a:ext cx="580215" cy="32177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716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 6">
            <a:extLst>
              <a:ext uri="{FF2B5EF4-FFF2-40B4-BE49-F238E27FC236}">
                <a16:creationId xmlns:a16="http://schemas.microsoft.com/office/drawing/2014/main" id="{A32780F0-A860-4923-A072-6975750E03E5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5016664" y="2572244"/>
            <a:ext cx="2218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pc="-150" dirty="0">
                <a:latin typeface="+mj-ea"/>
              </a:rPr>
              <a:t>시연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84DC18-6B5E-4DFD-B09D-C9AF5CE6DA12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4CA774-13AB-4801-A73B-600CDABD7E89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22858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 6">
            <a:extLst>
              <a:ext uri="{FF2B5EF4-FFF2-40B4-BE49-F238E27FC236}">
                <a16:creationId xmlns:a16="http://schemas.microsoft.com/office/drawing/2014/main" id="{A32780F0-A860-4923-A072-6975750E03E5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84DC18-6B5E-4DFD-B09D-C9AF5CE6DA12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4CA774-13AB-4801-A73B-600CDABD7E89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C880ED-4058-416F-B707-3B3632E36553}"/>
              </a:ext>
            </a:extLst>
          </p:cNvPr>
          <p:cNvSpPr txBox="1"/>
          <p:nvPr/>
        </p:nvSpPr>
        <p:spPr>
          <a:xfrm>
            <a:off x="1382740" y="1778929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+mj-ea"/>
              </a:rPr>
              <a:t>보완할 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079A7E-E7E2-4945-B3A5-23892487076E}"/>
              </a:ext>
            </a:extLst>
          </p:cNvPr>
          <p:cNvSpPr txBox="1"/>
          <p:nvPr/>
        </p:nvSpPr>
        <p:spPr>
          <a:xfrm>
            <a:off x="2986449" y="2618345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spc="-150" dirty="0"/>
              <a:t>코드 </a:t>
            </a:r>
            <a:r>
              <a:rPr lang="ko-KR" altLang="en-US" b="1" spc="-150" dirty="0" err="1"/>
              <a:t>리팩토링</a:t>
            </a:r>
            <a:endParaRPr lang="en-US" altLang="ko-KR" b="1" spc="-150" dirty="0"/>
          </a:p>
          <a:p>
            <a:pPr marL="285750" indent="-285750">
              <a:buFontTx/>
              <a:buChar char="-"/>
            </a:pPr>
            <a:endParaRPr lang="en-US" altLang="ko-KR" b="1" spc="-150" dirty="0"/>
          </a:p>
          <a:p>
            <a:pPr marL="285750" indent="-285750">
              <a:buFontTx/>
              <a:buChar char="-"/>
            </a:pPr>
            <a:r>
              <a:rPr lang="ko-KR" altLang="en-US" b="1" spc="-150" dirty="0"/>
              <a:t>영화 진흥 위원회 오픈 </a:t>
            </a:r>
            <a:r>
              <a:rPr lang="en-US" altLang="ko-KR" b="1" spc="-150" dirty="0"/>
              <a:t>API </a:t>
            </a:r>
            <a:r>
              <a:rPr lang="ko-KR" altLang="en-US" b="1" spc="-150" dirty="0"/>
              <a:t>사용</a:t>
            </a:r>
            <a:endParaRPr lang="en-US" altLang="ko-KR" b="1" spc="-150" dirty="0"/>
          </a:p>
          <a:p>
            <a:pPr marL="285750" indent="-285750">
              <a:buFontTx/>
              <a:buChar char="-"/>
            </a:pPr>
            <a:endParaRPr lang="en-US" altLang="ko-KR" b="1" spc="-150" dirty="0"/>
          </a:p>
          <a:p>
            <a:pPr marL="285750" indent="-285750">
              <a:buFontTx/>
              <a:buChar char="-"/>
            </a:pPr>
            <a:r>
              <a:rPr lang="ko-KR" altLang="en-US" b="1" spc="-150" dirty="0"/>
              <a:t>해당 영화가 있는 지 알기 위한 검색 기능 구현</a:t>
            </a:r>
            <a:endParaRPr lang="en-US" altLang="ko-KR" b="1" spc="-150" dirty="0"/>
          </a:p>
        </p:txBody>
      </p:sp>
    </p:spTree>
    <p:extLst>
      <p:ext uri="{BB962C8B-B14F-4D97-AF65-F5344CB8AC3E}">
        <p14:creationId xmlns:p14="http://schemas.microsoft.com/office/powerpoint/2010/main" val="385485285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 6">
            <a:extLst>
              <a:ext uri="{FF2B5EF4-FFF2-40B4-BE49-F238E27FC236}">
                <a16:creationId xmlns:a16="http://schemas.microsoft.com/office/drawing/2014/main" id="{715DD90B-D4DB-47C4-9D3D-52036DF10DB5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F53CD7F-5C37-4675-B0CD-2BC32BFA684F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FD3B7-00F0-4368-BC2A-CC43102A1A5D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4547906" y="2428952"/>
            <a:ext cx="336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pc="-150" dirty="0">
                <a:latin typeface="+mj-ea"/>
              </a:rPr>
              <a:t>Q &amp; A</a:t>
            </a:r>
            <a:endParaRPr lang="ko-KR" altLang="en-US" sz="8000" b="1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38425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100000">
              <a:srgbClr val="3E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47278" y="-330200"/>
            <a:ext cx="12627429" cy="7518400"/>
            <a:chOff x="-174172" y="0"/>
            <a:chExt cx="12627429" cy="68580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4172" y="3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02" y="3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575" y="3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449" y="3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323" y="28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97" y="2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3070" y="23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0944" y="21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818" y="1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91" y="1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565" y="14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439" y="1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13" y="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186" y="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6060" y="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3934" y="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07" y="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51220" y="2900212"/>
            <a:ext cx="5484781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</a:rPr>
              <a:t>감사합니다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C3FC-C45F-4E28-A49C-FB91FF8D4C9D}"/>
              </a:ext>
            </a:extLst>
          </p:cNvPr>
          <p:cNvSpPr txBox="1"/>
          <p:nvPr/>
        </p:nvSpPr>
        <p:spPr>
          <a:xfrm>
            <a:off x="10643774" y="5873335"/>
            <a:ext cx="693302" cy="32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하종서</a:t>
            </a:r>
          </a:p>
        </p:txBody>
      </p:sp>
    </p:spTree>
    <p:extLst>
      <p:ext uri="{BB962C8B-B14F-4D97-AF65-F5344CB8AC3E}">
        <p14:creationId xmlns:p14="http://schemas.microsoft.com/office/powerpoint/2010/main" val="3752367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23A1EE-C42B-40AC-8326-F14559FA2DCE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01. </a:t>
            </a:r>
            <a:r>
              <a:rPr lang="ko-KR" altLang="en-US" sz="2000" b="1" spc="-150" dirty="0">
                <a:latin typeface="+mj-ea"/>
              </a:rPr>
              <a:t>과제 목적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D643FD-8F3F-4787-9A38-404AB0716302}"/>
              </a:ext>
            </a:extLst>
          </p:cNvPr>
          <p:cNvSpPr txBox="1"/>
          <p:nvPr/>
        </p:nvSpPr>
        <p:spPr>
          <a:xfrm>
            <a:off x="2531604" y="2413337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회원인 경우에만 서비스를 이용할 수 있는 </a:t>
            </a:r>
            <a:r>
              <a:rPr lang="en-US" altLang="ko-KR" b="1" spc="-150" dirty="0"/>
              <a:t>MORECO</a:t>
            </a:r>
            <a:r>
              <a:rPr lang="ko-KR" altLang="en-US" b="1" spc="-150" dirty="0"/>
              <a:t>는 </a:t>
            </a:r>
            <a:endParaRPr lang="en-US" altLang="ko-KR" b="1" spc="-150" dirty="0"/>
          </a:p>
          <a:p>
            <a:pPr algn="ctr"/>
            <a:endParaRPr lang="en-US" altLang="ko-KR" b="1" spc="-150" dirty="0"/>
          </a:p>
          <a:p>
            <a:pPr algn="ctr"/>
            <a:r>
              <a:rPr lang="en-US" altLang="ko-KR" b="1" spc="-150"/>
              <a:t>Movie recommend</a:t>
            </a:r>
            <a:r>
              <a:rPr lang="ko-KR" altLang="en-US" b="1" spc="-150"/>
              <a:t>의 </a:t>
            </a:r>
            <a:r>
              <a:rPr lang="ko-KR" altLang="en-US" b="1" spc="-150" dirty="0" err="1"/>
              <a:t>줄임말이며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관리자가</a:t>
            </a:r>
            <a:endParaRPr lang="en-US" altLang="ko-KR" b="1" spc="-150" dirty="0"/>
          </a:p>
          <a:p>
            <a:pPr algn="ctr"/>
            <a:endParaRPr lang="en-US" altLang="ko-KR" b="1" spc="-150" dirty="0"/>
          </a:p>
          <a:p>
            <a:pPr algn="ctr"/>
            <a:r>
              <a:rPr lang="ko-KR" altLang="en-US" b="1" spc="-150" dirty="0"/>
              <a:t>감명 깊게 본 영화들을 장르 별로 추천해 주고 회원들은</a:t>
            </a:r>
            <a:endParaRPr lang="en-US" altLang="ko-KR" b="1" spc="-150" dirty="0"/>
          </a:p>
          <a:p>
            <a:pPr algn="ctr"/>
            <a:endParaRPr lang="en-US" altLang="ko-KR" b="1" spc="-150" dirty="0"/>
          </a:p>
          <a:p>
            <a:pPr algn="ctr"/>
            <a:r>
              <a:rPr lang="ko-KR" altLang="en-US" b="1" spc="-150" dirty="0"/>
              <a:t>이를 통해 댓글 형태의 </a:t>
            </a:r>
            <a:r>
              <a:rPr lang="ko-KR" altLang="en-US" b="1" spc="-150" dirty="0" err="1"/>
              <a:t>감상평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/ </a:t>
            </a:r>
            <a:r>
              <a:rPr lang="ko-KR" altLang="en-US" b="1" spc="-150" dirty="0" err="1"/>
              <a:t>별점을</a:t>
            </a:r>
            <a:r>
              <a:rPr lang="ko-KR" altLang="en-US" b="1" spc="-150" dirty="0"/>
              <a:t> 기록할 수 있다</a:t>
            </a:r>
            <a:endParaRPr lang="en-US" altLang="ko-KR" b="1" spc="-15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74BA07B-90E5-431A-8412-1239952FC7F0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5E7F02-0A8D-4921-969C-A0111F39F3C7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6343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자유형 6">
            <a:extLst>
              <a:ext uri="{FF2B5EF4-FFF2-40B4-BE49-F238E27FC236}">
                <a16:creationId xmlns:a16="http://schemas.microsoft.com/office/drawing/2014/main" id="{5DEA4CBE-2D82-4685-B2C3-141CEDED6435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1823D-9268-44F7-A820-E744B08602EB}"/>
              </a:ext>
            </a:extLst>
          </p:cNvPr>
          <p:cNvSpPr txBox="1"/>
          <p:nvPr/>
        </p:nvSpPr>
        <p:spPr>
          <a:xfrm>
            <a:off x="3961392" y="3116969"/>
            <a:ext cx="1179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Frontend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5AEB72-06EE-4423-9715-A49038A0C646}"/>
              </a:ext>
            </a:extLst>
          </p:cNvPr>
          <p:cNvSpPr txBox="1"/>
          <p:nvPr/>
        </p:nvSpPr>
        <p:spPr>
          <a:xfrm>
            <a:off x="7550547" y="3116969"/>
            <a:ext cx="11060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Backend</a:t>
            </a:r>
          </a:p>
        </p:txBody>
      </p:sp>
      <p:pic>
        <p:nvPicPr>
          <p:cNvPr id="54" name="Picture 26" descr="MySQL - LabAnyWhere(실험마당)">
            <a:extLst>
              <a:ext uri="{FF2B5EF4-FFF2-40B4-BE49-F238E27FC236}">
                <a16:creationId xmlns:a16="http://schemas.microsoft.com/office/drawing/2014/main" id="{7D797D20-C662-47A9-9AAD-758276065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34" y="3875334"/>
            <a:ext cx="2045448" cy="10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1671679-2562-4E23-A604-DAA0B33E0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13" y="1557928"/>
            <a:ext cx="1770840" cy="1863346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93E5B2-5696-41DC-AB47-291389CEB6D2}"/>
              </a:ext>
            </a:extLst>
          </p:cNvPr>
          <p:cNvGrpSpPr/>
          <p:nvPr/>
        </p:nvGrpSpPr>
        <p:grpSpPr>
          <a:xfrm>
            <a:off x="4654470" y="1838845"/>
            <a:ext cx="1149733" cy="1207008"/>
            <a:chOff x="3024391" y="2446851"/>
            <a:chExt cx="950901" cy="982149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A1DB4EF-0324-4AD8-9526-BDCB9FF5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535" y="2593426"/>
              <a:ext cx="912942" cy="83557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4179A0-2682-412A-ADCD-077410CC49B0}"/>
                </a:ext>
              </a:extLst>
            </p:cNvPr>
            <p:cNvSpPr txBox="1"/>
            <p:nvPr/>
          </p:nvSpPr>
          <p:spPr>
            <a:xfrm>
              <a:off x="3024391" y="2446851"/>
              <a:ext cx="9509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rgbClr val="62488A"/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Bootstrap</a:t>
              </a:r>
              <a:endParaRPr lang="ko-KR" altLang="en-US" sz="1300" dirty="0">
                <a:solidFill>
                  <a:srgbClr val="62488A"/>
                </a:solidFill>
                <a:latin typeface="Aharoni" panose="020B0604020202020204" pitchFamily="2" charset="-79"/>
                <a:cs typeface="Aharoni" panose="020B0604020202020204" pitchFamily="2" charset="-79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6CCBD4B-BCB2-408B-8117-B847F6C422E8}"/>
              </a:ext>
            </a:extLst>
          </p:cNvPr>
          <p:cNvSpPr txBox="1"/>
          <p:nvPr/>
        </p:nvSpPr>
        <p:spPr>
          <a:xfrm>
            <a:off x="3989080" y="5035276"/>
            <a:ext cx="119507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Database</a:t>
            </a:r>
          </a:p>
        </p:txBody>
      </p:sp>
      <p:pic>
        <p:nvPicPr>
          <p:cNvPr id="1030" name="그림 1029">
            <a:extLst>
              <a:ext uri="{FF2B5EF4-FFF2-40B4-BE49-F238E27FC236}">
                <a16:creationId xmlns:a16="http://schemas.microsoft.com/office/drawing/2014/main" id="{DB3AC3E5-4424-4091-9C6F-015C1FD7F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19" y="1454951"/>
            <a:ext cx="3612640" cy="1796340"/>
          </a:xfrm>
          <a:prstGeom prst="rect">
            <a:avLst/>
          </a:prstGeom>
        </p:spPr>
      </p:pic>
      <p:pic>
        <p:nvPicPr>
          <p:cNvPr id="1028" name="그림 1027">
            <a:extLst>
              <a:ext uri="{FF2B5EF4-FFF2-40B4-BE49-F238E27FC236}">
                <a16:creationId xmlns:a16="http://schemas.microsoft.com/office/drawing/2014/main" id="{0957FD5C-3E8A-4C27-8F2A-EF6D0E19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19" y="1635804"/>
            <a:ext cx="953842" cy="1434634"/>
          </a:xfrm>
          <a:prstGeom prst="rect">
            <a:avLst/>
          </a:prstGeom>
        </p:spPr>
      </p:pic>
      <p:pic>
        <p:nvPicPr>
          <p:cNvPr id="1032" name="그림 1031" descr="텍스트, 램프이(가) 표시된 사진&#10;&#10;자동 생성된 설명">
            <a:extLst>
              <a:ext uri="{FF2B5EF4-FFF2-40B4-BE49-F238E27FC236}">
                <a16:creationId xmlns:a16="http://schemas.microsoft.com/office/drawing/2014/main" id="{AF1F969E-BA3E-468A-8B51-1CA2998F6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12" y="3833144"/>
            <a:ext cx="2045449" cy="127958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66EA0DA-FCB6-47EC-9DD0-D6F31B86CF91}"/>
              </a:ext>
            </a:extLst>
          </p:cNvPr>
          <p:cNvSpPr txBox="1"/>
          <p:nvPr/>
        </p:nvSpPr>
        <p:spPr>
          <a:xfrm>
            <a:off x="7384787" y="5041773"/>
            <a:ext cx="145995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2. </a:t>
            </a:r>
            <a:r>
              <a:rPr lang="ko-KR" altLang="en-US" sz="2000" b="1" spc="-150" dirty="0">
                <a:latin typeface="+mj-ea"/>
              </a:rPr>
              <a:t>기술 스택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3216BAC-6A17-481E-B82B-6F16EBBBF62F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6551DC-4AC6-4D31-AFC5-C40FB5A3B29E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1357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중복 체크</a:t>
            </a:r>
            <a:endParaRPr lang="ko-KR" altLang="en-US" sz="2000" b="1" spc="-150" dirty="0">
              <a:latin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59576-3ADA-40DF-AB02-26E2812A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95" y="2493316"/>
            <a:ext cx="4553218" cy="13162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EB5C2C-CFFF-4112-B67C-A87E9212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09" y="1867274"/>
            <a:ext cx="1095375" cy="466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5690C0-6814-43C9-A3C5-07AE9C58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098" y="4023683"/>
            <a:ext cx="4499347" cy="131629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D0D09F-C1A9-47A0-8725-764B792CB8BE}"/>
              </a:ext>
            </a:extLst>
          </p:cNvPr>
          <p:cNvSpPr/>
          <p:nvPr/>
        </p:nvSpPr>
        <p:spPr>
          <a:xfrm>
            <a:off x="7036347" y="2029097"/>
            <a:ext cx="631409" cy="3296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81F4BC-F382-400C-AC27-B42C62CC6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89" y="1860330"/>
            <a:ext cx="5612704" cy="34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226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회원 가입</a:t>
            </a:r>
            <a:endParaRPr lang="ko-KR" altLang="en-US" sz="2000" b="1" spc="-150" dirty="0">
              <a:latin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81F4BC-F382-400C-AC27-B42C62CC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9" y="1860330"/>
            <a:ext cx="5612704" cy="3497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95EB9C-FB2D-4A84-BD62-57C6FAF0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55" y="2401153"/>
            <a:ext cx="4417239" cy="121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2C2B34-469B-4843-A2C8-669F5DA4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169" y="4022079"/>
            <a:ext cx="6953250" cy="70485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D0D09F-C1A9-47A0-8725-764B792CB8BE}"/>
              </a:ext>
            </a:extLst>
          </p:cNvPr>
          <p:cNvSpPr/>
          <p:nvPr/>
        </p:nvSpPr>
        <p:spPr>
          <a:xfrm>
            <a:off x="4587485" y="4351966"/>
            <a:ext cx="6896397" cy="43607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7232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아이디</a:t>
            </a:r>
            <a:r>
              <a:rPr lang="en-US" altLang="ko-KR" b="1" spc="-150" dirty="0">
                <a:latin typeface="+mj-ea"/>
              </a:rPr>
              <a:t>/</a:t>
            </a:r>
            <a:r>
              <a:rPr lang="ko-KR" altLang="en-US" b="1" spc="-150" dirty="0">
                <a:latin typeface="+mj-ea"/>
              </a:rPr>
              <a:t>비밀번호 찾기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963B1-A8C9-4A84-9A41-D5C56AE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57" y="1822832"/>
            <a:ext cx="4135342" cy="3459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BCDE71-CB37-4219-ABB3-1FCCFA26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6" y="1818618"/>
            <a:ext cx="4933950" cy="40011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FCC38-9B72-47E3-9DF6-AA3E867941B5}"/>
              </a:ext>
            </a:extLst>
          </p:cNvPr>
          <p:cNvSpPr/>
          <p:nvPr/>
        </p:nvSpPr>
        <p:spPr>
          <a:xfrm>
            <a:off x="7534656" y="1807360"/>
            <a:ext cx="2911433" cy="4001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6069DA-4FEF-4BFB-AD6A-A2E39C07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33" y="2491578"/>
            <a:ext cx="4421501" cy="12540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FB854-74C6-4062-9F53-E32D7BFFC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464" y="3923734"/>
            <a:ext cx="4421501" cy="12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0733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ㅠ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회원 정보 변경 </a:t>
            </a:r>
            <a:r>
              <a:rPr lang="en-US" altLang="ko-KR" b="1" spc="-150" dirty="0">
                <a:latin typeface="+mj-ea"/>
              </a:rPr>
              <a:t>&amp; </a:t>
            </a:r>
            <a:r>
              <a:rPr lang="ko-KR" altLang="en-US" b="1" spc="-150" dirty="0">
                <a:latin typeface="+mj-ea"/>
              </a:rPr>
              <a:t>회원 탈퇴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B0F3E5-BCF1-476C-9D7D-392366FD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03" y="1977115"/>
            <a:ext cx="2724150" cy="2457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E16999-CF8A-4AA4-ADD6-CEC8EB5D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66" y="1947417"/>
            <a:ext cx="4383297" cy="35844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82B975-90A7-40BF-9A64-159D1F16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844" y="1748515"/>
            <a:ext cx="2581275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3323E6-1C8B-4651-9BA9-7E30077851E1}"/>
              </a:ext>
            </a:extLst>
          </p:cNvPr>
          <p:cNvSpPr txBox="1"/>
          <p:nvPr/>
        </p:nvSpPr>
        <p:spPr>
          <a:xfrm>
            <a:off x="8504597" y="1330685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8F5F41E-1880-4E48-BB55-423990C87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539" y="2562171"/>
            <a:ext cx="3013771" cy="86809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675BD6F-C3C0-4A99-BF1D-2680F0BDFBE4}"/>
              </a:ext>
            </a:extLst>
          </p:cNvPr>
          <p:cNvSpPr txBox="1"/>
          <p:nvPr/>
        </p:nvSpPr>
        <p:spPr>
          <a:xfrm>
            <a:off x="8541539" y="4497753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2AEAEE2-E587-4663-B361-F628F6737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102" y="3545803"/>
            <a:ext cx="3013771" cy="8668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71AC507-8071-4FBB-8CFD-E664871A6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630" y="4907955"/>
            <a:ext cx="2575490" cy="44767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47B9E2-5716-4567-9B24-348796620549}"/>
              </a:ext>
            </a:extLst>
          </p:cNvPr>
          <p:cNvSpPr/>
          <p:nvPr/>
        </p:nvSpPr>
        <p:spPr>
          <a:xfrm>
            <a:off x="9342229" y="1743223"/>
            <a:ext cx="1446260" cy="323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E2AFE8-5148-4969-8749-96D246800FEB}"/>
              </a:ext>
            </a:extLst>
          </p:cNvPr>
          <p:cNvSpPr/>
          <p:nvPr/>
        </p:nvSpPr>
        <p:spPr>
          <a:xfrm>
            <a:off x="9361176" y="4887726"/>
            <a:ext cx="1446260" cy="323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819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6">
            <a:extLst>
              <a:ext uri="{FF2B5EF4-FFF2-40B4-BE49-F238E27FC236}">
                <a16:creationId xmlns:a16="http://schemas.microsoft.com/office/drawing/2014/main" id="{E738CC4B-B38C-4B44-80E3-906D562F4746}"/>
              </a:ext>
            </a:extLst>
          </p:cNvPr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31C18-EC8C-4AB7-A948-D5130C0FDF5C}"/>
              </a:ext>
            </a:extLst>
          </p:cNvPr>
          <p:cNvSpPr txBox="1"/>
          <p:nvPr/>
        </p:nvSpPr>
        <p:spPr>
          <a:xfrm>
            <a:off x="968078" y="1307847"/>
            <a:ext cx="673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+mj-ea"/>
              </a:rPr>
              <a:t>3. </a:t>
            </a:r>
            <a:r>
              <a:rPr lang="ko-KR" altLang="en-US" sz="2000" b="1" spc="-150" dirty="0">
                <a:latin typeface="+mj-ea"/>
              </a:rPr>
              <a:t>상세 내용 </a:t>
            </a:r>
            <a:r>
              <a:rPr lang="en-US" altLang="ko-KR" sz="2000" b="1" spc="-150" dirty="0">
                <a:latin typeface="+mj-ea"/>
              </a:rPr>
              <a:t>– </a:t>
            </a:r>
            <a:r>
              <a:rPr lang="ko-KR" altLang="en-US" b="1" spc="-150" dirty="0">
                <a:latin typeface="+mj-ea"/>
              </a:rPr>
              <a:t>회원 정보 변경 </a:t>
            </a:r>
            <a:r>
              <a:rPr lang="en-US" altLang="ko-KR" b="1" spc="-150" dirty="0">
                <a:latin typeface="+mj-ea"/>
              </a:rPr>
              <a:t>&amp; </a:t>
            </a:r>
            <a:r>
              <a:rPr lang="ko-KR" altLang="en-US" b="1" spc="-150" dirty="0">
                <a:latin typeface="+mj-ea"/>
              </a:rPr>
              <a:t>회원 탈퇴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9133574-0F06-46BF-8A1C-A77B20D32A89}"/>
              </a:ext>
            </a:extLst>
          </p:cNvPr>
          <p:cNvSpPr/>
          <p:nvPr/>
        </p:nvSpPr>
        <p:spPr>
          <a:xfrm>
            <a:off x="5657899" y="167086"/>
            <a:ext cx="936104" cy="936104"/>
          </a:xfrm>
          <a:prstGeom prst="ellipse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3CEBD-DA57-4A07-BF73-EEFCB6521FD1}"/>
              </a:ext>
            </a:extLst>
          </p:cNvPr>
          <p:cNvSpPr txBox="1"/>
          <p:nvPr/>
        </p:nvSpPr>
        <p:spPr>
          <a:xfrm>
            <a:off x="5585891" y="57208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E16999-CF8A-4AA4-ADD6-CEC8EB5D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20" y="1851970"/>
            <a:ext cx="4383297" cy="35844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3323E6-1C8B-4651-9BA9-7E30077851E1}"/>
              </a:ext>
            </a:extLst>
          </p:cNvPr>
          <p:cNvSpPr txBox="1"/>
          <p:nvPr/>
        </p:nvSpPr>
        <p:spPr>
          <a:xfrm>
            <a:off x="9160584" y="2439437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5BD6F-C3C0-4A99-BF1D-2680F0BDFBE4}"/>
              </a:ext>
            </a:extLst>
          </p:cNvPr>
          <p:cNvSpPr txBox="1"/>
          <p:nvPr/>
        </p:nvSpPr>
        <p:spPr>
          <a:xfrm>
            <a:off x="10557795" y="2457909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A70973-323D-41C0-8448-A354AE5B70DF}"/>
              </a:ext>
            </a:extLst>
          </p:cNvPr>
          <p:cNvSpPr/>
          <p:nvPr/>
        </p:nvSpPr>
        <p:spPr>
          <a:xfrm>
            <a:off x="2476551" y="2029163"/>
            <a:ext cx="829324" cy="377393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75BB5D-AC28-4C8E-9A67-0FFC2B7E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342" y="2834986"/>
            <a:ext cx="1009650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B1A37-AA35-4FDD-838A-4E793FED6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04" y="1778084"/>
            <a:ext cx="3331334" cy="9425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55C854-05E5-4889-B75B-D0B4EF9E9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395" y="2796342"/>
            <a:ext cx="3274442" cy="9116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B1D3C74-A65A-43DE-9DF9-E61207047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191" y="3783399"/>
            <a:ext cx="3238850" cy="81631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D9CA25B-159B-46B5-8087-475027AF0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519" y="4742192"/>
            <a:ext cx="3214081" cy="81063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026AE64-76B4-4000-8896-5DB9F4114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9326" y="2853458"/>
            <a:ext cx="1009650" cy="12573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D68B5-6715-4F8A-B042-ED763F890FD3}"/>
              </a:ext>
            </a:extLst>
          </p:cNvPr>
          <p:cNvSpPr/>
          <p:nvPr/>
        </p:nvSpPr>
        <p:spPr>
          <a:xfrm>
            <a:off x="10662871" y="3781118"/>
            <a:ext cx="631409" cy="2619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930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346</Words>
  <Application>Microsoft Office PowerPoint</Application>
  <PresentationFormat>와이드스크린</PresentationFormat>
  <Paragraphs>105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HY헤드라인M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하종서</cp:lastModifiedBy>
  <cp:revision>483</cp:revision>
  <dcterms:created xsi:type="dcterms:W3CDTF">2018-08-02T07:05:36Z</dcterms:created>
  <dcterms:modified xsi:type="dcterms:W3CDTF">2021-07-23T00:45:56Z</dcterms:modified>
</cp:coreProperties>
</file>