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72"/>
  </p:normalViewPr>
  <p:slideViewPr>
    <p:cSldViewPr snapToGrid="0" snapToObjects="1">
      <p:cViewPr varScale="1">
        <p:scale>
          <a:sx n="232" d="100"/>
          <a:sy n="232" d="100"/>
        </p:scale>
        <p:origin x="1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B9C-6176-2E46-BD8C-24EECB54DC39}" type="datetimeFigureOut">
              <a:rPr lang="hu-HU" smtClean="0"/>
              <a:t>2019. 05. 15.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021B-CA06-3B45-B17F-FFE3C67F1C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613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B9C-6176-2E46-BD8C-24EECB54DC39}" type="datetimeFigureOut">
              <a:rPr lang="hu-HU" smtClean="0"/>
              <a:t>2019. 05. 15.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021B-CA06-3B45-B17F-FFE3C67F1C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907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B9C-6176-2E46-BD8C-24EECB54DC39}" type="datetimeFigureOut">
              <a:rPr lang="hu-HU" smtClean="0"/>
              <a:t>2019. 05. 15.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021B-CA06-3B45-B17F-FFE3C67F1C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981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B9C-6176-2E46-BD8C-24EECB54DC39}" type="datetimeFigureOut">
              <a:rPr lang="hu-HU" smtClean="0"/>
              <a:t>2019. 05. 15.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021B-CA06-3B45-B17F-FFE3C67F1C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855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B9C-6176-2E46-BD8C-24EECB54DC39}" type="datetimeFigureOut">
              <a:rPr lang="hu-HU" smtClean="0"/>
              <a:t>2019. 05. 15.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021B-CA06-3B45-B17F-FFE3C67F1C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897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B9C-6176-2E46-BD8C-24EECB54DC39}" type="datetimeFigureOut">
              <a:rPr lang="hu-HU" smtClean="0"/>
              <a:t>2019. 05. 15.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021B-CA06-3B45-B17F-FFE3C67F1C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320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B9C-6176-2E46-BD8C-24EECB54DC39}" type="datetimeFigureOut">
              <a:rPr lang="hu-HU" smtClean="0"/>
              <a:t>2019. 05. 15.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021B-CA06-3B45-B17F-FFE3C67F1C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959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B9C-6176-2E46-BD8C-24EECB54DC39}" type="datetimeFigureOut">
              <a:rPr lang="hu-HU" smtClean="0"/>
              <a:t>2019. 05. 15.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021B-CA06-3B45-B17F-FFE3C67F1C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140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B9C-6176-2E46-BD8C-24EECB54DC39}" type="datetimeFigureOut">
              <a:rPr lang="hu-HU" smtClean="0"/>
              <a:t>2019. 05. 15.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021B-CA06-3B45-B17F-FFE3C67F1C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941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B9C-6176-2E46-BD8C-24EECB54DC39}" type="datetimeFigureOut">
              <a:rPr lang="hu-HU" smtClean="0"/>
              <a:t>2019. 05. 15.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021B-CA06-3B45-B17F-FFE3C67F1C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414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B9C-6176-2E46-BD8C-24EECB54DC39}" type="datetimeFigureOut">
              <a:rPr lang="hu-HU" smtClean="0"/>
              <a:t>2019. 05. 15.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021B-CA06-3B45-B17F-FFE3C67F1C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812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DBB9C-6176-2E46-BD8C-24EECB54DC39}" type="datetimeFigureOut">
              <a:rPr lang="hu-HU" smtClean="0"/>
              <a:t>2019. 05. 15.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1021B-CA06-3B45-B17F-FFE3C67F1C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588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áromszög 3">
            <a:extLst>
              <a:ext uri="{FF2B5EF4-FFF2-40B4-BE49-F238E27FC236}">
                <a16:creationId xmlns:a16="http://schemas.microsoft.com/office/drawing/2014/main" id="{39FDE309-BABD-7742-9A15-DDC1422B3595}"/>
              </a:ext>
            </a:extLst>
          </p:cNvPr>
          <p:cNvSpPr/>
          <p:nvPr/>
        </p:nvSpPr>
        <p:spPr>
          <a:xfrm rot="6546355">
            <a:off x="3002426" y="1774731"/>
            <a:ext cx="3607998" cy="3411205"/>
          </a:xfrm>
          <a:prstGeom prst="triangle">
            <a:avLst>
              <a:gd name="adj" fmla="val 27298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ereszt 4">
            <a:extLst>
              <a:ext uri="{FF2B5EF4-FFF2-40B4-BE49-F238E27FC236}">
                <a16:creationId xmlns:a16="http://schemas.microsoft.com/office/drawing/2014/main" id="{175871FD-A767-EB4E-A2ED-7D2098997B42}"/>
              </a:ext>
            </a:extLst>
          </p:cNvPr>
          <p:cNvSpPr/>
          <p:nvPr/>
        </p:nvSpPr>
        <p:spPr>
          <a:xfrm rot="19537717">
            <a:off x="2459752" y="4470869"/>
            <a:ext cx="289094" cy="289094"/>
          </a:xfrm>
          <a:prstGeom prst="plus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Kereszt 5">
            <a:extLst>
              <a:ext uri="{FF2B5EF4-FFF2-40B4-BE49-F238E27FC236}">
                <a16:creationId xmlns:a16="http://schemas.microsoft.com/office/drawing/2014/main" id="{533ACAD3-0562-CB43-9C72-EC4510094C4D}"/>
              </a:ext>
            </a:extLst>
          </p:cNvPr>
          <p:cNvSpPr/>
          <p:nvPr/>
        </p:nvSpPr>
        <p:spPr>
          <a:xfrm rot="21341172">
            <a:off x="4852726" y="1929186"/>
            <a:ext cx="289094" cy="289094"/>
          </a:xfrm>
          <a:prstGeom prst="plus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Kereszt 6">
            <a:extLst>
              <a:ext uri="{FF2B5EF4-FFF2-40B4-BE49-F238E27FC236}">
                <a16:creationId xmlns:a16="http://schemas.microsoft.com/office/drawing/2014/main" id="{C9C71408-0275-A044-8AF0-9891B770B823}"/>
              </a:ext>
            </a:extLst>
          </p:cNvPr>
          <p:cNvSpPr/>
          <p:nvPr/>
        </p:nvSpPr>
        <p:spPr>
          <a:xfrm rot="16483241">
            <a:off x="4033013" y="2811978"/>
            <a:ext cx="289094" cy="289094"/>
          </a:xfrm>
          <a:prstGeom prst="plus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CCE87675-7B85-294A-8357-F0AF53625DD8}"/>
              </a:ext>
            </a:extLst>
          </p:cNvPr>
          <p:cNvCxnSpPr>
            <a:cxnSpLocks/>
          </p:cNvCxnSpPr>
          <p:nvPr/>
        </p:nvCxnSpPr>
        <p:spPr>
          <a:xfrm flipV="1">
            <a:off x="2212081" y="880287"/>
            <a:ext cx="3930960" cy="4152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113F0FEF-7398-854D-BE0E-C4E91FDA60F8}"/>
              </a:ext>
            </a:extLst>
          </p:cNvPr>
          <p:cNvSpPr txBox="1"/>
          <p:nvPr/>
        </p:nvSpPr>
        <p:spPr>
          <a:xfrm>
            <a:off x="1972874" y="5381529"/>
            <a:ext cx="5146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Intensity calculation for a single primary</a:t>
            </a:r>
          </a:p>
          <a:p>
            <a:pPr algn="ctr"/>
            <a:r>
              <a:rPr lang="en-GB" dirty="0"/>
              <a:t>Inside the colour gamut</a:t>
            </a:r>
          </a:p>
        </p:txBody>
      </p:sp>
      <p:sp>
        <p:nvSpPr>
          <p:cNvPr id="14" name="Lekerekített téglalap feliratnak 13">
            <a:extLst>
              <a:ext uri="{FF2B5EF4-FFF2-40B4-BE49-F238E27FC236}">
                <a16:creationId xmlns:a16="http://schemas.microsoft.com/office/drawing/2014/main" id="{2121DD80-3D8C-774A-8005-60CD6846F0FE}"/>
              </a:ext>
            </a:extLst>
          </p:cNvPr>
          <p:cNvSpPr/>
          <p:nvPr/>
        </p:nvSpPr>
        <p:spPr>
          <a:xfrm>
            <a:off x="1134062" y="3566568"/>
            <a:ext cx="1321356" cy="673551"/>
          </a:xfrm>
          <a:prstGeom prst="wedgeRoundRectCallout">
            <a:avLst>
              <a:gd name="adj1" fmla="val 60116"/>
              <a:gd name="adj2" fmla="val 104214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Primary’s coordinate</a:t>
            </a:r>
          </a:p>
        </p:txBody>
      </p:sp>
      <p:sp>
        <p:nvSpPr>
          <p:cNvPr id="15" name="Lekerekített téglalap feliratnak 14">
            <a:extLst>
              <a:ext uri="{FF2B5EF4-FFF2-40B4-BE49-F238E27FC236}">
                <a16:creationId xmlns:a16="http://schemas.microsoft.com/office/drawing/2014/main" id="{36AE21DF-B417-E846-B764-05DBF4AB1BDB}"/>
              </a:ext>
            </a:extLst>
          </p:cNvPr>
          <p:cNvSpPr/>
          <p:nvPr/>
        </p:nvSpPr>
        <p:spPr>
          <a:xfrm>
            <a:off x="4680411" y="3686954"/>
            <a:ext cx="1639304" cy="299239"/>
          </a:xfrm>
          <a:prstGeom prst="wedgeRoundRectCallout">
            <a:avLst>
              <a:gd name="adj1" fmla="val -81581"/>
              <a:gd name="adj2" fmla="val -299073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Chosen colour</a:t>
            </a:r>
          </a:p>
        </p:txBody>
      </p:sp>
      <p:sp>
        <p:nvSpPr>
          <p:cNvPr id="16" name="Lekerekített téglalap feliratnak 15">
            <a:extLst>
              <a:ext uri="{FF2B5EF4-FFF2-40B4-BE49-F238E27FC236}">
                <a16:creationId xmlns:a16="http://schemas.microsoft.com/office/drawing/2014/main" id="{989B0386-E30A-BA41-B8EA-99B9EAC631BC}"/>
              </a:ext>
            </a:extLst>
          </p:cNvPr>
          <p:cNvSpPr/>
          <p:nvPr/>
        </p:nvSpPr>
        <p:spPr>
          <a:xfrm>
            <a:off x="5500063" y="1992378"/>
            <a:ext cx="1953578" cy="299240"/>
          </a:xfrm>
          <a:prstGeom prst="wedgeRoundRectCallout">
            <a:avLst>
              <a:gd name="adj1" fmla="val -74385"/>
              <a:gd name="adj2" fmla="val -15892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Intersection point</a:t>
            </a:r>
          </a:p>
        </p:txBody>
      </p:sp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7100AE5E-3202-AC4D-B00D-1D5BEE35F087}"/>
              </a:ext>
            </a:extLst>
          </p:cNvPr>
          <p:cNvGrpSpPr/>
          <p:nvPr/>
        </p:nvGrpSpPr>
        <p:grpSpPr>
          <a:xfrm rot="20699291">
            <a:off x="1831317" y="2753319"/>
            <a:ext cx="3404240" cy="544278"/>
            <a:chOff x="1998331" y="2693258"/>
            <a:chExt cx="3144394" cy="544278"/>
          </a:xfrm>
        </p:grpSpPr>
        <p:sp>
          <p:nvSpPr>
            <p:cNvPr id="18" name="Jobb oldali kapcsos zárójel 17">
              <a:extLst>
                <a:ext uri="{FF2B5EF4-FFF2-40B4-BE49-F238E27FC236}">
                  <a16:creationId xmlns:a16="http://schemas.microsoft.com/office/drawing/2014/main" id="{401AAA00-E136-5046-B54D-4CB28E5ECFA7}"/>
                </a:ext>
              </a:extLst>
            </p:cNvPr>
            <p:cNvSpPr/>
            <p:nvPr/>
          </p:nvSpPr>
          <p:spPr>
            <a:xfrm rot="14239591">
              <a:off x="3432305" y="1527116"/>
              <a:ext cx="276446" cy="3144394"/>
            </a:xfrm>
            <a:prstGeom prst="rightBrace">
              <a:avLst>
                <a:gd name="adj1" fmla="val 35004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6F63E653-7CF0-4E49-9F29-382382AF665F}"/>
                </a:ext>
              </a:extLst>
            </p:cNvPr>
            <p:cNvSpPr txBox="1"/>
            <p:nvPr/>
          </p:nvSpPr>
          <p:spPr>
            <a:xfrm rot="19618827">
              <a:off x="2824327" y="2693258"/>
              <a:ext cx="1227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Line length</a:t>
              </a:r>
            </a:p>
          </p:txBody>
        </p:sp>
      </p:grp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A8F18060-B1DF-1D4F-9C96-0C74E0738386}"/>
              </a:ext>
            </a:extLst>
          </p:cNvPr>
          <p:cNvGrpSpPr/>
          <p:nvPr/>
        </p:nvGrpSpPr>
        <p:grpSpPr>
          <a:xfrm rot="20813269">
            <a:off x="2474676" y="3852420"/>
            <a:ext cx="2300153" cy="481841"/>
            <a:chOff x="2352453" y="3711049"/>
            <a:chExt cx="2170973" cy="481841"/>
          </a:xfrm>
        </p:grpSpPr>
        <p:sp>
          <p:nvSpPr>
            <p:cNvPr id="17" name="Jobb oldali kapcsos zárójel 16">
              <a:extLst>
                <a:ext uri="{FF2B5EF4-FFF2-40B4-BE49-F238E27FC236}">
                  <a16:creationId xmlns:a16="http://schemas.microsoft.com/office/drawing/2014/main" id="{E8496E29-72F5-4942-A1CA-1689DBDACB2D}"/>
                </a:ext>
              </a:extLst>
            </p:cNvPr>
            <p:cNvSpPr/>
            <p:nvPr/>
          </p:nvSpPr>
          <p:spPr>
            <a:xfrm rot="14280483" flipH="1">
              <a:off x="3299683" y="2763819"/>
              <a:ext cx="276514" cy="2170973"/>
            </a:xfrm>
            <a:prstGeom prst="rightBrace">
              <a:avLst>
                <a:gd name="adj1" fmla="val 33404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265B02DB-7243-A24F-953E-BE4F733CA0B9}"/>
                </a:ext>
              </a:extLst>
            </p:cNvPr>
            <p:cNvSpPr txBox="1"/>
            <p:nvPr/>
          </p:nvSpPr>
          <p:spPr>
            <a:xfrm rot="19743477">
              <a:off x="3007535" y="3823558"/>
              <a:ext cx="1227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Distance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00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19</Words>
  <Application>Microsoft Macintosh PowerPoint</Application>
  <PresentationFormat>Diavetítés a képernyőre (4:3 oldalarány)</PresentationFormat>
  <Paragraphs>7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Microsoft Office User</dc:creator>
  <cp:lastModifiedBy>Microsoft Office User</cp:lastModifiedBy>
  <cp:revision>7</cp:revision>
  <dcterms:created xsi:type="dcterms:W3CDTF">2019-05-15T09:26:48Z</dcterms:created>
  <dcterms:modified xsi:type="dcterms:W3CDTF">2019-05-15T10:08:19Z</dcterms:modified>
</cp:coreProperties>
</file>