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0" autoAdjust="0"/>
    <p:restoredTop sz="94660"/>
  </p:normalViewPr>
  <p:slideViewPr>
    <p:cSldViewPr snapToGrid="0">
      <p:cViewPr>
        <p:scale>
          <a:sx n="66" d="100"/>
          <a:sy n="66" d="100"/>
        </p:scale>
        <p:origin x="774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ADD289-09A8-AFA5-FF13-6E1FFB3DC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268868-D9DA-63FF-911B-0C846FA90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2FCD78-1D9E-EF3A-6636-53914AEA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02F05C-67C3-7B6B-9024-277D5243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D9F0B4-88DF-8469-3C4B-F3E629AA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93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1903E-AFD7-E036-3ABC-09BDCB47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B15D85-61A7-6211-B968-78AA83F4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4C485-CC41-1101-C759-009160A9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1F9B3-EC27-1AE4-A742-C7EBC194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362C91-BEF3-0513-AE51-9258A141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07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4C9089C-CDCC-AC1D-010E-53ADEF4B3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5D8CF0-D51D-B01E-D501-62BB82FA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8EDA57-11B4-8E28-AF53-A3601BCE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13EDFA-A517-E961-0543-9BA011D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949EEB-7EB1-8FB0-E8CD-126127B2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25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CABDF-F96A-D69E-81ED-75216804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21B155-C330-0C08-1AE3-5805BD8F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60E2D0-8B97-B3CE-BB87-61233CD2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399ED7-F781-3904-9CC9-CE76FBD6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40FC10-CD53-4EE0-BA9D-1050466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35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AC4E6-71E9-DD3C-50D5-E44127F3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D3655E-9438-9976-4EE4-B2BB9C72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0C895E-FDA4-9C28-C24C-C0FF96C6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0F3AD9-7277-14E3-C0CD-1A701BCC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1DF5A1-A967-C119-D4AA-CE2A3A3E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65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BB34AD-05DF-7FF7-73FE-B7FDC3AE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25EEFA-F0D8-9091-01C4-02D4CD266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4A87D7-EDA2-3D4F-EB38-6F43DC20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33D307-C84A-566E-3E39-450449FB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1FBCAA-BFDA-D9BD-E07E-049A56FF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F3BCFA-EFEE-F593-4875-55585C7F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1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C016B1-FE83-9FF6-EE00-04646BE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DA11FD-558C-0FB3-020F-22754645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42593A3-DB87-5BF0-9CF7-C9E88166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740EABA-944B-6A01-45A4-76B9B4BBC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8247AC-5740-300E-5B61-29C229FC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B4C7B1B-93B0-9A7E-5854-DA01D95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E71BDA-6708-292D-8491-D2315E27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9067CB3-5779-3B49-2160-EF7F47B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2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C03EC-9956-18DD-AE29-4CCA41A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A9CF61-3E1F-A2DF-74C7-9259D7A3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37F40E-C42E-9C66-E39F-92A4D133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668080F-8A3F-7F99-B22E-86D846EF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B68FCA6-8973-FDFD-6FBA-D6D16A83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BFC2B7D-1416-31D9-64F4-3467603C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91F35F-13C4-7E2B-87D0-A33ADAC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60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A369F-CD90-5D7C-D45C-B5ECFDFF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E3383D-5D5D-55DF-CB07-AAEC83F1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466B0A-BF5E-A911-C21A-7C624C7B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026950-3E95-6F5B-27E9-1FE853AC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4F8AF3-6BEA-D872-E2B9-462DD7D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72077E-BD5C-6166-A8E8-4AE5EB6F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73850B-D876-9281-864C-A389474E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5EF337A-535D-6F81-799D-35FAFA3A8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4C15A9-FFA5-0D50-399E-3E057911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CA84FA-C47F-17F4-B570-D27B4CB9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5B93F8-39A6-EAA4-5B86-64558104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313935-9F98-2097-ABB5-6C0E114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2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57ED8BA-59E6-6A07-EFA9-A3B54ABE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9C7502-7209-C5CE-D526-EDA694EA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C41D74-1E6E-7F7A-5BEA-63CE4E66E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E866-9021-47DE-9F97-28D301C73198}" type="datetimeFigureOut">
              <a:rPr lang="hu-HU" smtClean="0"/>
              <a:t>2022. 08. 05.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FDC598-112C-0D79-D77C-0D819B40C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86233E-B237-87D6-4C30-E26ECBF70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8EA7-E9D1-4BE5-AAD5-A65FF0C8CC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34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87FD89F-A682-0B3F-A503-BF45169B401C}"/>
              </a:ext>
            </a:extLst>
          </p:cNvPr>
          <p:cNvSpPr/>
          <p:nvPr/>
        </p:nvSpPr>
        <p:spPr>
          <a:xfrm>
            <a:off x="1156447" y="717177"/>
            <a:ext cx="1492623" cy="43927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Robot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CA9625A-4586-928C-F096-5C4DD810A77D}"/>
              </a:ext>
            </a:extLst>
          </p:cNvPr>
          <p:cNvSpPr/>
          <p:nvPr/>
        </p:nvSpPr>
        <p:spPr>
          <a:xfrm>
            <a:off x="5376582" y="717177"/>
            <a:ext cx="1492623" cy="43927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Server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93E05129-34DB-D298-ACFE-2E1ECBFFF8EA}"/>
              </a:ext>
            </a:extLst>
          </p:cNvPr>
          <p:cNvSpPr/>
          <p:nvPr/>
        </p:nvSpPr>
        <p:spPr>
          <a:xfrm>
            <a:off x="9596717" y="717177"/>
            <a:ext cx="1492623" cy="43927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7" name="Nyíl: balra-jobbra mutató 6">
            <a:extLst>
              <a:ext uri="{FF2B5EF4-FFF2-40B4-BE49-F238E27FC236}">
                <a16:creationId xmlns:a16="http://schemas.microsoft.com/office/drawing/2014/main" id="{428DF818-5D51-2E91-10FB-74024331518C}"/>
              </a:ext>
            </a:extLst>
          </p:cNvPr>
          <p:cNvSpPr/>
          <p:nvPr/>
        </p:nvSpPr>
        <p:spPr>
          <a:xfrm>
            <a:off x="2649070" y="681318"/>
            <a:ext cx="2727512" cy="510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TCP</a:t>
            </a:r>
          </a:p>
        </p:txBody>
      </p:sp>
      <p:sp>
        <p:nvSpPr>
          <p:cNvPr id="8" name="Nyíl: balra-jobbra mutató 7">
            <a:extLst>
              <a:ext uri="{FF2B5EF4-FFF2-40B4-BE49-F238E27FC236}">
                <a16:creationId xmlns:a16="http://schemas.microsoft.com/office/drawing/2014/main" id="{DEB1DB87-912B-2D52-0651-16A0EE07C85F}"/>
              </a:ext>
            </a:extLst>
          </p:cNvPr>
          <p:cNvSpPr/>
          <p:nvPr/>
        </p:nvSpPr>
        <p:spPr>
          <a:xfrm>
            <a:off x="6869205" y="658906"/>
            <a:ext cx="2727512" cy="510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UDP</a:t>
            </a:r>
          </a:p>
        </p:txBody>
      </p:sp>
      <p:sp>
        <p:nvSpPr>
          <p:cNvPr id="9" name="Nyíl: jobbra mutató 8">
            <a:extLst>
              <a:ext uri="{FF2B5EF4-FFF2-40B4-BE49-F238E27FC236}">
                <a16:creationId xmlns:a16="http://schemas.microsoft.com/office/drawing/2014/main" id="{11E547F5-1996-89F4-865F-83861C0AB503}"/>
              </a:ext>
            </a:extLst>
          </p:cNvPr>
          <p:cNvSpPr/>
          <p:nvPr/>
        </p:nvSpPr>
        <p:spPr>
          <a:xfrm>
            <a:off x="1902758" y="1331259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I’m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busy</a:t>
            </a:r>
            <a:r>
              <a:rPr lang="hu-HU" dirty="0"/>
              <a:t>.</a:t>
            </a:r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29CA159D-DCAE-2CC4-F49E-A7A302805424}"/>
              </a:ext>
            </a:extLst>
          </p:cNvPr>
          <p:cNvSpPr/>
          <p:nvPr/>
        </p:nvSpPr>
        <p:spPr>
          <a:xfrm>
            <a:off x="1902758" y="1869141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tell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.</a:t>
            </a:r>
          </a:p>
        </p:txBody>
      </p:sp>
      <p:sp>
        <p:nvSpPr>
          <p:cNvPr id="12" name="Nyíl: balra mutató 11">
            <a:extLst>
              <a:ext uri="{FF2B5EF4-FFF2-40B4-BE49-F238E27FC236}">
                <a16:creationId xmlns:a16="http://schemas.microsoft.com/office/drawing/2014/main" id="{E598BE70-AD28-FCEA-EB5B-50E0C8A8BFD0}"/>
              </a:ext>
            </a:extLst>
          </p:cNvPr>
          <p:cNvSpPr/>
          <p:nvPr/>
        </p:nvSpPr>
        <p:spPr>
          <a:xfrm>
            <a:off x="1902758" y="2339788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nothing</a:t>
            </a:r>
            <a:endParaRPr lang="hu-HU" dirty="0"/>
          </a:p>
        </p:txBody>
      </p:sp>
      <p:sp>
        <p:nvSpPr>
          <p:cNvPr id="13" name="Nyíl: balra mutató 12">
            <a:extLst>
              <a:ext uri="{FF2B5EF4-FFF2-40B4-BE49-F238E27FC236}">
                <a16:creationId xmlns:a16="http://schemas.microsoft.com/office/drawing/2014/main" id="{64685FAB-386E-D062-CD9F-61EA9C7EA59E}"/>
              </a:ext>
            </a:extLst>
          </p:cNvPr>
          <p:cNvSpPr/>
          <p:nvPr/>
        </p:nvSpPr>
        <p:spPr>
          <a:xfrm>
            <a:off x="6149786" y="1586753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Is </a:t>
            </a:r>
            <a:r>
              <a:rPr lang="hu-HU" dirty="0" err="1"/>
              <a:t>the</a:t>
            </a:r>
            <a:r>
              <a:rPr lang="hu-HU" dirty="0"/>
              <a:t> robot </a:t>
            </a:r>
            <a:r>
              <a:rPr lang="hu-HU" dirty="0" err="1"/>
              <a:t>busy</a:t>
            </a:r>
            <a:r>
              <a:rPr lang="hu-HU" dirty="0"/>
              <a:t>?</a:t>
            </a:r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04D3C366-B1F6-AA6D-D69E-576DF85B2A08}"/>
              </a:ext>
            </a:extLst>
          </p:cNvPr>
          <p:cNvSpPr/>
          <p:nvPr/>
        </p:nvSpPr>
        <p:spPr>
          <a:xfrm>
            <a:off x="6203572" y="2097741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The robot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busy</a:t>
            </a:r>
            <a:r>
              <a:rPr lang="hu-HU" dirty="0"/>
              <a:t>.</a:t>
            </a:r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FB4D0EA1-3B5D-41EF-4C9B-869730DEAC0F}"/>
              </a:ext>
            </a:extLst>
          </p:cNvPr>
          <p:cNvSpPr/>
          <p:nvPr/>
        </p:nvSpPr>
        <p:spPr>
          <a:xfrm>
            <a:off x="1902758" y="2850776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tell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.</a:t>
            </a:r>
          </a:p>
        </p:txBody>
      </p:sp>
      <p:sp>
        <p:nvSpPr>
          <p:cNvPr id="18" name="Nyíl: balra mutató 17">
            <a:extLst>
              <a:ext uri="{FF2B5EF4-FFF2-40B4-BE49-F238E27FC236}">
                <a16:creationId xmlns:a16="http://schemas.microsoft.com/office/drawing/2014/main" id="{AF86D9F0-16E2-7BB0-30B9-1F0BB1F8D0EF}"/>
              </a:ext>
            </a:extLst>
          </p:cNvPr>
          <p:cNvSpPr/>
          <p:nvPr/>
        </p:nvSpPr>
        <p:spPr>
          <a:xfrm>
            <a:off x="1902758" y="3388658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nothing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4CA49DA-5B66-CD7A-6FD0-C1FD358FEEB4}"/>
              </a:ext>
            </a:extLst>
          </p:cNvPr>
          <p:cNvSpPr txBox="1"/>
          <p:nvPr/>
        </p:nvSpPr>
        <p:spPr>
          <a:xfrm>
            <a:off x="10954871" y="223939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`</a:t>
            </a:r>
            <a:r>
              <a:rPr lang="hu-HU" dirty="0" err="1"/>
              <a:t>false</a:t>
            </a:r>
            <a:r>
              <a:rPr lang="hu-HU" dirty="0"/>
              <a:t>’</a:t>
            </a:r>
          </a:p>
        </p:txBody>
      </p:sp>
      <p:sp>
        <p:nvSpPr>
          <p:cNvPr id="20" name="Nyíl: balra mutató 19">
            <a:extLst>
              <a:ext uri="{FF2B5EF4-FFF2-40B4-BE49-F238E27FC236}">
                <a16:creationId xmlns:a16="http://schemas.microsoft.com/office/drawing/2014/main" id="{C487EC5F-69F2-312A-1AF8-56D187A7CDF2}"/>
              </a:ext>
            </a:extLst>
          </p:cNvPr>
          <p:cNvSpPr/>
          <p:nvPr/>
        </p:nvSpPr>
        <p:spPr>
          <a:xfrm>
            <a:off x="6203572" y="3496232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freedrive;ON</a:t>
            </a:r>
            <a:endParaRPr lang="hu-HU" dirty="0"/>
          </a:p>
        </p:txBody>
      </p: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D7F83BCD-7A96-9110-86EA-613AD657C56E}"/>
              </a:ext>
            </a:extLst>
          </p:cNvPr>
          <p:cNvSpPr/>
          <p:nvPr/>
        </p:nvSpPr>
        <p:spPr>
          <a:xfrm>
            <a:off x="1956544" y="3899646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tell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.</a:t>
            </a:r>
          </a:p>
        </p:txBody>
      </p:sp>
      <p:sp>
        <p:nvSpPr>
          <p:cNvPr id="22" name="Nyíl: balra mutató 21">
            <a:extLst>
              <a:ext uri="{FF2B5EF4-FFF2-40B4-BE49-F238E27FC236}">
                <a16:creationId xmlns:a16="http://schemas.microsoft.com/office/drawing/2014/main" id="{C5B8D583-2106-10ED-DA1B-00973DFEDD58}"/>
              </a:ext>
            </a:extLst>
          </p:cNvPr>
          <p:cNvSpPr/>
          <p:nvPr/>
        </p:nvSpPr>
        <p:spPr>
          <a:xfrm>
            <a:off x="1929651" y="4370293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freedrive</a:t>
            </a:r>
          </a:p>
        </p:txBody>
      </p:sp>
      <p:sp>
        <p:nvSpPr>
          <p:cNvPr id="23" name="Nyíl: jobbra mutató 22">
            <a:extLst>
              <a:ext uri="{FF2B5EF4-FFF2-40B4-BE49-F238E27FC236}">
                <a16:creationId xmlns:a16="http://schemas.microsoft.com/office/drawing/2014/main" id="{FA68ACAA-EBB8-A603-219E-490E60F37FD0}"/>
              </a:ext>
            </a:extLst>
          </p:cNvPr>
          <p:cNvSpPr/>
          <p:nvPr/>
        </p:nvSpPr>
        <p:spPr>
          <a:xfrm>
            <a:off x="1943098" y="4854386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argument</a:t>
            </a:r>
            <a:r>
              <a:rPr lang="hu-HU" dirty="0"/>
              <a:t>.</a:t>
            </a:r>
          </a:p>
        </p:txBody>
      </p:sp>
      <p:sp>
        <p:nvSpPr>
          <p:cNvPr id="24" name="Nyíl: balra mutató 23">
            <a:extLst>
              <a:ext uri="{FF2B5EF4-FFF2-40B4-BE49-F238E27FC236}">
                <a16:creationId xmlns:a16="http://schemas.microsoft.com/office/drawing/2014/main" id="{07B0BA39-194D-BD52-9976-2C8A1F95A330}"/>
              </a:ext>
            </a:extLst>
          </p:cNvPr>
          <p:cNvSpPr/>
          <p:nvPr/>
        </p:nvSpPr>
        <p:spPr>
          <a:xfrm>
            <a:off x="1902758" y="5365374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ON</a:t>
            </a:r>
          </a:p>
        </p:txBody>
      </p:sp>
      <p:sp>
        <p:nvSpPr>
          <p:cNvPr id="25" name="Nyíl: balra mutató 24">
            <a:extLst>
              <a:ext uri="{FF2B5EF4-FFF2-40B4-BE49-F238E27FC236}">
                <a16:creationId xmlns:a16="http://schemas.microsoft.com/office/drawing/2014/main" id="{367C5639-8379-9B96-1F14-16B6AC603871}"/>
              </a:ext>
            </a:extLst>
          </p:cNvPr>
          <p:cNvSpPr/>
          <p:nvPr/>
        </p:nvSpPr>
        <p:spPr>
          <a:xfrm>
            <a:off x="6203572" y="4639229"/>
            <a:ext cx="4193242" cy="5109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status of </a:t>
            </a:r>
            <a:r>
              <a:rPr lang="hu-HU" dirty="0" err="1"/>
              <a:t>the</a:t>
            </a:r>
            <a:r>
              <a:rPr lang="hu-HU" dirty="0"/>
              <a:t> robot?</a:t>
            </a:r>
          </a:p>
        </p:txBody>
      </p:sp>
      <p:sp>
        <p:nvSpPr>
          <p:cNvPr id="26" name="Nyíl: jobbra mutató 25">
            <a:extLst>
              <a:ext uri="{FF2B5EF4-FFF2-40B4-BE49-F238E27FC236}">
                <a16:creationId xmlns:a16="http://schemas.microsoft.com/office/drawing/2014/main" id="{3ECCBB49-624D-2604-A87C-C7D7623216C3}"/>
              </a:ext>
            </a:extLst>
          </p:cNvPr>
          <p:cNvSpPr/>
          <p:nvPr/>
        </p:nvSpPr>
        <p:spPr>
          <a:xfrm>
            <a:off x="6203572" y="5691698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freedrive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4BDAA14-344E-9CDF-BD90-AC86819E66DF}"/>
              </a:ext>
            </a:extLst>
          </p:cNvPr>
          <p:cNvSpPr txBox="1"/>
          <p:nvPr/>
        </p:nvSpPr>
        <p:spPr>
          <a:xfrm>
            <a:off x="10954871" y="5833354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`freedrive’</a:t>
            </a:r>
          </a:p>
        </p:txBody>
      </p:sp>
      <p:sp>
        <p:nvSpPr>
          <p:cNvPr id="28" name="Nyíl: jobbra mutató 27">
            <a:extLst>
              <a:ext uri="{FF2B5EF4-FFF2-40B4-BE49-F238E27FC236}">
                <a16:creationId xmlns:a16="http://schemas.microsoft.com/office/drawing/2014/main" id="{1E495B2C-DC6E-CBDE-C400-C37C53468CB4}"/>
              </a:ext>
            </a:extLst>
          </p:cNvPr>
          <p:cNvSpPr/>
          <p:nvPr/>
        </p:nvSpPr>
        <p:spPr>
          <a:xfrm>
            <a:off x="1916205" y="6018020"/>
            <a:ext cx="4193242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tell</a:t>
            </a:r>
            <a:r>
              <a:rPr lang="hu-HU" dirty="0"/>
              <a:t> </a:t>
            </a:r>
            <a:r>
              <a:rPr lang="hu-HU" dirty="0" err="1"/>
              <a:t>me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.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12E64A32-315A-9CB7-0A7C-F423E38D9B87}"/>
              </a:ext>
            </a:extLst>
          </p:cNvPr>
          <p:cNvCxnSpPr/>
          <p:nvPr/>
        </p:nvCxnSpPr>
        <p:spPr>
          <a:xfrm>
            <a:off x="645459" y="820271"/>
            <a:ext cx="0" cy="55805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3B5C272-886A-CEEF-86E8-AFD81EACC7E1}"/>
              </a:ext>
            </a:extLst>
          </p:cNvPr>
          <p:cNvSpPr txBox="1"/>
          <p:nvPr/>
        </p:nvSpPr>
        <p:spPr>
          <a:xfrm rot="16200000">
            <a:off x="-211558" y="371497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TIME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5FE1B17-3513-7F8B-D92F-74E0213D8B2C}"/>
              </a:ext>
            </a:extLst>
          </p:cNvPr>
          <p:cNvSpPr txBox="1"/>
          <p:nvPr/>
        </p:nvSpPr>
        <p:spPr>
          <a:xfrm>
            <a:off x="10699377" y="3567060"/>
            <a:ext cx="149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freedrive(1)</a:t>
            </a:r>
          </a:p>
        </p:txBody>
      </p:sp>
    </p:spTree>
    <p:extLst>
      <p:ext uri="{BB962C8B-B14F-4D97-AF65-F5344CB8AC3E}">
        <p14:creationId xmlns:p14="http://schemas.microsoft.com/office/powerpoint/2010/main" val="427578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7D655982-A214-BB57-DD80-466FAEF20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389" y="1022597"/>
            <a:ext cx="9140611" cy="5835403"/>
          </a:xfrm>
          <a:prstGeom prst="rect">
            <a:avLst/>
          </a:prstGeom>
        </p:spPr>
      </p:pic>
      <p:sp>
        <p:nvSpPr>
          <p:cNvPr id="6" name="Beszédbuborék: lekerekített sarkú téglalap 5">
            <a:extLst>
              <a:ext uri="{FF2B5EF4-FFF2-40B4-BE49-F238E27FC236}">
                <a16:creationId xmlns:a16="http://schemas.microsoft.com/office/drawing/2014/main" id="{F6286286-15BE-DF4B-A76F-05C8EE8A7ABC}"/>
              </a:ext>
            </a:extLst>
          </p:cNvPr>
          <p:cNvSpPr/>
          <p:nvPr/>
        </p:nvSpPr>
        <p:spPr>
          <a:xfrm>
            <a:off x="15840" y="0"/>
            <a:ext cx="2910239" cy="1245870"/>
          </a:xfrm>
          <a:prstGeom prst="wedgeRoundRectCallout">
            <a:avLst>
              <a:gd name="adj1" fmla="val 61191"/>
              <a:gd name="adj2" fmla="val 955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pose</a:t>
            </a:r>
            <a:br>
              <a:rPr lang="hu-HU" dirty="0"/>
            </a:b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reported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robot.</a:t>
            </a:r>
          </a:p>
          <a:p>
            <a:pPr algn="ctr"/>
            <a:r>
              <a:rPr lang="hu-HU" dirty="0" err="1"/>
              <a:t>Right</a:t>
            </a:r>
            <a:r>
              <a:rPr lang="hu-HU" dirty="0"/>
              <a:t> </a:t>
            </a:r>
            <a:r>
              <a:rPr lang="hu-HU" dirty="0" err="1"/>
              <a:t>click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clipboard</a:t>
            </a:r>
            <a:endParaRPr lang="hu-HU" dirty="0"/>
          </a:p>
        </p:txBody>
      </p:sp>
      <p:sp>
        <p:nvSpPr>
          <p:cNvPr id="7" name="Beszédbuborék: lekerekített sarkú téglalap 6">
            <a:extLst>
              <a:ext uri="{FF2B5EF4-FFF2-40B4-BE49-F238E27FC236}">
                <a16:creationId xmlns:a16="http://schemas.microsoft.com/office/drawing/2014/main" id="{AAE0331E-373C-B8BA-A6B6-B56F1533CD8B}"/>
              </a:ext>
            </a:extLst>
          </p:cNvPr>
          <p:cNvSpPr/>
          <p:nvPr/>
        </p:nvSpPr>
        <p:spPr>
          <a:xfrm>
            <a:off x="0" y="1992253"/>
            <a:ext cx="1559859" cy="627529"/>
          </a:xfrm>
          <a:prstGeom prst="wedgeRoundRectCallout">
            <a:avLst>
              <a:gd name="adj1" fmla="val 158032"/>
              <a:gd name="adj2" fmla="val -450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Force</a:t>
            </a:r>
            <a:r>
              <a:rPr lang="hu-HU" dirty="0"/>
              <a:t> </a:t>
            </a:r>
            <a:r>
              <a:rPr lang="hu-HU" dirty="0" err="1"/>
              <a:t>applied</a:t>
            </a:r>
            <a:br>
              <a:rPr lang="hu-HU" dirty="0"/>
            </a:b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tool</a:t>
            </a:r>
            <a:endParaRPr lang="hu-HU" dirty="0"/>
          </a:p>
        </p:txBody>
      </p:sp>
      <p:sp>
        <p:nvSpPr>
          <p:cNvPr id="9" name="Beszédbuborék: lekerekített sarkú téglalap 8">
            <a:extLst>
              <a:ext uri="{FF2B5EF4-FFF2-40B4-BE49-F238E27FC236}">
                <a16:creationId xmlns:a16="http://schemas.microsoft.com/office/drawing/2014/main" id="{C48EB202-2255-8634-5571-9582126F9371}"/>
              </a:ext>
            </a:extLst>
          </p:cNvPr>
          <p:cNvSpPr/>
          <p:nvPr/>
        </p:nvSpPr>
        <p:spPr>
          <a:xfrm>
            <a:off x="6562666" y="2247593"/>
            <a:ext cx="2385060" cy="987097"/>
          </a:xfrm>
          <a:prstGeom prst="wedgeRoundRectCallout">
            <a:avLst>
              <a:gd name="adj1" fmla="val 27496"/>
              <a:gd name="adj2" fmla="val -52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algn="ctr"/>
            <a:r>
              <a:rPr lang="hu-HU" dirty="0"/>
              <a:t>and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robot program</a:t>
            </a:r>
          </a:p>
        </p:txBody>
      </p:sp>
      <p:sp>
        <p:nvSpPr>
          <p:cNvPr id="10" name="Beszédbuborék: lekerekített sarkú téglalap 9">
            <a:extLst>
              <a:ext uri="{FF2B5EF4-FFF2-40B4-BE49-F238E27FC236}">
                <a16:creationId xmlns:a16="http://schemas.microsoft.com/office/drawing/2014/main" id="{9E45310C-A36B-3EAF-CF32-54E8DD7750B4}"/>
              </a:ext>
            </a:extLst>
          </p:cNvPr>
          <p:cNvSpPr/>
          <p:nvPr/>
        </p:nvSpPr>
        <p:spPr>
          <a:xfrm>
            <a:off x="9863069" y="0"/>
            <a:ext cx="2313091" cy="1022597"/>
          </a:xfrm>
          <a:prstGeom prst="wedgeRoundRectCallout">
            <a:avLst>
              <a:gd name="adj1" fmla="val -59888"/>
              <a:gd name="adj2" fmla="val 1041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0</a:t>
            </a:r>
          </a:p>
          <a:p>
            <a:pPr algn="ctr"/>
            <a:r>
              <a:rPr lang="hu-HU" dirty="0" err="1"/>
              <a:t>or</a:t>
            </a:r>
            <a:r>
              <a:rPr lang="hu-HU" dirty="0"/>
              <a:t> a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number</a:t>
            </a:r>
            <a:endParaRPr lang="hu-HU" dirty="0"/>
          </a:p>
        </p:txBody>
      </p:sp>
      <p:sp>
        <p:nvSpPr>
          <p:cNvPr id="11" name="Beszédbuborék: lekerekített sarkú téglalap 10">
            <a:extLst>
              <a:ext uri="{FF2B5EF4-FFF2-40B4-BE49-F238E27FC236}">
                <a16:creationId xmlns:a16="http://schemas.microsoft.com/office/drawing/2014/main" id="{7C6DC003-719E-6C6A-95AF-D2AC1C38F08B}"/>
              </a:ext>
            </a:extLst>
          </p:cNvPr>
          <p:cNvSpPr/>
          <p:nvPr/>
        </p:nvSpPr>
        <p:spPr>
          <a:xfrm>
            <a:off x="9016306" y="6073589"/>
            <a:ext cx="3044611" cy="627529"/>
          </a:xfrm>
          <a:prstGeom prst="wedgeRoundRectCallout">
            <a:avLst>
              <a:gd name="adj1" fmla="val -82665"/>
              <a:gd name="adj2" fmla="val -22719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packets</a:t>
            </a:r>
            <a:r>
              <a:rPr lang="hu-HU" dirty="0"/>
              <a:t> and </a:t>
            </a:r>
            <a:r>
              <a:rPr lang="hu-HU" dirty="0" err="1"/>
              <a:t>messages</a:t>
            </a:r>
            <a:endParaRPr lang="hu-HU" dirty="0"/>
          </a:p>
          <a:p>
            <a:pPr algn="ctr"/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across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</p:txBody>
      </p:sp>
      <p:sp>
        <p:nvSpPr>
          <p:cNvPr id="12" name="Beszédbuborék: lekerekített sarkú téglalap 11">
            <a:extLst>
              <a:ext uri="{FF2B5EF4-FFF2-40B4-BE49-F238E27FC236}">
                <a16:creationId xmlns:a16="http://schemas.microsoft.com/office/drawing/2014/main" id="{ED04382B-6253-2635-2CB8-D25C47ABEB6C}"/>
              </a:ext>
            </a:extLst>
          </p:cNvPr>
          <p:cNvSpPr/>
          <p:nvPr/>
        </p:nvSpPr>
        <p:spPr>
          <a:xfrm>
            <a:off x="4034" y="2873191"/>
            <a:ext cx="2249048" cy="753342"/>
          </a:xfrm>
          <a:prstGeom prst="wedgeRoundRectCallout">
            <a:avLst>
              <a:gd name="adj1" fmla="val 127819"/>
              <a:gd name="adj2" fmla="val 845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Unix </a:t>
            </a:r>
            <a:r>
              <a:rPr lang="hu-HU" dirty="0" err="1"/>
              <a:t>time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millisecond</a:t>
            </a:r>
            <a:r>
              <a:rPr lang="hu-HU" dirty="0"/>
              <a:t> </a:t>
            </a:r>
            <a:r>
              <a:rPr lang="hu-HU" dirty="0" err="1"/>
              <a:t>precision</a:t>
            </a:r>
            <a:endParaRPr lang="hu-HU" dirty="0"/>
          </a:p>
        </p:txBody>
      </p:sp>
      <p:sp>
        <p:nvSpPr>
          <p:cNvPr id="13" name="Beszédbuborék: lekerekített sarkú téglalap 12">
            <a:extLst>
              <a:ext uri="{FF2B5EF4-FFF2-40B4-BE49-F238E27FC236}">
                <a16:creationId xmlns:a16="http://schemas.microsoft.com/office/drawing/2014/main" id="{728D50C3-F5E9-2768-D332-0D2D90C38B9E}"/>
              </a:ext>
            </a:extLst>
          </p:cNvPr>
          <p:cNvSpPr/>
          <p:nvPr/>
        </p:nvSpPr>
        <p:spPr>
          <a:xfrm>
            <a:off x="0" y="6544236"/>
            <a:ext cx="3841377" cy="313764"/>
          </a:xfrm>
          <a:prstGeom prst="wedgeRoundRectCallout">
            <a:avLst>
              <a:gd name="adj1" fmla="val 68080"/>
              <a:gd name="adj2" fmla="val -5271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whom</a:t>
            </a:r>
            <a:endParaRPr lang="hu-HU" dirty="0"/>
          </a:p>
        </p:txBody>
      </p:sp>
      <p:sp>
        <p:nvSpPr>
          <p:cNvPr id="14" name="Beszédbuborék: lekerekített sarkú téglalap 13">
            <a:extLst>
              <a:ext uri="{FF2B5EF4-FFF2-40B4-BE49-F238E27FC236}">
                <a16:creationId xmlns:a16="http://schemas.microsoft.com/office/drawing/2014/main" id="{2322DD12-E677-905F-F4FC-640DF616D992}"/>
              </a:ext>
            </a:extLst>
          </p:cNvPr>
          <p:cNvSpPr/>
          <p:nvPr/>
        </p:nvSpPr>
        <p:spPr>
          <a:xfrm>
            <a:off x="6841764" y="0"/>
            <a:ext cx="1559859" cy="402817"/>
          </a:xfrm>
          <a:prstGeom prst="wedgeRoundRectCallout">
            <a:avLst>
              <a:gd name="adj1" fmla="val -135071"/>
              <a:gd name="adj2" fmla="val 3450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Robot status</a:t>
            </a:r>
          </a:p>
        </p:txBody>
      </p:sp>
    </p:spTree>
    <p:extLst>
      <p:ext uri="{BB962C8B-B14F-4D97-AF65-F5344CB8AC3E}">
        <p14:creationId xmlns:p14="http://schemas.microsoft.com/office/powerpoint/2010/main" val="75054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142</Words>
  <Application>Microsoft Office PowerPoint</Application>
  <PresentationFormat>Szélesvásznú</PresentationFormat>
  <Paragraphs>36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7</cp:revision>
  <dcterms:created xsi:type="dcterms:W3CDTF">2022-08-03T09:27:32Z</dcterms:created>
  <dcterms:modified xsi:type="dcterms:W3CDTF">2022-08-05T09:22:40Z</dcterms:modified>
</cp:coreProperties>
</file>