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1" d="100"/>
          <a:sy n="71" d="100"/>
        </p:scale>
        <p:origin x="6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5/5/2015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5/5/2015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5/5/2015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5/5/2015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Let’s Cook</a:t>
            </a:r>
            <a:endParaRPr lang="en-GB" dirty="0"/>
          </a:p>
        </p:txBody>
      </p:sp>
      <p:sp>
        <p:nvSpPr>
          <p:cNvPr id="3" name="Subtitle 2"/>
          <p:cNvSpPr>
            <a:spLocks noGrp="1"/>
          </p:cNvSpPr>
          <p:nvPr>
            <p:ph type="subTitle" idx="1"/>
          </p:nvPr>
        </p:nvSpPr>
        <p:spPr/>
        <p:txBody>
          <a:bodyPr/>
          <a:lstStyle/>
          <a:p>
            <a:r>
              <a:rPr lang="en-IN" dirty="0" smtClean="0"/>
              <a:t>Your </a:t>
            </a:r>
            <a:r>
              <a:rPr lang="en-IN" dirty="0" err="1" smtClean="0"/>
              <a:t>FooD</a:t>
            </a:r>
            <a:r>
              <a:rPr lang="en-IN" dirty="0" smtClean="0"/>
              <a:t> OUR RECIPE</a:t>
            </a:r>
            <a:endParaRPr lang="en-GB" dirty="0"/>
          </a:p>
        </p:txBody>
      </p:sp>
    </p:spTree>
    <p:extLst>
      <p:ext uri="{BB962C8B-B14F-4D97-AF65-F5344CB8AC3E}">
        <p14:creationId xmlns:p14="http://schemas.microsoft.com/office/powerpoint/2010/main" val="453898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GB" dirty="0"/>
          </a:p>
        </p:txBody>
      </p:sp>
      <p:sp>
        <p:nvSpPr>
          <p:cNvPr id="3" name="Content Placeholder 2"/>
          <p:cNvSpPr>
            <a:spLocks noGrp="1"/>
          </p:cNvSpPr>
          <p:nvPr>
            <p:ph idx="1"/>
          </p:nvPr>
        </p:nvSpPr>
        <p:spPr/>
        <p:txBody>
          <a:bodyPr/>
          <a:lstStyle/>
          <a:p>
            <a:r>
              <a:rPr lang="en-IN" dirty="0" smtClean="0"/>
              <a:t>Let’s Cook is an Android based application for your smartphones and tablets. Just imagine, you are tired of eating the same food all day and make a mind to prepare something interesting of your favourite chef. But this is where you get trapped, where to get the recipe from? This application allows you to search for your favourite chef and view all the recipes of that particular chef. So the task is just to login, search for the chef, choose the recipe and you are done. The recipe is in front of you in 4 simple steps. </a:t>
            </a:r>
            <a:endParaRPr lang="en-GB" dirty="0"/>
          </a:p>
        </p:txBody>
      </p:sp>
    </p:spTree>
    <p:extLst>
      <p:ext uri="{BB962C8B-B14F-4D97-AF65-F5344CB8AC3E}">
        <p14:creationId xmlns:p14="http://schemas.microsoft.com/office/powerpoint/2010/main" val="2667587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993" y="368093"/>
            <a:ext cx="9404723" cy="1400530"/>
          </a:xfrm>
        </p:spPr>
        <p:txBody>
          <a:bodyPr/>
          <a:lstStyle/>
          <a:p>
            <a:r>
              <a:rPr lang="en-IN" dirty="0" smtClean="0"/>
              <a:t>FUNCTIONALITIES</a:t>
            </a:r>
            <a:endParaRPr lang="en-GB" dirty="0"/>
          </a:p>
        </p:txBody>
      </p:sp>
      <p:sp>
        <p:nvSpPr>
          <p:cNvPr id="3" name="Text Placeholder 2"/>
          <p:cNvSpPr>
            <a:spLocks noGrp="1"/>
          </p:cNvSpPr>
          <p:nvPr>
            <p:ph type="body" idx="1"/>
          </p:nvPr>
        </p:nvSpPr>
        <p:spPr>
          <a:xfrm>
            <a:off x="631993" y="1348083"/>
            <a:ext cx="2946866" cy="576262"/>
          </a:xfrm>
        </p:spPr>
        <p:txBody>
          <a:bodyPr/>
          <a:lstStyle/>
          <a:p>
            <a:r>
              <a:rPr lang="en-IN" sz="2000" dirty="0" smtClean="0"/>
              <a:t>Choose Your Chef</a:t>
            </a:r>
            <a:endParaRPr lang="en-GB" sz="2000" dirty="0"/>
          </a:p>
        </p:txBody>
      </p:sp>
      <p:sp>
        <p:nvSpPr>
          <p:cNvPr id="4" name="Text Placeholder 3"/>
          <p:cNvSpPr>
            <a:spLocks noGrp="1"/>
          </p:cNvSpPr>
          <p:nvPr>
            <p:ph type="body" sz="half" idx="15"/>
          </p:nvPr>
        </p:nvSpPr>
        <p:spPr>
          <a:xfrm>
            <a:off x="651509" y="1998403"/>
            <a:ext cx="2927350" cy="3589338"/>
          </a:xfrm>
        </p:spPr>
        <p:txBody>
          <a:bodyPr/>
          <a:lstStyle/>
          <a:p>
            <a:endParaRPr lang="en-GB" dirty="0"/>
          </a:p>
        </p:txBody>
      </p:sp>
      <p:sp>
        <p:nvSpPr>
          <p:cNvPr id="5" name="Text Placeholder 4"/>
          <p:cNvSpPr>
            <a:spLocks noGrp="1"/>
          </p:cNvSpPr>
          <p:nvPr>
            <p:ph type="body" sz="quarter" idx="3"/>
          </p:nvPr>
        </p:nvSpPr>
        <p:spPr>
          <a:xfrm>
            <a:off x="3873106" y="1360544"/>
            <a:ext cx="2936241" cy="576262"/>
          </a:xfrm>
        </p:spPr>
        <p:txBody>
          <a:bodyPr/>
          <a:lstStyle/>
          <a:p>
            <a:r>
              <a:rPr lang="en-IN" sz="2000" dirty="0" smtClean="0"/>
              <a:t>Choose Your Recipe</a:t>
            </a:r>
            <a:endParaRPr lang="en-GB" sz="2000" dirty="0"/>
          </a:p>
        </p:txBody>
      </p:sp>
      <p:sp>
        <p:nvSpPr>
          <p:cNvPr id="6" name="Text Placeholder 5"/>
          <p:cNvSpPr>
            <a:spLocks noGrp="1"/>
          </p:cNvSpPr>
          <p:nvPr>
            <p:ph type="body" sz="half" idx="16"/>
          </p:nvPr>
        </p:nvSpPr>
        <p:spPr>
          <a:xfrm>
            <a:off x="3873106" y="1998403"/>
            <a:ext cx="2946794" cy="3589338"/>
          </a:xfrm>
        </p:spPr>
        <p:txBody>
          <a:bodyPr/>
          <a:lstStyle/>
          <a:p>
            <a:endParaRPr lang="en-GB" dirty="0"/>
          </a:p>
        </p:txBody>
      </p:sp>
      <p:sp>
        <p:nvSpPr>
          <p:cNvPr id="7" name="Text Placeholder 6"/>
          <p:cNvSpPr>
            <a:spLocks noGrp="1"/>
          </p:cNvSpPr>
          <p:nvPr>
            <p:ph type="body" sz="quarter" idx="13"/>
          </p:nvPr>
        </p:nvSpPr>
        <p:spPr>
          <a:xfrm>
            <a:off x="7104603" y="1395310"/>
            <a:ext cx="2932113" cy="576262"/>
          </a:xfrm>
        </p:spPr>
        <p:txBody>
          <a:bodyPr/>
          <a:lstStyle/>
          <a:p>
            <a:r>
              <a:rPr lang="en-IN" sz="2000" dirty="0"/>
              <a:t>	</a:t>
            </a:r>
            <a:r>
              <a:rPr lang="en-IN" sz="2000" dirty="0" smtClean="0"/>
              <a:t>View Your Recipe</a:t>
            </a:r>
            <a:endParaRPr lang="en-GB" sz="2000" dirty="0"/>
          </a:p>
        </p:txBody>
      </p:sp>
      <p:sp>
        <p:nvSpPr>
          <p:cNvPr id="8" name="Text Placeholder 7"/>
          <p:cNvSpPr>
            <a:spLocks noGrp="1"/>
          </p:cNvSpPr>
          <p:nvPr>
            <p:ph type="body" sz="half" idx="17"/>
          </p:nvPr>
        </p:nvSpPr>
        <p:spPr>
          <a:xfrm>
            <a:off x="7104602" y="1998403"/>
            <a:ext cx="2932113" cy="3589338"/>
          </a:xfrm>
        </p:spPr>
        <p:txBody>
          <a:bodyPr/>
          <a:lstStyle/>
          <a:p>
            <a:endParaRPr lang="en-GB"/>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010" y="2021234"/>
            <a:ext cx="2006161" cy="356650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3388" y="2021234"/>
            <a:ext cx="2014538" cy="35814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6143" y="2021234"/>
            <a:ext cx="2026261" cy="3602242"/>
          </a:xfrm>
          <a:prstGeom prst="rect">
            <a:avLst/>
          </a:prstGeom>
        </p:spPr>
      </p:pic>
      <p:sp>
        <p:nvSpPr>
          <p:cNvPr id="12" name="TextBox 11"/>
          <p:cNvSpPr txBox="1"/>
          <p:nvPr/>
        </p:nvSpPr>
        <p:spPr>
          <a:xfrm>
            <a:off x="651509" y="5765800"/>
            <a:ext cx="2936895" cy="523220"/>
          </a:xfrm>
          <a:prstGeom prst="rect">
            <a:avLst/>
          </a:prstGeom>
          <a:noFill/>
        </p:spPr>
        <p:txBody>
          <a:bodyPr wrap="square" rtlCol="0">
            <a:spAutoFit/>
          </a:bodyPr>
          <a:lstStyle/>
          <a:p>
            <a:r>
              <a:rPr lang="en-IN" sz="1400" dirty="0" smtClean="0"/>
              <a:t>Select any chef from the recommended section.</a:t>
            </a:r>
            <a:endParaRPr lang="en-GB" sz="1400" dirty="0"/>
          </a:p>
        </p:txBody>
      </p:sp>
      <p:sp>
        <p:nvSpPr>
          <p:cNvPr id="13" name="TextBox 12"/>
          <p:cNvSpPr txBox="1"/>
          <p:nvPr/>
        </p:nvSpPr>
        <p:spPr>
          <a:xfrm>
            <a:off x="3782209" y="5765800"/>
            <a:ext cx="2936895" cy="523220"/>
          </a:xfrm>
          <a:prstGeom prst="rect">
            <a:avLst/>
          </a:prstGeom>
          <a:noFill/>
        </p:spPr>
        <p:txBody>
          <a:bodyPr wrap="square" rtlCol="0">
            <a:spAutoFit/>
          </a:bodyPr>
          <a:lstStyle/>
          <a:p>
            <a:r>
              <a:rPr lang="en-IN" sz="1400" dirty="0" smtClean="0"/>
              <a:t>Choose any from the recipes of this chef.</a:t>
            </a:r>
            <a:endParaRPr lang="en-GB" sz="1400" dirty="0"/>
          </a:p>
        </p:txBody>
      </p:sp>
      <p:sp>
        <p:nvSpPr>
          <p:cNvPr id="14" name="TextBox 13"/>
          <p:cNvSpPr txBox="1"/>
          <p:nvPr/>
        </p:nvSpPr>
        <p:spPr>
          <a:xfrm>
            <a:off x="7104602" y="5781583"/>
            <a:ext cx="2936895" cy="738664"/>
          </a:xfrm>
          <a:prstGeom prst="rect">
            <a:avLst/>
          </a:prstGeom>
          <a:noFill/>
        </p:spPr>
        <p:txBody>
          <a:bodyPr wrap="square" rtlCol="0">
            <a:spAutoFit/>
          </a:bodyPr>
          <a:lstStyle/>
          <a:p>
            <a:r>
              <a:rPr lang="en-IN" sz="1400" dirty="0" smtClean="0"/>
              <a:t>The selected recipe is displayed with name, image, </a:t>
            </a:r>
            <a:r>
              <a:rPr lang="en-IN" sz="1400" dirty="0" err="1" smtClean="0"/>
              <a:t>ingridients</a:t>
            </a:r>
            <a:r>
              <a:rPr lang="en-IN" sz="1400" dirty="0" smtClean="0"/>
              <a:t> and procedure.</a:t>
            </a:r>
            <a:endParaRPr lang="en-GB" sz="1400" dirty="0"/>
          </a:p>
        </p:txBody>
      </p:sp>
    </p:spTree>
    <p:extLst>
      <p:ext uri="{BB962C8B-B14F-4D97-AF65-F5344CB8AC3E}">
        <p14:creationId xmlns:p14="http://schemas.microsoft.com/office/powerpoint/2010/main" val="3310943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GB" dirty="0"/>
          </a:p>
        </p:txBody>
      </p:sp>
      <p:sp>
        <p:nvSpPr>
          <p:cNvPr id="3" name="Text Placeholder 2"/>
          <p:cNvSpPr>
            <a:spLocks noGrp="1"/>
          </p:cNvSpPr>
          <p:nvPr>
            <p:ph type="body" idx="1"/>
          </p:nvPr>
        </p:nvSpPr>
        <p:spPr/>
        <p:txBody>
          <a:bodyPr/>
          <a:lstStyle/>
          <a:p>
            <a:r>
              <a:rPr lang="en-IN" dirty="0" smtClean="0"/>
              <a:t>Login And Register System</a:t>
            </a:r>
            <a:endParaRPr lang="en-GB" dirty="0"/>
          </a:p>
        </p:txBody>
      </p:sp>
      <p:sp>
        <p:nvSpPr>
          <p:cNvPr id="4" name="Content Placeholder 3"/>
          <p:cNvSpPr>
            <a:spLocks noGrp="1"/>
          </p:cNvSpPr>
          <p:nvPr>
            <p:ph sz="half" idx="2"/>
          </p:nvPr>
        </p:nvSpPr>
        <p:spPr/>
        <p:txBody>
          <a:bodyPr/>
          <a:lstStyle/>
          <a:p>
            <a:r>
              <a:rPr lang="en-IN" dirty="0" smtClean="0"/>
              <a:t>Maintain your own account by logging in to the application. This will help you keep your data safe according to your preferences.</a:t>
            </a:r>
            <a:endParaRPr lang="en-GB" dirty="0"/>
          </a:p>
        </p:txBody>
      </p:sp>
      <p:sp>
        <p:nvSpPr>
          <p:cNvPr id="5" name="Text Placeholder 4"/>
          <p:cNvSpPr>
            <a:spLocks noGrp="1"/>
          </p:cNvSpPr>
          <p:nvPr>
            <p:ph type="body" sz="quarter" idx="3"/>
          </p:nvPr>
        </p:nvSpPr>
        <p:spPr>
          <a:xfrm>
            <a:off x="5654495" y="1905000"/>
            <a:ext cx="4686293" cy="576262"/>
          </a:xfrm>
        </p:spPr>
        <p:txBody>
          <a:bodyPr/>
          <a:lstStyle/>
          <a:p>
            <a:r>
              <a:rPr lang="en-IN" dirty="0" smtClean="0"/>
              <a:t>Mark as favourite and Search</a:t>
            </a:r>
            <a:endParaRPr lang="en-GB"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590365" y="3931591"/>
            <a:ext cx="1264023" cy="2247154"/>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588" y="3936903"/>
            <a:ext cx="1262301" cy="2244090"/>
          </a:xfrm>
          <a:prstGeom prst="rect">
            <a:avLst/>
          </a:prstGeom>
        </p:spPr>
      </p:pic>
      <p:sp>
        <p:nvSpPr>
          <p:cNvPr id="10" name="Content Placeholder 3"/>
          <p:cNvSpPr txBox="1">
            <a:spLocks/>
          </p:cNvSpPr>
          <p:nvPr/>
        </p:nvSpPr>
        <p:spPr>
          <a:xfrm>
            <a:off x="5654495" y="2514600"/>
            <a:ext cx="4396339" cy="37417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IN" dirty="0" smtClean="0"/>
              <a:t>Once you are login, you can mark a chef as your favourite so that you need not search again later. Search for chef using search bar.</a:t>
            </a:r>
            <a:endParaRPr lang="en-GB"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0558" y="3931592"/>
            <a:ext cx="1264024" cy="224715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6420" y="3931591"/>
            <a:ext cx="1255021" cy="2247154"/>
          </a:xfrm>
          <a:prstGeom prst="rect">
            <a:avLst/>
          </a:prstGeom>
        </p:spPr>
      </p:pic>
    </p:spTree>
    <p:extLst>
      <p:ext uri="{BB962C8B-B14F-4D97-AF65-F5344CB8AC3E}">
        <p14:creationId xmlns:p14="http://schemas.microsoft.com/office/powerpoint/2010/main" val="3072058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PROSPECTS</a:t>
            </a:r>
            <a:endParaRPr lang="en-GB" dirty="0"/>
          </a:p>
        </p:txBody>
      </p:sp>
      <p:sp>
        <p:nvSpPr>
          <p:cNvPr id="3" name="Content Placeholder 2"/>
          <p:cNvSpPr>
            <a:spLocks noGrp="1"/>
          </p:cNvSpPr>
          <p:nvPr>
            <p:ph idx="1"/>
          </p:nvPr>
        </p:nvSpPr>
        <p:spPr/>
        <p:txBody>
          <a:bodyPr/>
          <a:lstStyle/>
          <a:p>
            <a:r>
              <a:rPr lang="en-IN" dirty="0" smtClean="0"/>
              <a:t>This application can be extended as huge chef-recipe information system.</a:t>
            </a:r>
          </a:p>
          <a:p>
            <a:r>
              <a:rPr lang="en-IN" dirty="0" smtClean="0"/>
              <a:t>The recommended chefs will be listed on basis of machine learning algorithms. The type of chefs users view the most, the chefs they mark as favourite can be taken as data and manipulated to give appropriate recommendations.</a:t>
            </a:r>
          </a:p>
          <a:p>
            <a:r>
              <a:rPr lang="en-IN" dirty="0" smtClean="0"/>
              <a:t>The app can be used by household workers and restaurants. </a:t>
            </a:r>
          </a:p>
          <a:p>
            <a:r>
              <a:rPr lang="en-IN" dirty="0" smtClean="0"/>
              <a:t>The data will be presented with higher aesthetic values and ergonomics.</a:t>
            </a:r>
          </a:p>
          <a:p>
            <a:pPr marL="0" indent="0">
              <a:buNone/>
            </a:pPr>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GB" dirty="0"/>
          </a:p>
        </p:txBody>
      </p:sp>
    </p:spTree>
    <p:extLst>
      <p:ext uri="{BB962C8B-B14F-4D97-AF65-F5344CB8AC3E}">
        <p14:creationId xmlns:p14="http://schemas.microsoft.com/office/powerpoint/2010/main" val="2810002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60812" y="2447364"/>
            <a:ext cx="7974106" cy="1569660"/>
          </a:xfrm>
          <a:prstGeom prst="rect">
            <a:avLst/>
          </a:prstGeom>
          <a:noFill/>
        </p:spPr>
        <p:txBody>
          <a:bodyPr wrap="square" rtlCol="0">
            <a:spAutoFit/>
          </a:bodyPr>
          <a:lstStyle/>
          <a:p>
            <a:r>
              <a:rPr lang="en-IN" sz="9600" dirty="0" smtClean="0"/>
              <a:t>THANK YOU</a:t>
            </a:r>
            <a:endParaRPr lang="en-GB" sz="9600" dirty="0"/>
          </a:p>
        </p:txBody>
      </p:sp>
    </p:spTree>
    <p:extLst>
      <p:ext uri="{BB962C8B-B14F-4D97-AF65-F5344CB8AC3E}">
        <p14:creationId xmlns:p14="http://schemas.microsoft.com/office/powerpoint/2010/main" val="21182908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64</TotalTime>
  <Words>293</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Let’s Cook</vt:lpstr>
      <vt:lpstr>INTRODUCTION</vt:lpstr>
      <vt:lpstr>FUNCTIONALITIES</vt:lpstr>
      <vt:lpstr>ADVANTAGES</vt:lpstr>
      <vt:lpstr>FUTURE PROSPECTS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Cook</dc:title>
  <dc:creator>Prince Bansal</dc:creator>
  <cp:lastModifiedBy>Prince Bansal</cp:lastModifiedBy>
  <cp:revision>7</cp:revision>
  <dcterms:created xsi:type="dcterms:W3CDTF">2015-05-04T19:59:34Z</dcterms:created>
  <dcterms:modified xsi:type="dcterms:W3CDTF">2015-05-04T21:03:46Z</dcterms:modified>
</cp:coreProperties>
</file>