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8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9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7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A257-CA80-49B8-A3FC-58614EAFD558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EA5EDE-B137-4DFF-BB69-0EB5D9922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8734-D6CF-D2DA-49C9-08FFFB215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Tensorflow MNIST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FC4F-8930-3ACD-6B57-7EBDAF29C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062B-9DAB-5436-7874-8EC84574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95B9F-A98A-039C-C954-D1628C76A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7" y="-28551"/>
            <a:ext cx="8695234" cy="6521426"/>
          </a:xfrm>
        </p:spPr>
      </p:pic>
    </p:spTree>
    <p:extLst>
      <p:ext uri="{BB962C8B-B14F-4D97-AF65-F5344CB8AC3E}">
        <p14:creationId xmlns:p14="http://schemas.microsoft.com/office/powerpoint/2010/main" val="47102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900-7754-C4E9-5746-7C74E51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FF2F5-6836-68F8-F20C-E93AEE710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16" y="315912"/>
            <a:ext cx="8235951" cy="6176963"/>
          </a:xfrm>
        </p:spPr>
      </p:pic>
    </p:spTree>
    <p:extLst>
      <p:ext uri="{BB962C8B-B14F-4D97-AF65-F5344CB8AC3E}">
        <p14:creationId xmlns:p14="http://schemas.microsoft.com/office/powerpoint/2010/main" val="312468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900-7754-C4E9-5746-7C74E51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12B4DA-6674-3643-392B-57F38D677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45" y="443059"/>
            <a:ext cx="7977793" cy="5286654"/>
          </a:xfrm>
        </p:spPr>
      </p:pic>
    </p:spTree>
    <p:extLst>
      <p:ext uri="{BB962C8B-B14F-4D97-AF65-F5344CB8AC3E}">
        <p14:creationId xmlns:p14="http://schemas.microsoft.com/office/powerpoint/2010/main" val="32003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900-7754-C4E9-5746-7C74E51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65878-2793-8306-16C1-724AA2B06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9" y="650450"/>
            <a:ext cx="9285909" cy="4871874"/>
          </a:xfrm>
        </p:spPr>
      </p:pic>
    </p:spTree>
    <p:extLst>
      <p:ext uri="{BB962C8B-B14F-4D97-AF65-F5344CB8AC3E}">
        <p14:creationId xmlns:p14="http://schemas.microsoft.com/office/powerpoint/2010/main" val="249088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900-7754-C4E9-5746-7C74E51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2CDA63-CF7C-E8EF-7C9E-977896C81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22" y="804519"/>
            <a:ext cx="10061346" cy="5030673"/>
          </a:xfrm>
        </p:spPr>
      </p:pic>
    </p:spTree>
    <p:extLst>
      <p:ext uri="{BB962C8B-B14F-4D97-AF65-F5344CB8AC3E}">
        <p14:creationId xmlns:p14="http://schemas.microsoft.com/office/powerpoint/2010/main" val="315896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900-7754-C4E9-5746-7C74E51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E8D29-F8E2-68A7-FF0D-9E2EB0866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2" y="264139"/>
            <a:ext cx="7924192" cy="5523919"/>
          </a:xfrm>
        </p:spPr>
      </p:pic>
    </p:spTree>
    <p:extLst>
      <p:ext uri="{BB962C8B-B14F-4D97-AF65-F5344CB8AC3E}">
        <p14:creationId xmlns:p14="http://schemas.microsoft.com/office/powerpoint/2010/main" val="133769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900-7754-C4E9-5746-7C74E51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9713FE-61D1-2734-BE3E-1F7BACA2E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5" y="128934"/>
            <a:ext cx="10186549" cy="5611989"/>
          </a:xfrm>
        </p:spPr>
      </p:pic>
    </p:spTree>
    <p:extLst>
      <p:ext uri="{BB962C8B-B14F-4D97-AF65-F5344CB8AC3E}">
        <p14:creationId xmlns:p14="http://schemas.microsoft.com/office/powerpoint/2010/main" val="422303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900-7754-C4E9-5746-7C74E51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F3B659-7F15-BA4E-FE96-F5A958410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4" y="460702"/>
            <a:ext cx="11428659" cy="4742894"/>
          </a:xfrm>
        </p:spPr>
      </p:pic>
    </p:spTree>
    <p:extLst>
      <p:ext uri="{BB962C8B-B14F-4D97-AF65-F5344CB8AC3E}">
        <p14:creationId xmlns:p14="http://schemas.microsoft.com/office/powerpoint/2010/main" val="59568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2891-40C8-0FCA-24E0-0F2D2DA1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30053-43CE-AA9F-B666-A167C82C3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6" y="160256"/>
            <a:ext cx="8022276" cy="6016707"/>
          </a:xfrm>
        </p:spPr>
      </p:pic>
    </p:spTree>
    <p:extLst>
      <p:ext uri="{BB962C8B-B14F-4D97-AF65-F5344CB8AC3E}">
        <p14:creationId xmlns:p14="http://schemas.microsoft.com/office/powerpoint/2010/main" val="2980457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Tensorflow MNIST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MNIST</dc:title>
  <dc:creator>talibzada@outlook.com</dc:creator>
  <cp:lastModifiedBy>talibzada@outlook.com</cp:lastModifiedBy>
  <cp:revision>1</cp:revision>
  <dcterms:created xsi:type="dcterms:W3CDTF">2022-10-31T03:43:15Z</dcterms:created>
  <dcterms:modified xsi:type="dcterms:W3CDTF">2022-10-31T03:58:20Z</dcterms:modified>
</cp:coreProperties>
</file>