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0B917-C785-FE4C-5D2F-8129EF19E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AD5650-D98A-4A37-B7E3-2D3E74DD7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E3AD2D-064F-4D12-154D-56574914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A86D-BA89-4035-B23E-95BAAAD60027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B78860-B8B3-AD9A-52F3-3207436A5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286799-415E-BE29-DC75-C91703A3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EFA1-5571-4289-93E2-7D873F866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73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3E035-42B3-C303-79B0-A3AACC45D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EC2B3E-055D-6BD0-B9EB-4CEFB1C51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C7224-5BB2-CAB6-B29F-BC2CF4413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A86D-BA89-4035-B23E-95BAAAD60027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FF2FE4-9BC0-6FF0-1EC9-3100AAC6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BF94B-BDEC-FB23-3606-C0D8E2BD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EFA1-5571-4289-93E2-7D873F866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8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3FAA63-397D-2A59-2C99-46C0B3978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AF71F2-97FD-07C3-E762-AFE581898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7FA647-C053-1664-A0AF-C35955DD4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A86D-BA89-4035-B23E-95BAAAD60027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C77BA4-E2ED-3ACF-507F-35FC93D2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F59E5C-7F1E-03C4-C013-716B0BB97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EFA1-5571-4289-93E2-7D873F866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04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35E1E-492E-D68B-9B17-29CD087A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60AAC8-2968-7A83-DEF0-CD6D065BE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683825-F4C0-FBED-4CFD-1274F09A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A86D-BA89-4035-B23E-95BAAAD60027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EE07E-5DEF-724A-A6ED-6B1EA305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0F3EC4-5F53-B4B7-E04B-040B1BCD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EFA1-5571-4289-93E2-7D873F866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81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404FB-A72E-13A5-4BD8-513C651F4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05D092-0389-A2CC-BCD7-B3C680E5E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3D6C69-7343-7D5B-609E-FF184EBC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A86D-BA89-4035-B23E-95BAAAD60027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14E324-BDED-44F2-5A59-B1420892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C8E999-8325-507A-D5BA-0894E1A0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EFA1-5571-4289-93E2-7D873F866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254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9BAF3-0F1B-687D-1BC8-2C47FF75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4F7E2B-902A-0435-822F-AE277D7CE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8013F4-C569-1D13-8C52-CC699D6DF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26735F-C957-0E03-6605-E377AF52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A86D-BA89-4035-B23E-95BAAAD60027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35BB38-D0CC-FC46-7E95-6685BD83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E824B9-2726-9613-9AEC-0A1E7C622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EFA1-5571-4289-93E2-7D873F866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46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D0D1E-0D73-23B4-1D68-253F6AFB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7751E8-15B5-12C7-1C21-554F94EE8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AC76B9-A990-4C7E-8E5B-E740EB89F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23177F-67FB-A654-1C57-9FB59DA49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DD8A77-A3F5-EC8E-7ED0-953907676F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7EE4FC-6391-C723-3BDE-E61163B6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A86D-BA89-4035-B23E-95BAAAD60027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C4D70A-7038-DC9B-89A0-11E50207E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A58553-3FDF-4BBE-9F2C-5FB206A0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EFA1-5571-4289-93E2-7D873F866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6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79F5B-3664-E720-0BF0-24E2A368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8A9676-8098-65C8-9B67-9019303D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A86D-BA89-4035-B23E-95BAAAD60027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B7A3B6-AE2F-3E0E-90F8-9EB5F4B2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6B409C-A865-9478-8612-AB5D8093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EFA1-5571-4289-93E2-7D873F866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39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FC6151-144B-5884-CB2C-16E0D3EE4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A86D-BA89-4035-B23E-95BAAAD60027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647ADD-67D3-2684-4BA5-87DE2EB2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B63F8C-B1BB-CD43-BE9F-9DB0EA12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EFA1-5571-4289-93E2-7D873F866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38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FFB55-C338-D9D6-A2AF-516A11D79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67E7B0-B62D-D66A-D583-F2BB05D0D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07373B-FC2C-0945-4A8E-3D4212D2D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75DFAA-E349-644C-6FFE-F37FA4B29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A86D-BA89-4035-B23E-95BAAAD60027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3331D0-FFBA-C933-04C3-45F7A4E7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344A9B-F8A9-E864-EA01-674EE10A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EFA1-5571-4289-93E2-7D873F866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94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5ADF2-7980-3BF2-9B09-0FCC4044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B6F113-6749-A86E-B866-9FFED2A83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8EF4FE-109C-175B-F76E-FD1CDD4A0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86EEC2-B858-E292-EA17-5B0216A3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A86D-BA89-4035-B23E-95BAAAD60027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CCBE3D-56B6-EC6E-5C3E-BF6F1CFA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884E7F-74FD-2691-67AF-97E6AB6E6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EFA1-5571-4289-93E2-7D873F866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38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34FB10-F216-9506-0B17-F67D672B1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B89C3-1443-A2B6-8BB8-D473DB7A2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614B36-3F74-1F66-A496-164309E4D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5A86D-BA89-4035-B23E-95BAAAD60027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2634B-15A9-2344-00F5-E5F1A67C8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8B311-040B-69F5-1051-2FEE1A8CB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4EFA1-5571-4289-93E2-7D873F866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9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5ED3F9-8C36-470E-D3F6-A5A21155E668}"/>
              </a:ext>
            </a:extLst>
          </p:cNvPr>
          <p:cNvSpPr txBox="1"/>
          <p:nvPr/>
        </p:nvSpPr>
        <p:spPr>
          <a:xfrm>
            <a:off x="406400" y="42984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초기 데이터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499077-E9E0-0209-FF2F-D0B6CD8A5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66" y="1319056"/>
            <a:ext cx="7135221" cy="40010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8AB709-F77E-75DF-5A1B-23D6874A5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16" y="4332715"/>
            <a:ext cx="12192000" cy="224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4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2527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hajun</dc:creator>
  <cp:lastModifiedBy>hajun</cp:lastModifiedBy>
  <cp:revision>1</cp:revision>
  <dcterms:created xsi:type="dcterms:W3CDTF">2023-06-13T12:30:02Z</dcterms:created>
  <dcterms:modified xsi:type="dcterms:W3CDTF">2023-06-13T12:35:01Z</dcterms:modified>
</cp:coreProperties>
</file>