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0A1B-BAEE-31A8-B4C7-DB0D3DC27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A289F-1C60-FDB9-122E-0E3991E29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D991-4AC4-5151-F4D2-291C1D84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3DA74-8E4E-DB67-42A2-371212D6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551B9-9E44-0F35-7066-72DDBDD4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4CDB7-E855-DF89-C1D7-ED8B0BEF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71C37-450F-9DB8-680C-253B2C63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C4F26-AA68-B9B8-1E34-D1C9AB98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31216-24B7-80AF-1733-E610DD8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E46DE-25FB-B295-CC37-398576B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2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D55A17-F15D-560E-FEA4-F910FE77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98154-D9E2-9490-3787-BD6984BB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9ECED-11AA-DB7C-EAD6-51CB3F31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C1926-0C63-B577-B7F7-99C8084D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59213-D1BC-BB2D-10F1-C8B3D1E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59ADF-0D59-395C-0DD5-2D2683BE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58FEA-B224-F553-E122-1936D2FC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17D17-F713-1C8B-A5F0-EC2E6FDB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A109E-65F8-9F01-F421-CE5B2827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B6893-BFB4-42DA-08C4-ABEBC0E2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2BCA-9150-0DE8-65EF-B03F8108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3F04F-910F-FC34-F110-203B6BF20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97423-B249-C6D2-FCA9-C48C9F98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98E71-95B3-A628-8B42-B0D84623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79081-2590-3CB7-A6D2-7C98B9C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8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860CF-6C98-9DD6-3667-B33B591B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D488A-B452-37AC-8FE0-31FF659D9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F85D3-753E-34FC-A197-B5A4C5B5B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5AFFD-1D4F-D129-24DA-B89A160E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B24C9-95EC-DAC7-6151-A0AECD0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428B1-2954-28EB-7C3D-0EE4D8CC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7E44F-1631-AC93-31F1-06CA7F73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9C988-45E7-0346-130D-0B032F38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DFB38-3FBA-39C0-4F4E-90B10B5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53154C-697E-5CB1-E94D-3DA240735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5FF0E-B234-C5A9-7656-1D83893D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409613-7649-8ED3-F1B2-410CF6A3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607FD9-245C-4302-4612-FE28E8CA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049C3-1866-E9BC-FF07-E9399CC3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BE13-D2FD-357C-5077-E4AA3C8D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68195-6D48-6EFC-CBBB-B1C91CE9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94B85-7834-2882-3518-FD3AB6C4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D0714-EB2B-6458-BC2D-2E8D1B7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78B619-B7AE-F940-BE3A-17510DEF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13898-DAE9-BAAD-3659-E075B7B1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BB577-2193-BFA7-6E7D-97DF29DE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3C46-8FD1-C4B7-DF57-A1B77F67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EAFE4-9FC4-08CE-DCF8-E91425FE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16446-B884-0AED-5253-47B67924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B48C7-EAB1-52EC-D8F7-84D41E39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9D826-20E4-7C78-7933-D83AA623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9294E-D7EC-E973-4F80-4356A3B1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2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7FD7-1BCC-F11F-E735-19655039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4E962-877C-2066-AB51-5B7E3D60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A207C-1B8A-2B5B-0EE4-243E061E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9005A-6D1F-35DE-8AC9-E8AEB18A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FA05A-98BB-3BDD-EB21-4292CE48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7A641-FA65-BE2E-8B9E-50B56C2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BEAFD-0DDB-9848-C9A1-D8E5E2E0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ADEBF-5C92-FA97-2C0E-02281BA2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A9BC4-ADEC-5024-11A4-290917608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456D-2A58-4494-A62F-9B7631FAEA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1D74B-9E18-2395-C149-2FD62275A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08943-E083-3BC6-CDF7-BE49D1B81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1884F7-3400-3CE7-2C0B-3BFFAF51EB69}"/>
              </a:ext>
            </a:extLst>
          </p:cNvPr>
          <p:cNvSpPr txBox="1"/>
          <p:nvPr/>
        </p:nvSpPr>
        <p:spPr>
          <a:xfrm>
            <a:off x="1800808" y="11663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하품 성능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A74C34-62F2-7E72-D036-0E9312CF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08" y="1744603"/>
            <a:ext cx="8849960" cy="45631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0786DF-0A8A-C76F-01A5-3EE48828C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19" y="2844766"/>
            <a:ext cx="523948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FAE550-6E78-DD0C-44F9-1F125FF1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1" y="232262"/>
            <a:ext cx="6563641" cy="4639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052A27-8DE3-097A-A87B-BBDBE853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39" y="1828383"/>
            <a:ext cx="642074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3</cp:revision>
  <dcterms:created xsi:type="dcterms:W3CDTF">2023-06-13T19:24:53Z</dcterms:created>
  <dcterms:modified xsi:type="dcterms:W3CDTF">2023-06-13T20:40:47Z</dcterms:modified>
</cp:coreProperties>
</file>