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0B917-C785-FE4C-5D2F-8129EF19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D5650-D98A-4A37-B7E3-2D3E74DD7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3AD2D-064F-4D12-154D-5657491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8860-B8B3-AD9A-52F3-3207436A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86799-415E-BE29-DC75-C91703A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3E035-42B3-C303-79B0-A3AACC45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C2B3E-055D-6BD0-B9EB-4CEFB1C5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7224-5BB2-CAB6-B29F-BC2CF441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F2FE4-9BC0-6FF0-1EC9-3100AAC6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BF94B-BDEC-FB23-3606-C0D8E2BD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3FAA63-397D-2A59-2C99-46C0B3978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AF71F2-97FD-07C3-E762-AFE58189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FA647-C053-1664-A0AF-C35955DD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77BA4-E2ED-3ACF-507F-35FC93D2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59E5C-7F1E-03C4-C013-716B0BB9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5E1E-492E-D68B-9B17-29CD087A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0AAC8-2968-7A83-DEF0-CD6D065B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83825-F4C0-FBED-4CFD-1274F09A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EE07E-5DEF-724A-A6ED-6B1EA30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F3EC4-5F53-B4B7-E04B-040B1BCD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1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404FB-A72E-13A5-4BD8-513C651F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5D092-0389-A2CC-BCD7-B3C680E5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D6C69-7343-7D5B-609E-FF184E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4E324-BDED-44F2-5A59-B1420892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E999-8325-507A-D5BA-0894E1A0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5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9BAF3-0F1B-687D-1BC8-2C47FF7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F7E2B-902A-0435-822F-AE277D7CE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013F4-C569-1D13-8C52-CC699D6D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6735F-C957-0E03-6605-E377AF52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5BB38-D0CC-FC46-7E95-6685BD8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824B9-2726-9613-9AEC-0A1E7C62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0D1E-0D73-23B4-1D68-253F6AF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751E8-15B5-12C7-1C21-554F94EE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AC76B9-A990-4C7E-8E5B-E740EB89F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23177F-67FB-A654-1C57-9FB59DA49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D8A77-A3F5-EC8E-7ED0-953907676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EE4FC-6391-C723-3BDE-E61163B6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4D70A-7038-DC9B-89A0-11E50207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A58553-3FDF-4BBE-9F2C-5FB20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79F5B-3664-E720-0BF0-24E2A368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8A9676-8098-65C8-9B67-9019303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7A3B6-AE2F-3E0E-90F8-9EB5F4B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B409C-A865-9478-8612-AB5D8093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9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C6151-144B-5884-CB2C-16E0D3EE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47ADD-67D3-2684-4BA5-87DE2EB2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63F8C-B1BB-CD43-BE9F-9DB0EA12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8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FB55-C338-D9D6-A2AF-516A11D7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7E7B0-B62D-D66A-D583-F2BB05D0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7373B-FC2C-0945-4A8E-3D4212D2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5DFAA-E349-644C-6FFE-F37FA4B2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331D0-FFBA-C933-04C3-45F7A4E7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44A9B-F8A9-E864-EA01-674EE10A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5ADF2-7980-3BF2-9B09-0FCC4044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B6F113-6749-A86E-B866-9FFED2A83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EF4FE-109C-175B-F76E-FD1CDD4A0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6EEC2-B858-E292-EA17-5B0216A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CBE3D-56B6-EC6E-5C3E-BF6F1CF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84E7F-74FD-2691-67AF-97E6AB6E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4FB10-F216-9506-0B17-F67D672B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89C3-1443-A2B6-8BB8-D473DB7A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14B36-3F74-1F66-A496-164309E4D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A86D-BA89-4035-B23E-95BAAAD600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2634B-15A9-2344-00F5-E5F1A67C8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8B311-040B-69F5-1051-2FEE1A8C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EFA1-5571-4289-93E2-7D873F866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9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ED3F9-8C36-470E-D3F6-A5A21155E668}"/>
              </a:ext>
            </a:extLst>
          </p:cNvPr>
          <p:cNvSpPr txBox="1"/>
          <p:nvPr/>
        </p:nvSpPr>
        <p:spPr>
          <a:xfrm>
            <a:off x="406400" y="42984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초기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99077-E9E0-0209-FF2F-D0B6CD8A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66" y="1319056"/>
            <a:ext cx="7135221" cy="4001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8AB709-F77E-75DF-5A1B-23D6874A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4" y="4418475"/>
            <a:ext cx="12192000" cy="22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52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2</cp:revision>
  <dcterms:created xsi:type="dcterms:W3CDTF">2023-06-13T12:30:02Z</dcterms:created>
  <dcterms:modified xsi:type="dcterms:W3CDTF">2023-06-13T13:08:18Z</dcterms:modified>
</cp:coreProperties>
</file>