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4C8"/>
    <a:srgbClr val="E0DEEE"/>
    <a:srgbClr val="D0CDE5"/>
    <a:srgbClr val="223F47"/>
    <a:srgbClr val="DADDFC"/>
    <a:srgbClr val="F5F5F5"/>
    <a:srgbClr val="434343"/>
    <a:srgbClr val="234047"/>
    <a:srgbClr val="75147B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2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BDBBD-C8E8-E120-EB7B-922F94884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4627A9-5394-5D0F-EA52-1C4F6B628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C399E-0493-D3F4-094B-C3FB4993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E45-F86E-4047-B1AC-17292945DDFC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1FC7E-C314-604A-0645-7B540DD3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EC668-7114-6446-7A0B-89F82846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66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BB797-7CDF-8147-4CD9-3FB55FC58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931641-E270-E580-AC5F-436BA7702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546A2-92F5-0D3C-4F93-6CD9B9E6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E45-F86E-4047-B1AC-17292945DDFC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F5EF2-4E4A-9BD5-F638-386C731A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7953B1-3052-8FBB-EF01-06E55A92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5A2CAB-918D-69D1-6F4E-2C4B848C7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4F0A06-ECA0-5494-D7B3-A88D6186B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DCED1E-D20F-C01A-2343-B8825E97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E45-F86E-4047-B1AC-17292945DDFC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87293-B054-08E0-BE15-CB8DA2B8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20FF67-FC60-DA05-1445-4EEC9CFA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15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772D6-BF59-9ABA-5CA8-72DE2D32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4E0C7D-EAA7-091C-F50E-F98EBFD15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CE05BC-E264-F04B-855E-068FD322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E45-F86E-4047-B1AC-17292945DDFC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CFA91-6DAC-4E3C-3D28-E360D26E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CDD0C-ED2C-3BF0-67CE-E910C1A2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1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83416-0990-CEA5-B42D-5C17A419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D9C49D-C5D4-2433-04E1-F7D977147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9304D-6929-681B-8608-45832AF9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E45-F86E-4047-B1AC-17292945DDFC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5E3A0F-91F2-5ACF-1D20-9069B1B0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FBCDC0-F55B-DE5D-DB30-92C3A44D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20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DA8F0-F15E-FBE7-1029-78225744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2F22F-7254-49FD-98D1-03A8F209B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2BDFF9-5C11-8D86-1E41-7034C8E4E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A802F6-5806-0582-927A-7E8D867A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E45-F86E-4047-B1AC-17292945DDFC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74B7CE-AED6-5D6C-5EFC-B278EEE6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C220B-9BA0-B519-C57B-DA883EA8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59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05E37-E7CC-5E71-D421-60E67E5A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53EC79-8483-3EDF-1AC3-EB84AD0AC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F49EE6-1225-C924-9256-2E43E2823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61BFBC-A8DF-4B38-49FB-C23630056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A48B77-8DC0-BA2A-D983-7F28DDD0F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0A1F8D-02CB-B144-E6DD-4A1B3D1F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E45-F86E-4047-B1AC-17292945DDFC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25810D-742C-A100-C6FC-5934C780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E42048-6D14-EFF5-C441-1A1ABE0F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80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7EB8F-B950-B2B9-9266-6931D49D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8411C6-09A2-5151-CF7E-42BFC9F6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E45-F86E-4047-B1AC-17292945DDFC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3959EA-02AA-2377-1362-ED009FBD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214327-56EA-7810-FEE8-7242627A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2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F0BEB5-0D00-C30E-C5EE-68C8E438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E45-F86E-4047-B1AC-17292945DDFC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B0040A-248F-778C-895C-CAB632F3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E1F18F-9D3D-A3FA-B4FF-BB1BC54F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81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B81AD-D9CD-8B86-8183-CF3E63FD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F29E6-3D68-F77A-6CEB-FE7D153D2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B4CA42-78AC-5CB6-D4D2-84D2C1B1F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114B0-3BAE-811A-2746-868CDD7E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E45-F86E-4047-B1AC-17292945DDFC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FA1E4-10F4-F288-4B78-E21459E5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4B96EB-B7C1-E251-C99E-9AECC12D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87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CDB89-09B2-FC5C-440E-BCCA78ED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BD92F8-351C-1185-2B6E-9606AE86D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7A72B4-2FDB-09EE-B59C-D475A62FC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C989E8-F6CA-D293-5B49-F03F8951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E45-F86E-4047-B1AC-17292945DDFC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D3CC66-01DB-2A08-F87A-E0D561FC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73274B-1287-FA28-02EC-17BE2024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31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FD0E9-1FFB-8DF3-6F67-0C1BF616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96819A-822D-55E1-978B-4D55485CE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4C542-C46F-4D50-B024-DD9DEBA53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91E45-F86E-4047-B1AC-17292945DDFC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2CC0A-70DE-79B6-FB37-B21F80340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0DB8A0-4B41-75B3-4616-9B47828E5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74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0484DDC-9320-5EFF-2FA1-2927FD520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10149" cy="6858000"/>
          </a:xfrm>
          <a:prstGeom prst="rect">
            <a:avLst/>
          </a:prstGeom>
        </p:spPr>
      </p:pic>
      <p:pic>
        <p:nvPicPr>
          <p:cNvPr id="8" name="그림 7" descr="스크린샷, 블랙, 디자인이(가) 표시된 사진&#10;&#10;자동 생성된 설명">
            <a:extLst>
              <a:ext uri="{FF2B5EF4-FFF2-40B4-BE49-F238E27FC236}">
                <a16:creationId xmlns:a16="http://schemas.microsoft.com/office/drawing/2014/main" id="{43470119-40E0-1E25-B8C4-4E3E1A2626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0" r="25827"/>
          <a:stretch/>
        </p:blipFill>
        <p:spPr>
          <a:xfrm>
            <a:off x="4288478" y="1009650"/>
            <a:ext cx="2387600" cy="4838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214931-7B57-B66C-EBFE-B10791D96B60}"/>
              </a:ext>
            </a:extLst>
          </p:cNvPr>
          <p:cNvSpPr txBox="1"/>
          <p:nvPr/>
        </p:nvSpPr>
        <p:spPr>
          <a:xfrm>
            <a:off x="4514850" y="339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https://fonts.google.com/icons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9842FCB-5808-7804-2F8E-9EB56DFC2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0" y="401896"/>
            <a:ext cx="457200" cy="457200"/>
          </a:xfrm>
          <a:prstGeom prst="rect">
            <a:avLst/>
          </a:prstGeom>
        </p:spPr>
      </p:pic>
      <p:pic>
        <p:nvPicPr>
          <p:cNvPr id="32" name="그림 31" descr="스크린샷, 휴대 전화, 정보기기, 모바일 기기이(가) 표시된 사진&#10;&#10;자동 생성된 설명">
            <a:extLst>
              <a:ext uri="{FF2B5EF4-FFF2-40B4-BE49-F238E27FC236}">
                <a16:creationId xmlns:a16="http://schemas.microsoft.com/office/drawing/2014/main" id="{7F147BCD-BAEB-0A11-CAB8-DEA4E9F8D3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476" y="1421486"/>
            <a:ext cx="2388547" cy="4838054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78428B-EB98-6A5F-59F8-A8222C31E545}"/>
              </a:ext>
            </a:extLst>
          </p:cNvPr>
          <p:cNvGrpSpPr/>
          <p:nvPr/>
        </p:nvGrpSpPr>
        <p:grpSpPr>
          <a:xfrm>
            <a:off x="8587098" y="1270931"/>
            <a:ext cx="2387600" cy="4838700"/>
            <a:chOff x="8587098" y="1270931"/>
            <a:chExt cx="2387600" cy="483870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8C3589C-51A1-A373-B9ED-9746F4F5F466}"/>
                </a:ext>
              </a:extLst>
            </p:cNvPr>
            <p:cNvGrpSpPr/>
            <p:nvPr/>
          </p:nvGrpSpPr>
          <p:grpSpPr>
            <a:xfrm>
              <a:off x="8587098" y="1270931"/>
              <a:ext cx="2387600" cy="4838700"/>
              <a:chOff x="8587098" y="1270931"/>
              <a:chExt cx="2387600" cy="4838700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6396B9F-C950-3EE1-EAC5-B6CB4BCE770C}"/>
                  </a:ext>
                </a:extLst>
              </p:cNvPr>
              <p:cNvSpPr/>
              <p:nvPr/>
            </p:nvSpPr>
            <p:spPr>
              <a:xfrm>
                <a:off x="8743950" y="1452939"/>
                <a:ext cx="2073896" cy="44746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0" name="Picture 6" descr="갤럭시 상단바 통신사 로고 제거하기 - 익스트림 매뉴얼">
                <a:extLst>
                  <a:ext uri="{FF2B5EF4-FFF2-40B4-BE49-F238E27FC236}">
                    <a16:creationId xmlns:a16="http://schemas.microsoft.com/office/drawing/2014/main" id="{09911F01-D2F1-9111-13C7-B77008071C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clrChange>
                  <a:clrFrom>
                    <a:srgbClr val="F1F1F1"/>
                  </a:clrFrom>
                  <a:clrTo>
                    <a:srgbClr val="F1F1F1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584" t="23202" r="12788" b="67537"/>
              <a:stretch/>
            </p:blipFill>
            <p:spPr bwMode="auto">
              <a:xfrm>
                <a:off x="8743951" y="1533379"/>
                <a:ext cx="2092534" cy="1460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그림 16" descr="스크린샷, 블랙, 디자인이(가) 표시된 사진&#10;&#10;자동 생성된 설명">
                <a:extLst>
                  <a:ext uri="{FF2B5EF4-FFF2-40B4-BE49-F238E27FC236}">
                    <a16:creationId xmlns:a16="http://schemas.microsoft.com/office/drawing/2014/main" id="{7FFD4379-9676-215A-FEB7-3865BF82B7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830" r="25827"/>
              <a:stretch/>
            </p:blipFill>
            <p:spPr>
              <a:xfrm>
                <a:off x="8587098" y="1270931"/>
                <a:ext cx="2387600" cy="4838700"/>
              </a:xfrm>
              <a:prstGeom prst="rect">
                <a:avLst/>
              </a:prstGeom>
            </p:spPr>
          </p:pic>
        </p:grp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2CCDE712-EA0A-F994-D0F5-BC6E8770D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8367" y="1847544"/>
              <a:ext cx="228835" cy="228835"/>
            </a:xfrm>
            <a:prstGeom prst="rect">
              <a:avLst/>
            </a:prstGeom>
          </p:spPr>
        </p:pic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AF2447-4F75-EB93-2101-8DCBF82FDC5C}"/>
              </a:ext>
            </a:extLst>
          </p:cNvPr>
          <p:cNvSpPr/>
          <p:nvPr/>
        </p:nvSpPr>
        <p:spPr>
          <a:xfrm>
            <a:off x="2867001" y="2446421"/>
            <a:ext cx="421631" cy="778042"/>
          </a:xfrm>
          <a:prstGeom prst="rect">
            <a:avLst/>
          </a:prstGeom>
          <a:solidFill>
            <a:srgbClr val="223F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BC0FA446-3951-B57A-41C6-7624D7609E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823" y="313461"/>
            <a:ext cx="457200" cy="4572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945DE1C-398B-A838-8E23-7637920B8E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559" y="563756"/>
            <a:ext cx="228835" cy="22883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F842A713-F90A-503D-C015-EC09BA8B85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570" y="939536"/>
            <a:ext cx="228600" cy="2286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45868F49-4487-1964-E1F7-2225293CDF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450" y="1003309"/>
            <a:ext cx="228600" cy="2286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59EF7280-5EAD-5A30-441A-1C3AA7AF7A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710" y="1003309"/>
            <a:ext cx="228600" cy="228600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378747BB-45AB-0826-5220-998AB84A5AC4}"/>
              </a:ext>
            </a:extLst>
          </p:cNvPr>
          <p:cNvGrpSpPr/>
          <p:nvPr/>
        </p:nvGrpSpPr>
        <p:grpSpPr>
          <a:xfrm>
            <a:off x="6409695" y="1301573"/>
            <a:ext cx="840580" cy="1091941"/>
            <a:chOff x="4047889" y="4664837"/>
            <a:chExt cx="840580" cy="1091941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A6084F95-3BD4-9272-B813-4D52F37F6C0E}"/>
                </a:ext>
              </a:extLst>
            </p:cNvPr>
            <p:cNvSpPr/>
            <p:nvPr/>
          </p:nvSpPr>
          <p:spPr>
            <a:xfrm>
              <a:off x="4108800" y="4904513"/>
              <a:ext cx="731043" cy="792740"/>
            </a:xfrm>
            <a:prstGeom prst="roundRect">
              <a:avLst>
                <a:gd name="adj" fmla="val 3638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F8F681F3-30A6-3FF9-AE34-5DB85D494062}"/>
                </a:ext>
              </a:extLst>
            </p:cNvPr>
            <p:cNvSpPr/>
            <p:nvPr/>
          </p:nvSpPr>
          <p:spPr>
            <a:xfrm>
              <a:off x="4155234" y="5099553"/>
              <a:ext cx="638174" cy="657225"/>
            </a:xfrm>
            <a:prstGeom prst="roundRect">
              <a:avLst>
                <a:gd name="adj" fmla="val 14904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4550781-393D-851F-AA91-B57BF29F9D94}"/>
                </a:ext>
              </a:extLst>
            </p:cNvPr>
            <p:cNvSpPr/>
            <p:nvPr/>
          </p:nvSpPr>
          <p:spPr>
            <a:xfrm>
              <a:off x="4047889" y="4718979"/>
              <a:ext cx="840580" cy="126009"/>
            </a:xfrm>
            <a:prstGeom prst="roundRect">
              <a:avLst>
                <a:gd name="adj" fmla="val 2836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3E047430-4B9C-3533-0225-410A37F5C99B}"/>
                </a:ext>
              </a:extLst>
            </p:cNvPr>
            <p:cNvSpPr/>
            <p:nvPr/>
          </p:nvSpPr>
          <p:spPr>
            <a:xfrm>
              <a:off x="4275061" y="4664837"/>
              <a:ext cx="384808" cy="126009"/>
            </a:xfrm>
            <a:prstGeom prst="roundRect">
              <a:avLst>
                <a:gd name="adj" fmla="val 2836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1884160A-9211-75E9-62ED-5751DF9C0B9A}"/>
              </a:ext>
            </a:extLst>
          </p:cNvPr>
          <p:cNvSpPr/>
          <p:nvPr/>
        </p:nvSpPr>
        <p:spPr>
          <a:xfrm>
            <a:off x="6494814" y="1863963"/>
            <a:ext cx="840580" cy="1091941"/>
          </a:xfrm>
          <a:custGeom>
            <a:avLst/>
            <a:gdLst>
              <a:gd name="connsiteX0" fmla="*/ 87506 w 840580"/>
              <a:gd name="connsiteY0" fmla="*/ 239676 h 1091941"/>
              <a:gd name="connsiteX1" fmla="*/ 765359 w 840580"/>
              <a:gd name="connsiteY1" fmla="*/ 239676 h 1091941"/>
              <a:gd name="connsiteX2" fmla="*/ 791954 w 840580"/>
              <a:gd name="connsiteY2" fmla="*/ 266271 h 1091941"/>
              <a:gd name="connsiteX3" fmla="*/ 791954 w 840580"/>
              <a:gd name="connsiteY3" fmla="*/ 1005821 h 1091941"/>
              <a:gd name="connsiteX4" fmla="*/ 765359 w 840580"/>
              <a:gd name="connsiteY4" fmla="*/ 1032416 h 1091941"/>
              <a:gd name="connsiteX5" fmla="*/ 738334 w 840580"/>
              <a:gd name="connsiteY5" fmla="*/ 1032416 h 1091941"/>
              <a:gd name="connsiteX6" fmla="*/ 738045 w 840580"/>
              <a:gd name="connsiteY6" fmla="*/ 1033850 h 1091941"/>
              <a:gd name="connsiteX7" fmla="*/ 650406 w 840580"/>
              <a:gd name="connsiteY7" fmla="*/ 1091941 h 1091941"/>
              <a:gd name="connsiteX8" fmla="*/ 202458 w 840580"/>
              <a:gd name="connsiteY8" fmla="*/ 1091941 h 1091941"/>
              <a:gd name="connsiteX9" fmla="*/ 114820 w 840580"/>
              <a:gd name="connsiteY9" fmla="*/ 1033850 h 1091941"/>
              <a:gd name="connsiteX10" fmla="*/ 114530 w 840580"/>
              <a:gd name="connsiteY10" fmla="*/ 1032416 h 1091941"/>
              <a:gd name="connsiteX11" fmla="*/ 87506 w 840580"/>
              <a:gd name="connsiteY11" fmla="*/ 1032416 h 1091941"/>
              <a:gd name="connsiteX12" fmla="*/ 60911 w 840580"/>
              <a:gd name="connsiteY12" fmla="*/ 1005821 h 1091941"/>
              <a:gd name="connsiteX13" fmla="*/ 60911 w 840580"/>
              <a:gd name="connsiteY13" fmla="*/ 266271 h 1091941"/>
              <a:gd name="connsiteX14" fmla="*/ 87506 w 840580"/>
              <a:gd name="connsiteY14" fmla="*/ 239676 h 1091941"/>
              <a:gd name="connsiteX15" fmla="*/ 262912 w 840580"/>
              <a:gd name="connsiteY15" fmla="*/ 0 h 1091941"/>
              <a:gd name="connsiteX16" fmla="*/ 576240 w 840580"/>
              <a:gd name="connsiteY16" fmla="*/ 0 h 1091941"/>
              <a:gd name="connsiteX17" fmla="*/ 611980 w 840580"/>
              <a:gd name="connsiteY17" fmla="*/ 35740 h 1091941"/>
              <a:gd name="connsiteX18" fmla="*/ 611980 w 840580"/>
              <a:gd name="connsiteY18" fmla="*/ 54142 h 1091941"/>
              <a:gd name="connsiteX19" fmla="*/ 804840 w 840580"/>
              <a:gd name="connsiteY19" fmla="*/ 54142 h 1091941"/>
              <a:gd name="connsiteX20" fmla="*/ 840580 w 840580"/>
              <a:gd name="connsiteY20" fmla="*/ 89882 h 1091941"/>
              <a:gd name="connsiteX21" fmla="*/ 840580 w 840580"/>
              <a:gd name="connsiteY21" fmla="*/ 144411 h 1091941"/>
              <a:gd name="connsiteX22" fmla="*/ 804840 w 840580"/>
              <a:gd name="connsiteY22" fmla="*/ 180151 h 1091941"/>
              <a:gd name="connsiteX23" fmla="*/ 35740 w 840580"/>
              <a:gd name="connsiteY23" fmla="*/ 180151 h 1091941"/>
              <a:gd name="connsiteX24" fmla="*/ 0 w 840580"/>
              <a:gd name="connsiteY24" fmla="*/ 144411 h 1091941"/>
              <a:gd name="connsiteX25" fmla="*/ 0 w 840580"/>
              <a:gd name="connsiteY25" fmla="*/ 89882 h 1091941"/>
              <a:gd name="connsiteX26" fmla="*/ 35740 w 840580"/>
              <a:gd name="connsiteY26" fmla="*/ 54142 h 1091941"/>
              <a:gd name="connsiteX27" fmla="*/ 227172 w 840580"/>
              <a:gd name="connsiteY27" fmla="*/ 54142 h 1091941"/>
              <a:gd name="connsiteX28" fmla="*/ 227172 w 840580"/>
              <a:gd name="connsiteY28" fmla="*/ 35740 h 1091941"/>
              <a:gd name="connsiteX29" fmla="*/ 262912 w 840580"/>
              <a:gd name="connsiteY29" fmla="*/ 0 h 1091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40580" h="1091941">
                <a:moveTo>
                  <a:pt x="87506" y="239676"/>
                </a:moveTo>
                <a:lnTo>
                  <a:pt x="765359" y="239676"/>
                </a:lnTo>
                <a:cubicBezTo>
                  <a:pt x="780047" y="239676"/>
                  <a:pt x="791954" y="251583"/>
                  <a:pt x="791954" y="266271"/>
                </a:cubicBezTo>
                <a:lnTo>
                  <a:pt x="791954" y="1005821"/>
                </a:lnTo>
                <a:cubicBezTo>
                  <a:pt x="791954" y="1020509"/>
                  <a:pt x="780047" y="1032416"/>
                  <a:pt x="765359" y="1032416"/>
                </a:cubicBezTo>
                <a:lnTo>
                  <a:pt x="738334" y="1032416"/>
                </a:lnTo>
                <a:lnTo>
                  <a:pt x="738045" y="1033850"/>
                </a:lnTo>
                <a:cubicBezTo>
                  <a:pt x="723606" y="1067988"/>
                  <a:pt x="689803" y="1091941"/>
                  <a:pt x="650406" y="1091941"/>
                </a:cubicBezTo>
                <a:lnTo>
                  <a:pt x="202458" y="1091941"/>
                </a:lnTo>
                <a:cubicBezTo>
                  <a:pt x="163062" y="1091941"/>
                  <a:pt x="129259" y="1067988"/>
                  <a:pt x="114820" y="1033850"/>
                </a:cubicBezTo>
                <a:lnTo>
                  <a:pt x="114530" y="1032416"/>
                </a:lnTo>
                <a:lnTo>
                  <a:pt x="87506" y="1032416"/>
                </a:lnTo>
                <a:cubicBezTo>
                  <a:pt x="72818" y="1032416"/>
                  <a:pt x="60911" y="1020509"/>
                  <a:pt x="60911" y="1005821"/>
                </a:cubicBezTo>
                <a:lnTo>
                  <a:pt x="60911" y="266271"/>
                </a:lnTo>
                <a:cubicBezTo>
                  <a:pt x="60911" y="251583"/>
                  <a:pt x="72818" y="239676"/>
                  <a:pt x="87506" y="239676"/>
                </a:cubicBezTo>
                <a:close/>
                <a:moveTo>
                  <a:pt x="262912" y="0"/>
                </a:moveTo>
                <a:lnTo>
                  <a:pt x="576240" y="0"/>
                </a:lnTo>
                <a:cubicBezTo>
                  <a:pt x="595979" y="0"/>
                  <a:pt x="611980" y="16001"/>
                  <a:pt x="611980" y="35740"/>
                </a:cubicBezTo>
                <a:lnTo>
                  <a:pt x="611980" y="54142"/>
                </a:lnTo>
                <a:lnTo>
                  <a:pt x="804840" y="54142"/>
                </a:lnTo>
                <a:cubicBezTo>
                  <a:pt x="824579" y="54142"/>
                  <a:pt x="840580" y="70143"/>
                  <a:pt x="840580" y="89882"/>
                </a:cubicBezTo>
                <a:lnTo>
                  <a:pt x="840580" y="144411"/>
                </a:lnTo>
                <a:cubicBezTo>
                  <a:pt x="840580" y="164150"/>
                  <a:pt x="824579" y="180151"/>
                  <a:pt x="804840" y="180151"/>
                </a:cubicBezTo>
                <a:lnTo>
                  <a:pt x="35740" y="180151"/>
                </a:lnTo>
                <a:cubicBezTo>
                  <a:pt x="16001" y="180151"/>
                  <a:pt x="0" y="164150"/>
                  <a:pt x="0" y="144411"/>
                </a:cubicBezTo>
                <a:lnTo>
                  <a:pt x="0" y="89882"/>
                </a:lnTo>
                <a:cubicBezTo>
                  <a:pt x="0" y="70143"/>
                  <a:pt x="16001" y="54142"/>
                  <a:pt x="35740" y="54142"/>
                </a:cubicBezTo>
                <a:lnTo>
                  <a:pt x="227172" y="54142"/>
                </a:lnTo>
                <a:lnTo>
                  <a:pt x="227172" y="35740"/>
                </a:lnTo>
                <a:cubicBezTo>
                  <a:pt x="227172" y="16001"/>
                  <a:pt x="243173" y="0"/>
                  <a:pt x="262912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01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5" name="그룹 2424">
            <a:extLst>
              <a:ext uri="{FF2B5EF4-FFF2-40B4-BE49-F238E27FC236}">
                <a16:creationId xmlns:a16="http://schemas.microsoft.com/office/drawing/2014/main" id="{E2CFA96B-DFD2-748B-9DB3-68898EAD7685}"/>
              </a:ext>
            </a:extLst>
          </p:cNvPr>
          <p:cNvGrpSpPr/>
          <p:nvPr/>
        </p:nvGrpSpPr>
        <p:grpSpPr>
          <a:xfrm>
            <a:off x="2526995" y="1009650"/>
            <a:ext cx="2387600" cy="4838700"/>
            <a:chOff x="2374595" y="1009650"/>
            <a:chExt cx="2387600" cy="483870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5CF3DC0-E953-5ED5-BE64-A81A2AFBD94B}"/>
                </a:ext>
              </a:extLst>
            </p:cNvPr>
            <p:cNvSpPr/>
            <p:nvPr/>
          </p:nvSpPr>
          <p:spPr>
            <a:xfrm>
              <a:off x="2531447" y="1191658"/>
              <a:ext cx="2073896" cy="4474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C0A89BD-821D-03AF-572A-663EC0FF0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5864" y="1586263"/>
              <a:ext cx="228835" cy="228835"/>
            </a:xfrm>
            <a:prstGeom prst="rect">
              <a:avLst/>
            </a:prstGeom>
          </p:spPr>
        </p:pic>
        <p:pic>
          <p:nvPicPr>
            <p:cNvPr id="34" name="Picture 6" descr="갤럭시 상단바 통신사 로고 제거하기 - 익스트림 매뉴얼">
              <a:extLst>
                <a:ext uri="{FF2B5EF4-FFF2-40B4-BE49-F238E27FC236}">
                  <a16:creationId xmlns:a16="http://schemas.microsoft.com/office/drawing/2014/main" id="{5FB7248A-CC1D-3E18-E749-F521B9E368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4" t="23202" r="12788" b="67537"/>
            <a:stretch/>
          </p:blipFill>
          <p:spPr bwMode="auto">
            <a:xfrm>
              <a:off x="2531448" y="1272098"/>
              <a:ext cx="2092534" cy="146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4CF13E6-E131-44E3-E8CF-779DA549BA96}"/>
                </a:ext>
              </a:extLst>
            </p:cNvPr>
            <p:cNvSpPr txBox="1"/>
            <p:nvPr/>
          </p:nvSpPr>
          <p:spPr>
            <a:xfrm>
              <a:off x="2559855" y="3569787"/>
              <a:ext cx="6491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434343"/>
                  </a:solidFill>
                </a:rPr>
                <a:t>Car horn</a:t>
              </a:r>
              <a:endParaRPr lang="ko-KR" altLang="en-US" sz="800" b="1" dirty="0">
                <a:solidFill>
                  <a:srgbClr val="434343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9D170A8-29DC-878F-B87C-BCAE1625A608}"/>
                </a:ext>
              </a:extLst>
            </p:cNvPr>
            <p:cNvSpPr txBox="1"/>
            <p:nvPr/>
          </p:nvSpPr>
          <p:spPr>
            <a:xfrm>
              <a:off x="2559854" y="3751795"/>
              <a:ext cx="725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434343"/>
                  </a:solidFill>
                </a:rPr>
                <a:t>Dog bark</a:t>
              </a:r>
              <a:endParaRPr lang="ko-KR" altLang="en-US" sz="800" b="1" dirty="0">
                <a:solidFill>
                  <a:srgbClr val="434343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7009777-50BA-BF19-11DB-86097CC52910}"/>
                </a:ext>
              </a:extLst>
            </p:cNvPr>
            <p:cNvSpPr txBox="1"/>
            <p:nvPr/>
          </p:nvSpPr>
          <p:spPr>
            <a:xfrm>
              <a:off x="3620698" y="3751795"/>
              <a:ext cx="725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434343"/>
                  </a:solidFill>
                </a:rPr>
                <a:t>None</a:t>
              </a:r>
              <a:endParaRPr lang="ko-KR" altLang="en-US" sz="800" b="1" dirty="0">
                <a:solidFill>
                  <a:srgbClr val="434343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D7D24B3-57F5-2110-12A6-42118D4591F0}"/>
                </a:ext>
              </a:extLst>
            </p:cNvPr>
            <p:cNvSpPr txBox="1"/>
            <p:nvPr/>
          </p:nvSpPr>
          <p:spPr>
            <a:xfrm>
              <a:off x="3620698" y="3575082"/>
              <a:ext cx="725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434343"/>
                  </a:solidFill>
                </a:rPr>
                <a:t>Siren</a:t>
              </a:r>
              <a:endParaRPr lang="ko-KR" altLang="en-US" sz="800" b="1" dirty="0">
                <a:solidFill>
                  <a:srgbClr val="434343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016CDE1-3639-8FF7-6F6C-3C5D2B8D2727}"/>
                </a:ext>
              </a:extLst>
            </p:cNvPr>
            <p:cNvSpPr txBox="1"/>
            <p:nvPr/>
          </p:nvSpPr>
          <p:spPr>
            <a:xfrm>
              <a:off x="3209028" y="3569787"/>
              <a:ext cx="4116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34343"/>
                  </a:solidFill>
                </a:rPr>
                <a:t>94%</a:t>
              </a:r>
              <a:endParaRPr lang="ko-KR" altLang="en-US" sz="800" dirty="0">
                <a:solidFill>
                  <a:srgbClr val="434343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2845B6-5F5E-BDC0-40CC-82DA44B7D03F}"/>
                </a:ext>
              </a:extLst>
            </p:cNvPr>
            <p:cNvSpPr txBox="1"/>
            <p:nvPr/>
          </p:nvSpPr>
          <p:spPr>
            <a:xfrm>
              <a:off x="3209028" y="3746500"/>
              <a:ext cx="4116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34343"/>
                  </a:solidFill>
                </a:rPr>
                <a:t>1%</a:t>
              </a:r>
              <a:endParaRPr lang="ko-KR" altLang="en-US" sz="800" dirty="0">
                <a:solidFill>
                  <a:srgbClr val="434343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597C8AC-2073-FF78-074C-30D702DC801A}"/>
                </a:ext>
              </a:extLst>
            </p:cNvPr>
            <p:cNvSpPr txBox="1"/>
            <p:nvPr/>
          </p:nvSpPr>
          <p:spPr>
            <a:xfrm>
              <a:off x="4140253" y="3569787"/>
              <a:ext cx="4116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34343"/>
                  </a:solidFill>
                </a:rPr>
                <a:t>2%</a:t>
              </a:r>
              <a:endParaRPr lang="ko-KR" altLang="en-US" sz="800" dirty="0">
                <a:solidFill>
                  <a:srgbClr val="434343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CD29844-34C0-1BC8-FE98-205221BDCCE8}"/>
                </a:ext>
              </a:extLst>
            </p:cNvPr>
            <p:cNvSpPr txBox="1"/>
            <p:nvPr/>
          </p:nvSpPr>
          <p:spPr>
            <a:xfrm>
              <a:off x="4140253" y="3746500"/>
              <a:ext cx="4116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34343"/>
                  </a:solidFill>
                </a:rPr>
                <a:t>3%</a:t>
              </a:r>
              <a:endParaRPr lang="ko-KR" altLang="en-US" sz="800" dirty="0">
                <a:solidFill>
                  <a:srgbClr val="434343"/>
                </a:solidFill>
              </a:endParaRPr>
            </a:p>
          </p:txBody>
        </p:sp>
        <p:grpSp>
          <p:nvGrpSpPr>
            <p:cNvPr id="2423" name="그룹 2422">
              <a:extLst>
                <a:ext uri="{FF2B5EF4-FFF2-40B4-BE49-F238E27FC236}">
                  <a16:creationId xmlns:a16="http://schemas.microsoft.com/office/drawing/2014/main" id="{C2D41243-9F8C-0572-85B0-740D1B00AC52}"/>
                </a:ext>
              </a:extLst>
            </p:cNvPr>
            <p:cNvGrpSpPr/>
            <p:nvPr/>
          </p:nvGrpSpPr>
          <p:grpSpPr>
            <a:xfrm>
              <a:off x="2559855" y="2224048"/>
              <a:ext cx="2045488" cy="1266333"/>
              <a:chOff x="2559855" y="2224048"/>
              <a:chExt cx="2045488" cy="1266333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D7E66ADE-5210-D551-A0F9-E754E7FF05E0}"/>
                  </a:ext>
                </a:extLst>
              </p:cNvPr>
              <p:cNvSpPr/>
              <p:nvPr/>
            </p:nvSpPr>
            <p:spPr>
              <a:xfrm>
                <a:off x="2559855" y="2224048"/>
                <a:ext cx="2045488" cy="1266333"/>
              </a:xfrm>
              <a:prstGeom prst="rect">
                <a:avLst/>
              </a:prstGeom>
              <a:solidFill>
                <a:srgbClr val="DADDF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631766AE-07BD-94E6-F0BD-23C2DC3C0F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9223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96660AD9-18EE-053D-FDF1-5E512FC80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4942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CF7F9999-6669-AF31-8D9A-1209F4BC1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8279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E8BEF6BF-6B0A-8640-6D5E-09F08A2A8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3998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52DE21F6-B46C-3840-A0A1-5B172C2F1F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9717" y="2845959"/>
                <a:ext cx="0" cy="78295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BB5A2025-1A9E-0BF3-4451-3B1AA5D2EC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5436" y="2828782"/>
                <a:ext cx="0" cy="114014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8F5E5F9D-FE7D-3B1F-8CC2-67BEE33BAB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8773" y="2809732"/>
                <a:ext cx="0" cy="154352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F85899EF-1956-9435-A4B0-CD22E0A77A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4492" y="2833544"/>
                <a:ext cx="0" cy="10448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0389F9C4-52E2-6776-672F-A927EC961E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7829" y="2852452"/>
                <a:ext cx="0" cy="7158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DAF65276-42ED-F44D-55A6-AABDC090FD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3548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866D1EE7-C2D6-406F-77A1-5EC7F9C8B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885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36F67E9D-7DC9-5D9A-B40C-D483DBE782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2604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6DFF5215-60B2-8F7E-4174-331AD70640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8323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F4D86044-30CD-0559-BB2F-2509DB6FAD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042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4" name="직선 연결선 1023">
                <a:extLst>
                  <a:ext uri="{FF2B5EF4-FFF2-40B4-BE49-F238E27FC236}">
                    <a16:creationId xmlns:a16="http://schemas.microsoft.com/office/drawing/2014/main" id="{F2422761-D9F9-672D-45ED-9C9225748C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7379" y="2831957"/>
                <a:ext cx="0" cy="101457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5" name="직선 연결선 1024">
                <a:extLst>
                  <a:ext uri="{FF2B5EF4-FFF2-40B4-BE49-F238E27FC236}">
                    <a16:creationId xmlns:a16="http://schemas.microsoft.com/office/drawing/2014/main" id="{FF9BAF77-C031-B32F-5436-CBC69FDA93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3098" y="2813050"/>
                <a:ext cx="0" cy="1362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6" name="직선 연결선 1025">
                <a:extLst>
                  <a:ext uri="{FF2B5EF4-FFF2-40B4-BE49-F238E27FC236}">
                    <a16:creationId xmlns:a16="http://schemas.microsoft.com/office/drawing/2014/main" id="{D93CBF22-D1B4-C8F9-2C58-C6A5557AF6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8817" y="2806700"/>
                <a:ext cx="0" cy="1362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7" name="직선 연결선 1026">
                <a:extLst>
                  <a:ext uri="{FF2B5EF4-FFF2-40B4-BE49-F238E27FC236}">
                    <a16:creationId xmlns:a16="http://schemas.microsoft.com/office/drawing/2014/main" id="{BF859B99-DFD9-64C2-E3C1-5F2CA4186F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4536" y="2822432"/>
                <a:ext cx="0" cy="101457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9" name="직선 연결선 1028">
                <a:extLst>
                  <a:ext uri="{FF2B5EF4-FFF2-40B4-BE49-F238E27FC236}">
                    <a16:creationId xmlns:a16="http://schemas.microsoft.com/office/drawing/2014/main" id="{02617458-E297-F085-24D8-4AE4836ECF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7873" y="2845959"/>
                <a:ext cx="0" cy="68405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0" name="직선 연결선 1029">
                <a:extLst>
                  <a:ext uri="{FF2B5EF4-FFF2-40B4-BE49-F238E27FC236}">
                    <a16:creationId xmlns:a16="http://schemas.microsoft.com/office/drawing/2014/main" id="{7BFF2DB7-B19A-5F38-829C-5D6889F9DB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3592" y="2835132"/>
                <a:ext cx="0" cy="85582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직선 연결선 1030">
                <a:extLst>
                  <a:ext uri="{FF2B5EF4-FFF2-40B4-BE49-F238E27FC236}">
                    <a16:creationId xmlns:a16="http://schemas.microsoft.com/office/drawing/2014/main" id="{AB1246C8-E9E9-E0F5-FFB3-435646A52F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9311" y="2822432"/>
                <a:ext cx="0" cy="101457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2" name="직선 연결선 1031">
                <a:extLst>
                  <a:ext uri="{FF2B5EF4-FFF2-40B4-BE49-F238E27FC236}">
                    <a16:creationId xmlns:a16="http://schemas.microsoft.com/office/drawing/2014/main" id="{64E25AE9-4D25-7302-689A-83DE5BB78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6300" y="2765425"/>
                <a:ext cx="0" cy="202914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3" name="직선 연결선 1032">
                <a:extLst>
                  <a:ext uri="{FF2B5EF4-FFF2-40B4-BE49-F238E27FC236}">
                    <a16:creationId xmlns:a16="http://schemas.microsoft.com/office/drawing/2014/main" id="{0079794E-0F52-0CA2-3745-E6A16F1F3C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8367" y="2784475"/>
                <a:ext cx="0" cy="1743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직선 연결선 1033">
                <a:extLst>
                  <a:ext uri="{FF2B5EF4-FFF2-40B4-BE49-F238E27FC236}">
                    <a16:creationId xmlns:a16="http://schemas.microsoft.com/office/drawing/2014/main" id="{069AE1B1-88FB-77A5-AB21-53B382DFB4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086" y="2807970"/>
                <a:ext cx="0" cy="1362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직선 연결선 1034">
                <a:extLst>
                  <a:ext uri="{FF2B5EF4-FFF2-40B4-BE49-F238E27FC236}">
                    <a16:creationId xmlns:a16="http://schemas.microsoft.com/office/drawing/2014/main" id="{C91D6DAC-F257-7F1A-726D-E8C042D443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7423" y="2782570"/>
                <a:ext cx="0" cy="1743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직선 연결선 1035">
                <a:extLst>
                  <a:ext uri="{FF2B5EF4-FFF2-40B4-BE49-F238E27FC236}">
                    <a16:creationId xmlns:a16="http://schemas.microsoft.com/office/drawing/2014/main" id="{39C43367-F6F6-1AF8-D367-4436398C3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3142" y="2763520"/>
                <a:ext cx="0" cy="202914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직선 연결선 1036">
                <a:extLst>
                  <a:ext uri="{FF2B5EF4-FFF2-40B4-BE49-F238E27FC236}">
                    <a16:creationId xmlns:a16="http://schemas.microsoft.com/office/drawing/2014/main" id="{FA15D733-4003-502A-5881-AD816AE78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6479" y="2782570"/>
                <a:ext cx="0" cy="1743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직선 연결선 1037">
                <a:extLst>
                  <a:ext uri="{FF2B5EF4-FFF2-40B4-BE49-F238E27FC236}">
                    <a16:creationId xmlns:a16="http://schemas.microsoft.com/office/drawing/2014/main" id="{A030AB97-3440-89B2-D9BA-FA524C522B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2198" y="2814320"/>
                <a:ext cx="0" cy="1362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9" name="직선 연결선 1038">
                <a:extLst>
                  <a:ext uri="{FF2B5EF4-FFF2-40B4-BE49-F238E27FC236}">
                    <a16:creationId xmlns:a16="http://schemas.microsoft.com/office/drawing/2014/main" id="{FF677A45-F4ED-86D6-D359-4035378594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7917" y="2849419"/>
                <a:ext cx="0" cy="8082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0" name="직선 연결선 1039">
                <a:extLst>
                  <a:ext uri="{FF2B5EF4-FFF2-40B4-BE49-F238E27FC236}">
                    <a16:creationId xmlns:a16="http://schemas.microsoft.com/office/drawing/2014/main" id="{848BD0D1-C758-84F5-6598-0258A0695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3636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1" name="직선 연결선 1040">
                <a:extLst>
                  <a:ext uri="{FF2B5EF4-FFF2-40B4-BE49-F238E27FC236}">
                    <a16:creationId xmlns:a16="http://schemas.microsoft.com/office/drawing/2014/main" id="{DCD335F8-B53E-1947-8CAA-99D01609A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6973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2" name="직선 연결선 1041">
                <a:extLst>
                  <a:ext uri="{FF2B5EF4-FFF2-40B4-BE49-F238E27FC236}">
                    <a16:creationId xmlns:a16="http://schemas.microsoft.com/office/drawing/2014/main" id="{A2C3E02F-51AE-08C1-426B-31BE7669C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2692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직선 연결선 1042">
                <a:extLst>
                  <a:ext uri="{FF2B5EF4-FFF2-40B4-BE49-F238E27FC236}">
                    <a16:creationId xmlns:a16="http://schemas.microsoft.com/office/drawing/2014/main" id="{FAA61AA3-5A6C-32ED-1F21-3B3D016AF2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6030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4" name="직선 연결선 1043">
                <a:extLst>
                  <a:ext uri="{FF2B5EF4-FFF2-40B4-BE49-F238E27FC236}">
                    <a16:creationId xmlns:a16="http://schemas.microsoft.com/office/drawing/2014/main" id="{3A3243B9-E36D-9BBE-D79F-4AA9E8D46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1749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5" name="직선 연결선 1044">
                <a:extLst>
                  <a:ext uri="{FF2B5EF4-FFF2-40B4-BE49-F238E27FC236}">
                    <a16:creationId xmlns:a16="http://schemas.microsoft.com/office/drawing/2014/main" id="{227E7B64-2C42-2B45-A0D4-326ED3C72C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5086" y="2835132"/>
                <a:ext cx="0" cy="101457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6" name="직선 연결선 1045">
                <a:extLst>
                  <a:ext uri="{FF2B5EF4-FFF2-40B4-BE49-F238E27FC236}">
                    <a16:creationId xmlns:a16="http://schemas.microsoft.com/office/drawing/2014/main" id="{834BAC64-6753-7827-4876-E058B688E6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0805" y="2831957"/>
                <a:ext cx="0" cy="101457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7" name="직선 연결선 1046">
                <a:extLst>
                  <a:ext uri="{FF2B5EF4-FFF2-40B4-BE49-F238E27FC236}">
                    <a16:creationId xmlns:a16="http://schemas.microsoft.com/office/drawing/2014/main" id="{423C6AE5-68F6-60E7-3DC9-78A49181F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6524" y="2813050"/>
                <a:ext cx="0" cy="1362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" name="직선 연결선 1047">
                <a:extLst>
                  <a:ext uri="{FF2B5EF4-FFF2-40B4-BE49-F238E27FC236}">
                    <a16:creationId xmlns:a16="http://schemas.microsoft.com/office/drawing/2014/main" id="{1F1F5A61-1676-60E6-68AE-57F56105FC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2243" y="2843069"/>
                <a:ext cx="0" cy="8717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9" name="직선 연결선 1048">
                <a:extLst>
                  <a:ext uri="{FF2B5EF4-FFF2-40B4-BE49-F238E27FC236}">
                    <a16:creationId xmlns:a16="http://schemas.microsoft.com/office/drawing/2014/main" id="{F3CD1CE8-61B9-BC69-0B06-86F47114D0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5580" y="2813050"/>
                <a:ext cx="0" cy="1362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0" name="직선 연결선 1049">
                <a:extLst>
                  <a:ext uri="{FF2B5EF4-FFF2-40B4-BE49-F238E27FC236}">
                    <a16:creationId xmlns:a16="http://schemas.microsoft.com/office/drawing/2014/main" id="{ED28D091-3BC1-5A3D-18BF-1D9B97001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1299" y="2828782"/>
                <a:ext cx="0" cy="101457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1" name="직선 연결선 1050">
                <a:extLst>
                  <a:ext uri="{FF2B5EF4-FFF2-40B4-BE49-F238E27FC236}">
                    <a16:creationId xmlns:a16="http://schemas.microsoft.com/office/drawing/2014/main" id="{F3967740-EAF0-D08B-AA41-866DA0A810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4636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2" name="직선 연결선 1051">
                <a:extLst>
                  <a:ext uri="{FF2B5EF4-FFF2-40B4-BE49-F238E27FC236}">
                    <a16:creationId xmlns:a16="http://schemas.microsoft.com/office/drawing/2014/main" id="{47755946-C264-A85A-262B-A916FF6EEE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0355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3" name="직선 연결선 1052">
                <a:extLst>
                  <a:ext uri="{FF2B5EF4-FFF2-40B4-BE49-F238E27FC236}">
                    <a16:creationId xmlns:a16="http://schemas.microsoft.com/office/drawing/2014/main" id="{4D3E4106-9A89-6C29-F1B5-14BA8E7655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3692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4" name="직선 연결선 1053">
                <a:extLst>
                  <a:ext uri="{FF2B5EF4-FFF2-40B4-BE49-F238E27FC236}">
                    <a16:creationId xmlns:a16="http://schemas.microsoft.com/office/drawing/2014/main" id="{1257A083-55EF-04F3-9F73-ABE5A07EB2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9411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5" name="직선 연결선 1054">
                <a:extLst>
                  <a:ext uri="{FF2B5EF4-FFF2-40B4-BE49-F238E27FC236}">
                    <a16:creationId xmlns:a16="http://schemas.microsoft.com/office/drawing/2014/main" id="{41AEE9D2-1899-5FFA-EE78-FAD8163CA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5130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6" name="직선 연결선 1055">
                <a:extLst>
                  <a:ext uri="{FF2B5EF4-FFF2-40B4-BE49-F238E27FC236}">
                    <a16:creationId xmlns:a16="http://schemas.microsoft.com/office/drawing/2014/main" id="{D00E1416-BA7A-E800-CF74-E0F9D5F83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0849" y="2839894"/>
                <a:ext cx="0" cy="8717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직선 연결선 1056">
                <a:extLst>
                  <a:ext uri="{FF2B5EF4-FFF2-40B4-BE49-F238E27FC236}">
                    <a16:creationId xmlns:a16="http://schemas.microsoft.com/office/drawing/2014/main" id="{C44B66A9-89A5-3AA6-1994-762BAFA566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4186" y="2835132"/>
                <a:ext cx="0" cy="101457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8" name="직선 연결선 1057">
                <a:extLst>
                  <a:ext uri="{FF2B5EF4-FFF2-40B4-BE49-F238E27FC236}">
                    <a16:creationId xmlns:a16="http://schemas.microsoft.com/office/drawing/2014/main" id="{83DD2706-7264-57DA-FA17-8D5DA4EDBF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9905" y="2816225"/>
                <a:ext cx="0" cy="1362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9" name="직선 연결선 1058">
                <a:extLst>
                  <a:ext uri="{FF2B5EF4-FFF2-40B4-BE49-F238E27FC236}">
                    <a16:creationId xmlns:a16="http://schemas.microsoft.com/office/drawing/2014/main" id="{ED0792E0-8E7D-145D-4AF6-47798E9284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5624" y="2806700"/>
                <a:ext cx="0" cy="1362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0" name="직선 연결선 1059">
                <a:extLst>
                  <a:ext uri="{FF2B5EF4-FFF2-40B4-BE49-F238E27FC236}">
                    <a16:creationId xmlns:a16="http://schemas.microsoft.com/office/drawing/2014/main" id="{D1C97C29-9896-804D-158A-25342C3D6E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343" y="2831957"/>
                <a:ext cx="0" cy="101457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1" name="직선 연결선 1060">
                <a:extLst>
                  <a:ext uri="{FF2B5EF4-FFF2-40B4-BE49-F238E27FC236}">
                    <a16:creationId xmlns:a16="http://schemas.microsoft.com/office/drawing/2014/main" id="{FF364B07-2FF0-3441-F70E-D0BA427394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4680" y="2852309"/>
                <a:ext cx="0" cy="68405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2" name="직선 연결선 1061">
                <a:extLst>
                  <a:ext uri="{FF2B5EF4-FFF2-40B4-BE49-F238E27FC236}">
                    <a16:creationId xmlns:a16="http://schemas.microsoft.com/office/drawing/2014/main" id="{FB75671B-6E6C-5D18-C535-26E8E1F29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0399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3" name="직선 연결선 1062">
                <a:extLst>
                  <a:ext uri="{FF2B5EF4-FFF2-40B4-BE49-F238E27FC236}">
                    <a16:creationId xmlns:a16="http://schemas.microsoft.com/office/drawing/2014/main" id="{7514B5DB-4E4B-E53F-35F0-F0D73FBB13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6118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4" name="직선 연결선 1063">
                <a:extLst>
                  <a:ext uri="{FF2B5EF4-FFF2-40B4-BE49-F238E27FC236}">
                    <a16:creationId xmlns:a16="http://schemas.microsoft.com/office/drawing/2014/main" id="{52AD7D4A-C253-82F9-CBB8-117FAF3701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1837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5" name="직선 연결선 1064">
                <a:extLst>
                  <a:ext uri="{FF2B5EF4-FFF2-40B4-BE49-F238E27FC236}">
                    <a16:creationId xmlns:a16="http://schemas.microsoft.com/office/drawing/2014/main" id="{8EEA61FD-F3A0-A782-8BDC-1CF67A7CE1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5174" y="2835132"/>
                <a:ext cx="0" cy="101457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직선 연결선 1065">
                <a:extLst>
                  <a:ext uri="{FF2B5EF4-FFF2-40B4-BE49-F238E27FC236}">
                    <a16:creationId xmlns:a16="http://schemas.microsoft.com/office/drawing/2014/main" id="{16643DA0-6326-3C5A-ACBA-7E54552AA4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0893" y="2816225"/>
                <a:ext cx="0" cy="1362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직선 연결선 1066">
                <a:extLst>
                  <a:ext uri="{FF2B5EF4-FFF2-40B4-BE49-F238E27FC236}">
                    <a16:creationId xmlns:a16="http://schemas.microsoft.com/office/drawing/2014/main" id="{53D46229-30E6-9C5E-1C74-17A56F22CF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3120" y="2787650"/>
                <a:ext cx="0" cy="1743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8" name="직선 연결선 1067">
                <a:extLst>
                  <a:ext uri="{FF2B5EF4-FFF2-40B4-BE49-F238E27FC236}">
                    <a16:creationId xmlns:a16="http://schemas.microsoft.com/office/drawing/2014/main" id="{95875CD2-CAEF-BF1B-15DC-600BA3B2F3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9949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6" name="사각형: 둥근 모서리 2195">
              <a:extLst>
                <a:ext uri="{FF2B5EF4-FFF2-40B4-BE49-F238E27FC236}">
                  <a16:creationId xmlns:a16="http://schemas.microsoft.com/office/drawing/2014/main" id="{8A8138C9-09BE-657D-E3A5-DF4CC68011D8}"/>
                </a:ext>
              </a:extLst>
            </p:cNvPr>
            <p:cNvSpPr/>
            <p:nvPr/>
          </p:nvSpPr>
          <p:spPr>
            <a:xfrm>
              <a:off x="3016345" y="4582016"/>
              <a:ext cx="1144504" cy="383887"/>
            </a:xfrm>
            <a:prstGeom prst="roundRect">
              <a:avLst>
                <a:gd name="adj" fmla="val 50000"/>
              </a:avLst>
            </a:prstGeom>
            <a:solidFill>
              <a:srgbClr val="9B94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Start</a:t>
              </a:r>
              <a:endParaRPr lang="ko-KR" altLang="en-US" sz="1600" b="1" dirty="0"/>
            </a:p>
          </p:txBody>
        </p:sp>
        <p:sp>
          <p:nvSpPr>
            <p:cNvPr id="2200" name="직사각형 2199">
              <a:extLst>
                <a:ext uri="{FF2B5EF4-FFF2-40B4-BE49-F238E27FC236}">
                  <a16:creationId xmlns:a16="http://schemas.microsoft.com/office/drawing/2014/main" id="{1DD22181-DCB8-F358-FD9D-58ED158A4B3E}"/>
                </a:ext>
              </a:extLst>
            </p:cNvPr>
            <p:cNvSpPr/>
            <p:nvPr/>
          </p:nvSpPr>
          <p:spPr>
            <a:xfrm>
              <a:off x="3898916" y="1604630"/>
              <a:ext cx="592931" cy="396187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rgbClr val="434343"/>
                  </a:solidFill>
                </a:rPr>
                <a:t>Setting</a:t>
              </a:r>
              <a:endParaRPr lang="en-US" altLang="ko-KR" sz="100" dirty="0">
                <a:solidFill>
                  <a:srgbClr val="434343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rgbClr val="434343"/>
                  </a:solidFill>
                </a:rPr>
                <a:t>History</a:t>
              </a:r>
              <a:endParaRPr lang="ko-KR" altLang="en-US" sz="700" dirty="0">
                <a:solidFill>
                  <a:srgbClr val="434343"/>
                </a:solidFill>
              </a:endParaRPr>
            </a:p>
          </p:txBody>
        </p:sp>
        <p:pic>
          <p:nvPicPr>
            <p:cNvPr id="35" name="그림 34" descr="스크린샷, 블랙, 디자인이(가) 표시된 사진&#10;&#10;자동 생성된 설명">
              <a:extLst>
                <a:ext uri="{FF2B5EF4-FFF2-40B4-BE49-F238E27FC236}">
                  <a16:creationId xmlns:a16="http://schemas.microsoft.com/office/drawing/2014/main" id="{4BD708C0-D693-7603-9852-0353A928DB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30" r="25827"/>
            <a:stretch/>
          </p:blipFill>
          <p:spPr>
            <a:xfrm>
              <a:off x="2374595" y="1009650"/>
              <a:ext cx="2387600" cy="4838700"/>
            </a:xfrm>
            <a:prstGeom prst="rect">
              <a:avLst/>
            </a:prstGeom>
          </p:spPr>
        </p:pic>
      </p:grpSp>
      <p:grpSp>
        <p:nvGrpSpPr>
          <p:cNvPr id="2440" name="그룹 2439">
            <a:extLst>
              <a:ext uri="{FF2B5EF4-FFF2-40B4-BE49-F238E27FC236}">
                <a16:creationId xmlns:a16="http://schemas.microsoft.com/office/drawing/2014/main" id="{33F67DF2-4AAF-A469-CAE3-17F504ACA0E8}"/>
              </a:ext>
            </a:extLst>
          </p:cNvPr>
          <p:cNvGrpSpPr/>
          <p:nvPr/>
        </p:nvGrpSpPr>
        <p:grpSpPr>
          <a:xfrm>
            <a:off x="152400" y="1009650"/>
            <a:ext cx="2387600" cy="4838700"/>
            <a:chOff x="0" y="1009650"/>
            <a:chExt cx="2387600" cy="4838700"/>
          </a:xfrm>
        </p:grpSpPr>
        <p:sp>
          <p:nvSpPr>
            <p:cNvPr id="2205" name="직사각형 2204">
              <a:extLst>
                <a:ext uri="{FF2B5EF4-FFF2-40B4-BE49-F238E27FC236}">
                  <a16:creationId xmlns:a16="http://schemas.microsoft.com/office/drawing/2014/main" id="{8405C5DD-DEFE-F773-3351-D454876881DA}"/>
                </a:ext>
              </a:extLst>
            </p:cNvPr>
            <p:cNvSpPr/>
            <p:nvPr/>
          </p:nvSpPr>
          <p:spPr>
            <a:xfrm>
              <a:off x="156852" y="1191658"/>
              <a:ext cx="2073896" cy="4474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07" name="그림 2206">
              <a:extLst>
                <a:ext uri="{FF2B5EF4-FFF2-40B4-BE49-F238E27FC236}">
                  <a16:creationId xmlns:a16="http://schemas.microsoft.com/office/drawing/2014/main" id="{408DEAC2-EAF3-FC8F-96C2-C0B6A4C77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1269" y="1586263"/>
              <a:ext cx="228835" cy="228835"/>
            </a:xfrm>
            <a:prstGeom prst="rect">
              <a:avLst/>
            </a:prstGeom>
          </p:spPr>
        </p:pic>
        <p:pic>
          <p:nvPicPr>
            <p:cNvPr id="2208" name="Picture 6" descr="갤럭시 상단바 통신사 로고 제거하기 - 익스트림 매뉴얼">
              <a:extLst>
                <a:ext uri="{FF2B5EF4-FFF2-40B4-BE49-F238E27FC236}">
                  <a16:creationId xmlns:a16="http://schemas.microsoft.com/office/drawing/2014/main" id="{0B002F66-5506-FBD7-8988-AFD7E49B2F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4" t="23202" r="12788" b="67537"/>
            <a:stretch/>
          </p:blipFill>
          <p:spPr bwMode="auto">
            <a:xfrm>
              <a:off x="156853" y="1272098"/>
              <a:ext cx="2092534" cy="146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73" name="TextBox 2272">
              <a:extLst>
                <a:ext uri="{FF2B5EF4-FFF2-40B4-BE49-F238E27FC236}">
                  <a16:creationId xmlns:a16="http://schemas.microsoft.com/office/drawing/2014/main" id="{BA3AA8DC-A943-452D-3553-328D89AB5D8C}"/>
                </a:ext>
              </a:extLst>
            </p:cNvPr>
            <p:cNvSpPr txBox="1"/>
            <p:nvPr/>
          </p:nvSpPr>
          <p:spPr>
            <a:xfrm>
              <a:off x="185260" y="3569787"/>
              <a:ext cx="6491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434343"/>
                  </a:solidFill>
                </a:rPr>
                <a:t>Car horn</a:t>
              </a:r>
              <a:endParaRPr lang="ko-KR" altLang="en-US" sz="800" b="1" dirty="0">
                <a:solidFill>
                  <a:srgbClr val="434343"/>
                </a:solidFill>
              </a:endParaRPr>
            </a:p>
          </p:txBody>
        </p:sp>
        <p:sp>
          <p:nvSpPr>
            <p:cNvPr id="2274" name="TextBox 2273">
              <a:extLst>
                <a:ext uri="{FF2B5EF4-FFF2-40B4-BE49-F238E27FC236}">
                  <a16:creationId xmlns:a16="http://schemas.microsoft.com/office/drawing/2014/main" id="{103FC2FF-E20A-E5AC-0947-691516521005}"/>
                </a:ext>
              </a:extLst>
            </p:cNvPr>
            <p:cNvSpPr txBox="1"/>
            <p:nvPr/>
          </p:nvSpPr>
          <p:spPr>
            <a:xfrm>
              <a:off x="185259" y="3751795"/>
              <a:ext cx="725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434343"/>
                  </a:solidFill>
                </a:rPr>
                <a:t>Dog bark</a:t>
              </a:r>
              <a:endParaRPr lang="ko-KR" altLang="en-US" sz="800" b="1" dirty="0">
                <a:solidFill>
                  <a:srgbClr val="434343"/>
                </a:solidFill>
              </a:endParaRPr>
            </a:p>
          </p:txBody>
        </p:sp>
        <p:sp>
          <p:nvSpPr>
            <p:cNvPr id="2275" name="TextBox 2274">
              <a:extLst>
                <a:ext uri="{FF2B5EF4-FFF2-40B4-BE49-F238E27FC236}">
                  <a16:creationId xmlns:a16="http://schemas.microsoft.com/office/drawing/2014/main" id="{0FA232DF-A9F6-AE98-A5F2-216C0F3AF913}"/>
                </a:ext>
              </a:extLst>
            </p:cNvPr>
            <p:cNvSpPr txBox="1"/>
            <p:nvPr/>
          </p:nvSpPr>
          <p:spPr>
            <a:xfrm>
              <a:off x="1246103" y="3751795"/>
              <a:ext cx="725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434343"/>
                  </a:solidFill>
                </a:rPr>
                <a:t>None</a:t>
              </a:r>
              <a:endParaRPr lang="ko-KR" altLang="en-US" sz="800" b="1" dirty="0">
                <a:solidFill>
                  <a:srgbClr val="434343"/>
                </a:solidFill>
              </a:endParaRPr>
            </a:p>
          </p:txBody>
        </p:sp>
        <p:sp>
          <p:nvSpPr>
            <p:cNvPr id="2276" name="TextBox 2275">
              <a:extLst>
                <a:ext uri="{FF2B5EF4-FFF2-40B4-BE49-F238E27FC236}">
                  <a16:creationId xmlns:a16="http://schemas.microsoft.com/office/drawing/2014/main" id="{133FC9BE-BECD-31CC-1B3B-218F3443765E}"/>
                </a:ext>
              </a:extLst>
            </p:cNvPr>
            <p:cNvSpPr txBox="1"/>
            <p:nvPr/>
          </p:nvSpPr>
          <p:spPr>
            <a:xfrm>
              <a:off x="1246103" y="3575082"/>
              <a:ext cx="725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434343"/>
                  </a:solidFill>
                </a:rPr>
                <a:t>Siren</a:t>
              </a:r>
              <a:endParaRPr lang="ko-KR" altLang="en-US" sz="800" b="1" dirty="0">
                <a:solidFill>
                  <a:srgbClr val="434343"/>
                </a:solidFill>
              </a:endParaRPr>
            </a:p>
          </p:txBody>
        </p:sp>
        <p:sp>
          <p:nvSpPr>
            <p:cNvPr id="2277" name="TextBox 2276">
              <a:extLst>
                <a:ext uri="{FF2B5EF4-FFF2-40B4-BE49-F238E27FC236}">
                  <a16:creationId xmlns:a16="http://schemas.microsoft.com/office/drawing/2014/main" id="{DE0846E8-7BCF-E875-F065-5F356363FEE8}"/>
                </a:ext>
              </a:extLst>
            </p:cNvPr>
            <p:cNvSpPr txBox="1"/>
            <p:nvPr/>
          </p:nvSpPr>
          <p:spPr>
            <a:xfrm>
              <a:off x="834433" y="3569787"/>
              <a:ext cx="4116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34343"/>
                  </a:solidFill>
                </a:rPr>
                <a:t>94%</a:t>
              </a:r>
              <a:endParaRPr lang="ko-KR" altLang="en-US" sz="800" dirty="0">
                <a:solidFill>
                  <a:srgbClr val="434343"/>
                </a:solidFill>
              </a:endParaRPr>
            </a:p>
          </p:txBody>
        </p:sp>
        <p:sp>
          <p:nvSpPr>
            <p:cNvPr id="2278" name="TextBox 2277">
              <a:extLst>
                <a:ext uri="{FF2B5EF4-FFF2-40B4-BE49-F238E27FC236}">
                  <a16:creationId xmlns:a16="http://schemas.microsoft.com/office/drawing/2014/main" id="{7FA80E00-1B9D-608F-D27A-3226B97A610B}"/>
                </a:ext>
              </a:extLst>
            </p:cNvPr>
            <p:cNvSpPr txBox="1"/>
            <p:nvPr/>
          </p:nvSpPr>
          <p:spPr>
            <a:xfrm>
              <a:off x="834433" y="3746500"/>
              <a:ext cx="4116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34343"/>
                  </a:solidFill>
                </a:rPr>
                <a:t>1%</a:t>
              </a:r>
              <a:endParaRPr lang="ko-KR" altLang="en-US" sz="800" dirty="0">
                <a:solidFill>
                  <a:srgbClr val="434343"/>
                </a:solidFill>
              </a:endParaRPr>
            </a:p>
          </p:txBody>
        </p:sp>
        <p:sp>
          <p:nvSpPr>
            <p:cNvPr id="2279" name="TextBox 2278">
              <a:extLst>
                <a:ext uri="{FF2B5EF4-FFF2-40B4-BE49-F238E27FC236}">
                  <a16:creationId xmlns:a16="http://schemas.microsoft.com/office/drawing/2014/main" id="{20CE2E0E-3516-C244-D8F2-1688E6DBDFAB}"/>
                </a:ext>
              </a:extLst>
            </p:cNvPr>
            <p:cNvSpPr txBox="1"/>
            <p:nvPr/>
          </p:nvSpPr>
          <p:spPr>
            <a:xfrm>
              <a:off x="1765658" y="3569787"/>
              <a:ext cx="4116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34343"/>
                  </a:solidFill>
                </a:rPr>
                <a:t>2%</a:t>
              </a:r>
              <a:endParaRPr lang="ko-KR" altLang="en-US" sz="800" dirty="0">
                <a:solidFill>
                  <a:srgbClr val="434343"/>
                </a:solidFill>
              </a:endParaRPr>
            </a:p>
          </p:txBody>
        </p:sp>
        <p:sp>
          <p:nvSpPr>
            <p:cNvPr id="2280" name="TextBox 2279">
              <a:extLst>
                <a:ext uri="{FF2B5EF4-FFF2-40B4-BE49-F238E27FC236}">
                  <a16:creationId xmlns:a16="http://schemas.microsoft.com/office/drawing/2014/main" id="{D9461B35-F59F-01B3-F8C6-F0BEF42C1D18}"/>
                </a:ext>
              </a:extLst>
            </p:cNvPr>
            <p:cNvSpPr txBox="1"/>
            <p:nvPr/>
          </p:nvSpPr>
          <p:spPr>
            <a:xfrm>
              <a:off x="1765658" y="3746500"/>
              <a:ext cx="4116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34343"/>
                  </a:solidFill>
                </a:rPr>
                <a:t>3%</a:t>
              </a:r>
              <a:endParaRPr lang="ko-KR" altLang="en-US" sz="800" dirty="0">
                <a:solidFill>
                  <a:srgbClr val="434343"/>
                </a:solidFill>
              </a:endParaRPr>
            </a:p>
          </p:txBody>
        </p:sp>
        <p:sp>
          <p:nvSpPr>
            <p:cNvPr id="2214" name="직사각형 2213">
              <a:extLst>
                <a:ext uri="{FF2B5EF4-FFF2-40B4-BE49-F238E27FC236}">
                  <a16:creationId xmlns:a16="http://schemas.microsoft.com/office/drawing/2014/main" id="{0599EB02-96D5-C6EC-226E-67E0DCDAF353}"/>
                </a:ext>
              </a:extLst>
            </p:cNvPr>
            <p:cNvSpPr/>
            <p:nvPr/>
          </p:nvSpPr>
          <p:spPr>
            <a:xfrm>
              <a:off x="185260" y="2224048"/>
              <a:ext cx="2045488" cy="1266333"/>
            </a:xfrm>
            <a:prstGeom prst="rect">
              <a:avLst/>
            </a:prstGeom>
            <a:solidFill>
              <a:srgbClr val="DADD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15" name="직선 연결선 2214">
              <a:extLst>
                <a:ext uri="{FF2B5EF4-FFF2-40B4-BE49-F238E27FC236}">
                  <a16:creationId xmlns:a16="http://schemas.microsoft.com/office/drawing/2014/main" id="{A31C426E-CE1A-6777-95EE-DB1654F1320F}"/>
                </a:ext>
              </a:extLst>
            </p:cNvPr>
            <p:cNvCxnSpPr>
              <a:cxnSpLocks/>
            </p:cNvCxnSpPr>
            <p:nvPr/>
          </p:nvCxnSpPr>
          <p:spPr>
            <a:xfrm>
              <a:off x="214628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6" name="직선 연결선 2215">
              <a:extLst>
                <a:ext uri="{FF2B5EF4-FFF2-40B4-BE49-F238E27FC236}">
                  <a16:creationId xmlns:a16="http://schemas.microsoft.com/office/drawing/2014/main" id="{EA6D72A3-3CF7-B76A-E513-2C024638EDC6}"/>
                </a:ext>
              </a:extLst>
            </p:cNvPr>
            <p:cNvCxnSpPr>
              <a:cxnSpLocks/>
            </p:cNvCxnSpPr>
            <p:nvPr/>
          </p:nvCxnSpPr>
          <p:spPr>
            <a:xfrm>
              <a:off x="250347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7" name="직선 연결선 2216">
              <a:extLst>
                <a:ext uri="{FF2B5EF4-FFF2-40B4-BE49-F238E27FC236}">
                  <a16:creationId xmlns:a16="http://schemas.microsoft.com/office/drawing/2014/main" id="{89E9BA2D-D1EB-6A22-116E-97856CDBF99A}"/>
                </a:ext>
              </a:extLst>
            </p:cNvPr>
            <p:cNvCxnSpPr>
              <a:cxnSpLocks/>
            </p:cNvCxnSpPr>
            <p:nvPr/>
          </p:nvCxnSpPr>
          <p:spPr>
            <a:xfrm>
              <a:off x="283684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8" name="직선 연결선 2217">
              <a:extLst>
                <a:ext uri="{FF2B5EF4-FFF2-40B4-BE49-F238E27FC236}">
                  <a16:creationId xmlns:a16="http://schemas.microsoft.com/office/drawing/2014/main" id="{A397FC4A-C77C-F2C3-8D97-06A18F5627EA}"/>
                </a:ext>
              </a:extLst>
            </p:cNvPr>
            <p:cNvCxnSpPr>
              <a:cxnSpLocks/>
            </p:cNvCxnSpPr>
            <p:nvPr/>
          </p:nvCxnSpPr>
          <p:spPr>
            <a:xfrm>
              <a:off x="319403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9" name="직선 연결선 2218">
              <a:extLst>
                <a:ext uri="{FF2B5EF4-FFF2-40B4-BE49-F238E27FC236}">
                  <a16:creationId xmlns:a16="http://schemas.microsoft.com/office/drawing/2014/main" id="{E743E951-ED91-B93C-6EAC-458A757A8023}"/>
                </a:ext>
              </a:extLst>
            </p:cNvPr>
            <p:cNvCxnSpPr>
              <a:cxnSpLocks/>
            </p:cNvCxnSpPr>
            <p:nvPr/>
          </p:nvCxnSpPr>
          <p:spPr>
            <a:xfrm>
              <a:off x="355122" y="2845959"/>
              <a:ext cx="0" cy="78295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0" name="직선 연결선 2219">
              <a:extLst>
                <a:ext uri="{FF2B5EF4-FFF2-40B4-BE49-F238E27FC236}">
                  <a16:creationId xmlns:a16="http://schemas.microsoft.com/office/drawing/2014/main" id="{A13C0F9C-A2F6-5CA4-6568-95B8A2B10272}"/>
                </a:ext>
              </a:extLst>
            </p:cNvPr>
            <p:cNvCxnSpPr>
              <a:cxnSpLocks/>
            </p:cNvCxnSpPr>
            <p:nvPr/>
          </p:nvCxnSpPr>
          <p:spPr>
            <a:xfrm>
              <a:off x="390841" y="2828782"/>
              <a:ext cx="0" cy="114014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1" name="직선 연결선 2220">
              <a:extLst>
                <a:ext uri="{FF2B5EF4-FFF2-40B4-BE49-F238E27FC236}">
                  <a16:creationId xmlns:a16="http://schemas.microsoft.com/office/drawing/2014/main" id="{DCC266A8-1B2D-0758-B41E-35168E5E90D8}"/>
                </a:ext>
              </a:extLst>
            </p:cNvPr>
            <p:cNvCxnSpPr>
              <a:cxnSpLocks/>
            </p:cNvCxnSpPr>
            <p:nvPr/>
          </p:nvCxnSpPr>
          <p:spPr>
            <a:xfrm>
              <a:off x="424178" y="2809732"/>
              <a:ext cx="0" cy="154352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2" name="직선 연결선 2221">
              <a:extLst>
                <a:ext uri="{FF2B5EF4-FFF2-40B4-BE49-F238E27FC236}">
                  <a16:creationId xmlns:a16="http://schemas.microsoft.com/office/drawing/2014/main" id="{84D5ADEF-B082-C13A-8550-FAD1759CD9E9}"/>
                </a:ext>
              </a:extLst>
            </p:cNvPr>
            <p:cNvCxnSpPr>
              <a:cxnSpLocks/>
            </p:cNvCxnSpPr>
            <p:nvPr/>
          </p:nvCxnSpPr>
          <p:spPr>
            <a:xfrm>
              <a:off x="459897" y="2833544"/>
              <a:ext cx="0" cy="10448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3" name="직선 연결선 2222">
              <a:extLst>
                <a:ext uri="{FF2B5EF4-FFF2-40B4-BE49-F238E27FC236}">
                  <a16:creationId xmlns:a16="http://schemas.microsoft.com/office/drawing/2014/main" id="{86854D45-9B21-AF76-8A36-73345F77E970}"/>
                </a:ext>
              </a:extLst>
            </p:cNvPr>
            <p:cNvCxnSpPr>
              <a:cxnSpLocks/>
            </p:cNvCxnSpPr>
            <p:nvPr/>
          </p:nvCxnSpPr>
          <p:spPr>
            <a:xfrm>
              <a:off x="493234" y="2852452"/>
              <a:ext cx="0" cy="7158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4" name="직선 연결선 2223">
              <a:extLst>
                <a:ext uri="{FF2B5EF4-FFF2-40B4-BE49-F238E27FC236}">
                  <a16:creationId xmlns:a16="http://schemas.microsoft.com/office/drawing/2014/main" id="{FCE0C126-4FC5-45E0-CC9B-74A6897F84A5}"/>
                </a:ext>
              </a:extLst>
            </p:cNvPr>
            <p:cNvCxnSpPr>
              <a:cxnSpLocks/>
            </p:cNvCxnSpPr>
            <p:nvPr/>
          </p:nvCxnSpPr>
          <p:spPr>
            <a:xfrm>
              <a:off x="528953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5" name="직선 연결선 2224">
              <a:extLst>
                <a:ext uri="{FF2B5EF4-FFF2-40B4-BE49-F238E27FC236}">
                  <a16:creationId xmlns:a16="http://schemas.microsoft.com/office/drawing/2014/main" id="{5F3CB9D5-8AD9-7683-0877-5320F76FFA2D}"/>
                </a:ext>
              </a:extLst>
            </p:cNvPr>
            <p:cNvCxnSpPr>
              <a:cxnSpLocks/>
            </p:cNvCxnSpPr>
            <p:nvPr/>
          </p:nvCxnSpPr>
          <p:spPr>
            <a:xfrm>
              <a:off x="562290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6" name="직선 연결선 2225">
              <a:extLst>
                <a:ext uri="{FF2B5EF4-FFF2-40B4-BE49-F238E27FC236}">
                  <a16:creationId xmlns:a16="http://schemas.microsoft.com/office/drawing/2014/main" id="{70B530E2-F1D0-7F82-C329-3E88669E13D7}"/>
                </a:ext>
              </a:extLst>
            </p:cNvPr>
            <p:cNvCxnSpPr>
              <a:cxnSpLocks/>
            </p:cNvCxnSpPr>
            <p:nvPr/>
          </p:nvCxnSpPr>
          <p:spPr>
            <a:xfrm>
              <a:off x="598009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7" name="직선 연결선 2226">
              <a:extLst>
                <a:ext uri="{FF2B5EF4-FFF2-40B4-BE49-F238E27FC236}">
                  <a16:creationId xmlns:a16="http://schemas.microsoft.com/office/drawing/2014/main" id="{EB4B2121-36FA-3F84-5369-9F74BD8FC7A9}"/>
                </a:ext>
              </a:extLst>
            </p:cNvPr>
            <p:cNvCxnSpPr>
              <a:cxnSpLocks/>
            </p:cNvCxnSpPr>
            <p:nvPr/>
          </p:nvCxnSpPr>
          <p:spPr>
            <a:xfrm>
              <a:off x="633728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8" name="직선 연결선 2227">
              <a:extLst>
                <a:ext uri="{FF2B5EF4-FFF2-40B4-BE49-F238E27FC236}">
                  <a16:creationId xmlns:a16="http://schemas.microsoft.com/office/drawing/2014/main" id="{538AE1D1-E550-4E77-4696-2FCA55A78751}"/>
                </a:ext>
              </a:extLst>
            </p:cNvPr>
            <p:cNvCxnSpPr>
              <a:cxnSpLocks/>
            </p:cNvCxnSpPr>
            <p:nvPr/>
          </p:nvCxnSpPr>
          <p:spPr>
            <a:xfrm>
              <a:off x="669447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9" name="직선 연결선 2228">
              <a:extLst>
                <a:ext uri="{FF2B5EF4-FFF2-40B4-BE49-F238E27FC236}">
                  <a16:creationId xmlns:a16="http://schemas.microsoft.com/office/drawing/2014/main" id="{5C182B25-4D40-E485-58C2-BFCE1337D7F7}"/>
                </a:ext>
              </a:extLst>
            </p:cNvPr>
            <p:cNvCxnSpPr>
              <a:cxnSpLocks/>
            </p:cNvCxnSpPr>
            <p:nvPr/>
          </p:nvCxnSpPr>
          <p:spPr>
            <a:xfrm>
              <a:off x="702784" y="2831957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0" name="직선 연결선 2229">
              <a:extLst>
                <a:ext uri="{FF2B5EF4-FFF2-40B4-BE49-F238E27FC236}">
                  <a16:creationId xmlns:a16="http://schemas.microsoft.com/office/drawing/2014/main" id="{399FD403-F8F2-3F1C-82DB-30F033E76C28}"/>
                </a:ext>
              </a:extLst>
            </p:cNvPr>
            <p:cNvCxnSpPr>
              <a:cxnSpLocks/>
            </p:cNvCxnSpPr>
            <p:nvPr/>
          </p:nvCxnSpPr>
          <p:spPr>
            <a:xfrm>
              <a:off x="738503" y="2813050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1" name="직선 연결선 2230">
              <a:extLst>
                <a:ext uri="{FF2B5EF4-FFF2-40B4-BE49-F238E27FC236}">
                  <a16:creationId xmlns:a16="http://schemas.microsoft.com/office/drawing/2014/main" id="{404370D7-8060-B526-5C82-1FE7A1A23609}"/>
                </a:ext>
              </a:extLst>
            </p:cNvPr>
            <p:cNvCxnSpPr>
              <a:cxnSpLocks/>
            </p:cNvCxnSpPr>
            <p:nvPr/>
          </p:nvCxnSpPr>
          <p:spPr>
            <a:xfrm>
              <a:off x="774222" y="2806700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2" name="직선 연결선 2231">
              <a:extLst>
                <a:ext uri="{FF2B5EF4-FFF2-40B4-BE49-F238E27FC236}">
                  <a16:creationId xmlns:a16="http://schemas.microsoft.com/office/drawing/2014/main" id="{1C7AB40D-E103-4C3A-F7E0-DD30829BC2EC}"/>
                </a:ext>
              </a:extLst>
            </p:cNvPr>
            <p:cNvCxnSpPr>
              <a:cxnSpLocks/>
            </p:cNvCxnSpPr>
            <p:nvPr/>
          </p:nvCxnSpPr>
          <p:spPr>
            <a:xfrm>
              <a:off x="809941" y="2822432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3" name="직선 연결선 2232">
              <a:extLst>
                <a:ext uri="{FF2B5EF4-FFF2-40B4-BE49-F238E27FC236}">
                  <a16:creationId xmlns:a16="http://schemas.microsoft.com/office/drawing/2014/main" id="{5A6B48DF-9B9A-4ED6-85E0-5B148C6DE644}"/>
                </a:ext>
              </a:extLst>
            </p:cNvPr>
            <p:cNvCxnSpPr>
              <a:cxnSpLocks/>
            </p:cNvCxnSpPr>
            <p:nvPr/>
          </p:nvCxnSpPr>
          <p:spPr>
            <a:xfrm>
              <a:off x="843278" y="2845959"/>
              <a:ext cx="0" cy="68405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4" name="직선 연결선 2233">
              <a:extLst>
                <a:ext uri="{FF2B5EF4-FFF2-40B4-BE49-F238E27FC236}">
                  <a16:creationId xmlns:a16="http://schemas.microsoft.com/office/drawing/2014/main" id="{CE86B4FF-E0E7-0CA7-F69A-8A7135DDF972}"/>
                </a:ext>
              </a:extLst>
            </p:cNvPr>
            <p:cNvCxnSpPr>
              <a:cxnSpLocks/>
            </p:cNvCxnSpPr>
            <p:nvPr/>
          </p:nvCxnSpPr>
          <p:spPr>
            <a:xfrm>
              <a:off x="878997" y="2835132"/>
              <a:ext cx="0" cy="85582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5" name="직선 연결선 2234">
              <a:extLst>
                <a:ext uri="{FF2B5EF4-FFF2-40B4-BE49-F238E27FC236}">
                  <a16:creationId xmlns:a16="http://schemas.microsoft.com/office/drawing/2014/main" id="{FF563FFA-E7E7-4B82-4589-29BF691FBF47}"/>
                </a:ext>
              </a:extLst>
            </p:cNvPr>
            <p:cNvCxnSpPr>
              <a:cxnSpLocks/>
            </p:cNvCxnSpPr>
            <p:nvPr/>
          </p:nvCxnSpPr>
          <p:spPr>
            <a:xfrm>
              <a:off x="914716" y="2822432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6" name="직선 연결선 2235">
              <a:extLst>
                <a:ext uri="{FF2B5EF4-FFF2-40B4-BE49-F238E27FC236}">
                  <a16:creationId xmlns:a16="http://schemas.microsoft.com/office/drawing/2014/main" id="{012A5F3C-9B48-6C5F-AA23-097D2C787A14}"/>
                </a:ext>
              </a:extLst>
            </p:cNvPr>
            <p:cNvCxnSpPr>
              <a:cxnSpLocks/>
            </p:cNvCxnSpPr>
            <p:nvPr/>
          </p:nvCxnSpPr>
          <p:spPr>
            <a:xfrm>
              <a:off x="951705" y="2765425"/>
              <a:ext cx="0" cy="202914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7" name="직선 연결선 2236">
              <a:extLst>
                <a:ext uri="{FF2B5EF4-FFF2-40B4-BE49-F238E27FC236}">
                  <a16:creationId xmlns:a16="http://schemas.microsoft.com/office/drawing/2014/main" id="{59EFD8FC-CA22-6294-2CF9-1756DE89A688}"/>
                </a:ext>
              </a:extLst>
            </p:cNvPr>
            <p:cNvCxnSpPr>
              <a:cxnSpLocks/>
            </p:cNvCxnSpPr>
            <p:nvPr/>
          </p:nvCxnSpPr>
          <p:spPr>
            <a:xfrm>
              <a:off x="983772" y="2784475"/>
              <a:ext cx="0" cy="1743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8" name="직선 연결선 2237">
              <a:extLst>
                <a:ext uri="{FF2B5EF4-FFF2-40B4-BE49-F238E27FC236}">
                  <a16:creationId xmlns:a16="http://schemas.microsoft.com/office/drawing/2014/main" id="{60A1592D-BC28-39B9-729C-98CBF3237268}"/>
                </a:ext>
              </a:extLst>
            </p:cNvPr>
            <p:cNvCxnSpPr>
              <a:cxnSpLocks/>
            </p:cNvCxnSpPr>
            <p:nvPr/>
          </p:nvCxnSpPr>
          <p:spPr>
            <a:xfrm>
              <a:off x="1019491" y="2807970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9" name="직선 연결선 2238">
              <a:extLst>
                <a:ext uri="{FF2B5EF4-FFF2-40B4-BE49-F238E27FC236}">
                  <a16:creationId xmlns:a16="http://schemas.microsoft.com/office/drawing/2014/main" id="{69E2BCE4-4786-4690-9DD3-8045EC4E61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2828" y="2782570"/>
              <a:ext cx="0" cy="1743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0" name="직선 연결선 2239">
              <a:extLst>
                <a:ext uri="{FF2B5EF4-FFF2-40B4-BE49-F238E27FC236}">
                  <a16:creationId xmlns:a16="http://schemas.microsoft.com/office/drawing/2014/main" id="{ABD90C6C-D8FA-8CAD-54A5-D85636B8CE9A}"/>
                </a:ext>
              </a:extLst>
            </p:cNvPr>
            <p:cNvCxnSpPr>
              <a:cxnSpLocks/>
            </p:cNvCxnSpPr>
            <p:nvPr/>
          </p:nvCxnSpPr>
          <p:spPr>
            <a:xfrm>
              <a:off x="1088547" y="2763520"/>
              <a:ext cx="0" cy="202914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1" name="직선 연결선 2240">
              <a:extLst>
                <a:ext uri="{FF2B5EF4-FFF2-40B4-BE49-F238E27FC236}">
                  <a16:creationId xmlns:a16="http://schemas.microsoft.com/office/drawing/2014/main" id="{9344FF42-2C10-BBFC-44EC-819A01D3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121884" y="2782570"/>
              <a:ext cx="0" cy="1743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2" name="직선 연결선 2241">
              <a:extLst>
                <a:ext uri="{FF2B5EF4-FFF2-40B4-BE49-F238E27FC236}">
                  <a16:creationId xmlns:a16="http://schemas.microsoft.com/office/drawing/2014/main" id="{4A52B2A3-CA4B-3B07-5AE8-DBFFF6948A03}"/>
                </a:ext>
              </a:extLst>
            </p:cNvPr>
            <p:cNvCxnSpPr>
              <a:cxnSpLocks/>
            </p:cNvCxnSpPr>
            <p:nvPr/>
          </p:nvCxnSpPr>
          <p:spPr>
            <a:xfrm>
              <a:off x="1157603" y="2814320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3" name="직선 연결선 2242">
              <a:extLst>
                <a:ext uri="{FF2B5EF4-FFF2-40B4-BE49-F238E27FC236}">
                  <a16:creationId xmlns:a16="http://schemas.microsoft.com/office/drawing/2014/main" id="{36B75A4D-37FE-273E-8B2D-3343F807D36F}"/>
                </a:ext>
              </a:extLst>
            </p:cNvPr>
            <p:cNvCxnSpPr>
              <a:cxnSpLocks/>
            </p:cNvCxnSpPr>
            <p:nvPr/>
          </p:nvCxnSpPr>
          <p:spPr>
            <a:xfrm>
              <a:off x="1193322" y="2849419"/>
              <a:ext cx="0" cy="8082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4" name="직선 연결선 2243">
              <a:extLst>
                <a:ext uri="{FF2B5EF4-FFF2-40B4-BE49-F238E27FC236}">
                  <a16:creationId xmlns:a16="http://schemas.microsoft.com/office/drawing/2014/main" id="{6F9250AC-8308-D491-2CF7-8F1432D88FC7}"/>
                </a:ext>
              </a:extLst>
            </p:cNvPr>
            <p:cNvCxnSpPr>
              <a:cxnSpLocks/>
            </p:cNvCxnSpPr>
            <p:nvPr/>
          </p:nvCxnSpPr>
          <p:spPr>
            <a:xfrm>
              <a:off x="1229041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5" name="직선 연결선 2244">
              <a:extLst>
                <a:ext uri="{FF2B5EF4-FFF2-40B4-BE49-F238E27FC236}">
                  <a16:creationId xmlns:a16="http://schemas.microsoft.com/office/drawing/2014/main" id="{41C07963-4E20-2687-79C7-9077FBFDD8CA}"/>
                </a:ext>
              </a:extLst>
            </p:cNvPr>
            <p:cNvCxnSpPr>
              <a:cxnSpLocks/>
            </p:cNvCxnSpPr>
            <p:nvPr/>
          </p:nvCxnSpPr>
          <p:spPr>
            <a:xfrm>
              <a:off x="1262378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6" name="직선 연결선 2245">
              <a:extLst>
                <a:ext uri="{FF2B5EF4-FFF2-40B4-BE49-F238E27FC236}">
                  <a16:creationId xmlns:a16="http://schemas.microsoft.com/office/drawing/2014/main" id="{47767550-C5A1-BF05-FCA2-3DB4A031BA8C}"/>
                </a:ext>
              </a:extLst>
            </p:cNvPr>
            <p:cNvCxnSpPr>
              <a:cxnSpLocks/>
            </p:cNvCxnSpPr>
            <p:nvPr/>
          </p:nvCxnSpPr>
          <p:spPr>
            <a:xfrm>
              <a:off x="1298097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7" name="직선 연결선 2246">
              <a:extLst>
                <a:ext uri="{FF2B5EF4-FFF2-40B4-BE49-F238E27FC236}">
                  <a16:creationId xmlns:a16="http://schemas.microsoft.com/office/drawing/2014/main" id="{D2DD1E65-169F-A930-D422-C516A7C2C58B}"/>
                </a:ext>
              </a:extLst>
            </p:cNvPr>
            <p:cNvCxnSpPr>
              <a:cxnSpLocks/>
            </p:cNvCxnSpPr>
            <p:nvPr/>
          </p:nvCxnSpPr>
          <p:spPr>
            <a:xfrm>
              <a:off x="1331435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8" name="직선 연결선 2247">
              <a:extLst>
                <a:ext uri="{FF2B5EF4-FFF2-40B4-BE49-F238E27FC236}">
                  <a16:creationId xmlns:a16="http://schemas.microsoft.com/office/drawing/2014/main" id="{B6E4D13C-3680-C796-5619-448CF6411A5A}"/>
                </a:ext>
              </a:extLst>
            </p:cNvPr>
            <p:cNvCxnSpPr>
              <a:cxnSpLocks/>
            </p:cNvCxnSpPr>
            <p:nvPr/>
          </p:nvCxnSpPr>
          <p:spPr>
            <a:xfrm>
              <a:off x="1367154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9" name="직선 연결선 2248">
              <a:extLst>
                <a:ext uri="{FF2B5EF4-FFF2-40B4-BE49-F238E27FC236}">
                  <a16:creationId xmlns:a16="http://schemas.microsoft.com/office/drawing/2014/main" id="{8727E7EB-3E48-D0BA-A4EB-9F86FAE549A3}"/>
                </a:ext>
              </a:extLst>
            </p:cNvPr>
            <p:cNvCxnSpPr>
              <a:cxnSpLocks/>
            </p:cNvCxnSpPr>
            <p:nvPr/>
          </p:nvCxnSpPr>
          <p:spPr>
            <a:xfrm>
              <a:off x="1400491" y="2835132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0" name="직선 연결선 2249">
              <a:extLst>
                <a:ext uri="{FF2B5EF4-FFF2-40B4-BE49-F238E27FC236}">
                  <a16:creationId xmlns:a16="http://schemas.microsoft.com/office/drawing/2014/main" id="{122CE54C-0F40-D345-3C05-9DDEBE4676C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210" y="2831957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1" name="직선 연결선 2250">
              <a:extLst>
                <a:ext uri="{FF2B5EF4-FFF2-40B4-BE49-F238E27FC236}">
                  <a16:creationId xmlns:a16="http://schemas.microsoft.com/office/drawing/2014/main" id="{0316FC19-AAA4-E352-FB4F-91BC3457F884}"/>
                </a:ext>
              </a:extLst>
            </p:cNvPr>
            <p:cNvCxnSpPr>
              <a:cxnSpLocks/>
            </p:cNvCxnSpPr>
            <p:nvPr/>
          </p:nvCxnSpPr>
          <p:spPr>
            <a:xfrm>
              <a:off x="1471929" y="2813050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2" name="직선 연결선 2251">
              <a:extLst>
                <a:ext uri="{FF2B5EF4-FFF2-40B4-BE49-F238E27FC236}">
                  <a16:creationId xmlns:a16="http://schemas.microsoft.com/office/drawing/2014/main" id="{B3FD419D-0FE1-A45A-E2FC-FB4AD9AA7E8D}"/>
                </a:ext>
              </a:extLst>
            </p:cNvPr>
            <p:cNvCxnSpPr>
              <a:cxnSpLocks/>
            </p:cNvCxnSpPr>
            <p:nvPr/>
          </p:nvCxnSpPr>
          <p:spPr>
            <a:xfrm>
              <a:off x="1507648" y="2843069"/>
              <a:ext cx="0" cy="8717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3" name="직선 연결선 2252">
              <a:extLst>
                <a:ext uri="{FF2B5EF4-FFF2-40B4-BE49-F238E27FC236}">
                  <a16:creationId xmlns:a16="http://schemas.microsoft.com/office/drawing/2014/main" id="{7D856A80-70F9-7ECE-3B44-56710193C606}"/>
                </a:ext>
              </a:extLst>
            </p:cNvPr>
            <p:cNvCxnSpPr>
              <a:cxnSpLocks/>
            </p:cNvCxnSpPr>
            <p:nvPr/>
          </p:nvCxnSpPr>
          <p:spPr>
            <a:xfrm>
              <a:off x="1540985" y="2813050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4" name="직선 연결선 2253">
              <a:extLst>
                <a:ext uri="{FF2B5EF4-FFF2-40B4-BE49-F238E27FC236}">
                  <a16:creationId xmlns:a16="http://schemas.microsoft.com/office/drawing/2014/main" id="{EA81538C-8DE9-EFD9-E1ED-4AC14B43723C}"/>
                </a:ext>
              </a:extLst>
            </p:cNvPr>
            <p:cNvCxnSpPr>
              <a:cxnSpLocks/>
            </p:cNvCxnSpPr>
            <p:nvPr/>
          </p:nvCxnSpPr>
          <p:spPr>
            <a:xfrm>
              <a:off x="1576704" y="2828782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5" name="직선 연결선 2254">
              <a:extLst>
                <a:ext uri="{FF2B5EF4-FFF2-40B4-BE49-F238E27FC236}">
                  <a16:creationId xmlns:a16="http://schemas.microsoft.com/office/drawing/2014/main" id="{EE44CE8C-38F3-C0E6-596C-838A4517CC14}"/>
                </a:ext>
              </a:extLst>
            </p:cNvPr>
            <p:cNvCxnSpPr>
              <a:cxnSpLocks/>
            </p:cNvCxnSpPr>
            <p:nvPr/>
          </p:nvCxnSpPr>
          <p:spPr>
            <a:xfrm>
              <a:off x="1610041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6" name="직선 연결선 2255">
              <a:extLst>
                <a:ext uri="{FF2B5EF4-FFF2-40B4-BE49-F238E27FC236}">
                  <a16:creationId xmlns:a16="http://schemas.microsoft.com/office/drawing/2014/main" id="{71501160-413D-2913-F217-A40D903DB5A6}"/>
                </a:ext>
              </a:extLst>
            </p:cNvPr>
            <p:cNvCxnSpPr>
              <a:cxnSpLocks/>
            </p:cNvCxnSpPr>
            <p:nvPr/>
          </p:nvCxnSpPr>
          <p:spPr>
            <a:xfrm>
              <a:off x="1645760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7" name="직선 연결선 2256">
              <a:extLst>
                <a:ext uri="{FF2B5EF4-FFF2-40B4-BE49-F238E27FC236}">
                  <a16:creationId xmlns:a16="http://schemas.microsoft.com/office/drawing/2014/main" id="{13B0065F-2A3F-91E0-090E-27A36B0EE328}"/>
                </a:ext>
              </a:extLst>
            </p:cNvPr>
            <p:cNvCxnSpPr>
              <a:cxnSpLocks/>
            </p:cNvCxnSpPr>
            <p:nvPr/>
          </p:nvCxnSpPr>
          <p:spPr>
            <a:xfrm>
              <a:off x="1679097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8" name="직선 연결선 2257">
              <a:extLst>
                <a:ext uri="{FF2B5EF4-FFF2-40B4-BE49-F238E27FC236}">
                  <a16:creationId xmlns:a16="http://schemas.microsoft.com/office/drawing/2014/main" id="{D45F4F26-E998-786F-94C5-0C6BADD8128F}"/>
                </a:ext>
              </a:extLst>
            </p:cNvPr>
            <p:cNvCxnSpPr>
              <a:cxnSpLocks/>
            </p:cNvCxnSpPr>
            <p:nvPr/>
          </p:nvCxnSpPr>
          <p:spPr>
            <a:xfrm>
              <a:off x="1714816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9" name="직선 연결선 2258">
              <a:extLst>
                <a:ext uri="{FF2B5EF4-FFF2-40B4-BE49-F238E27FC236}">
                  <a16:creationId xmlns:a16="http://schemas.microsoft.com/office/drawing/2014/main" id="{23C81E7D-58B1-E0B6-8136-F0287D8CDCBE}"/>
                </a:ext>
              </a:extLst>
            </p:cNvPr>
            <p:cNvCxnSpPr>
              <a:cxnSpLocks/>
            </p:cNvCxnSpPr>
            <p:nvPr/>
          </p:nvCxnSpPr>
          <p:spPr>
            <a:xfrm>
              <a:off x="1750535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0" name="직선 연결선 2259">
              <a:extLst>
                <a:ext uri="{FF2B5EF4-FFF2-40B4-BE49-F238E27FC236}">
                  <a16:creationId xmlns:a16="http://schemas.microsoft.com/office/drawing/2014/main" id="{BF6D5265-0CB2-B3DA-F3D3-C1BBE3099B3F}"/>
                </a:ext>
              </a:extLst>
            </p:cNvPr>
            <p:cNvCxnSpPr>
              <a:cxnSpLocks/>
            </p:cNvCxnSpPr>
            <p:nvPr/>
          </p:nvCxnSpPr>
          <p:spPr>
            <a:xfrm>
              <a:off x="1786254" y="2839894"/>
              <a:ext cx="0" cy="8717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1" name="직선 연결선 2260">
              <a:extLst>
                <a:ext uri="{FF2B5EF4-FFF2-40B4-BE49-F238E27FC236}">
                  <a16:creationId xmlns:a16="http://schemas.microsoft.com/office/drawing/2014/main" id="{A61986B1-A518-F6B3-7AB9-F33A4D21CED0}"/>
                </a:ext>
              </a:extLst>
            </p:cNvPr>
            <p:cNvCxnSpPr>
              <a:cxnSpLocks/>
            </p:cNvCxnSpPr>
            <p:nvPr/>
          </p:nvCxnSpPr>
          <p:spPr>
            <a:xfrm>
              <a:off x="1819591" y="2835132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2" name="직선 연결선 2261">
              <a:extLst>
                <a:ext uri="{FF2B5EF4-FFF2-40B4-BE49-F238E27FC236}">
                  <a16:creationId xmlns:a16="http://schemas.microsoft.com/office/drawing/2014/main" id="{11818BB6-7106-DA25-5E68-139356CA97FF}"/>
                </a:ext>
              </a:extLst>
            </p:cNvPr>
            <p:cNvCxnSpPr>
              <a:cxnSpLocks/>
            </p:cNvCxnSpPr>
            <p:nvPr/>
          </p:nvCxnSpPr>
          <p:spPr>
            <a:xfrm>
              <a:off x="1855310" y="2816225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3" name="직선 연결선 2262">
              <a:extLst>
                <a:ext uri="{FF2B5EF4-FFF2-40B4-BE49-F238E27FC236}">
                  <a16:creationId xmlns:a16="http://schemas.microsoft.com/office/drawing/2014/main" id="{A424E6E3-2795-38CF-D3EF-850E0EDE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891029" y="2806700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4" name="직선 연결선 2263">
              <a:extLst>
                <a:ext uri="{FF2B5EF4-FFF2-40B4-BE49-F238E27FC236}">
                  <a16:creationId xmlns:a16="http://schemas.microsoft.com/office/drawing/2014/main" id="{A8516434-0E80-9DAF-D865-2F1ED7D87A82}"/>
                </a:ext>
              </a:extLst>
            </p:cNvPr>
            <p:cNvCxnSpPr>
              <a:cxnSpLocks/>
            </p:cNvCxnSpPr>
            <p:nvPr/>
          </p:nvCxnSpPr>
          <p:spPr>
            <a:xfrm>
              <a:off x="1926748" y="2831957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5" name="직선 연결선 2264">
              <a:extLst>
                <a:ext uri="{FF2B5EF4-FFF2-40B4-BE49-F238E27FC236}">
                  <a16:creationId xmlns:a16="http://schemas.microsoft.com/office/drawing/2014/main" id="{410DAFF2-4E1B-BA04-ECBD-CB5898A3D04D}"/>
                </a:ext>
              </a:extLst>
            </p:cNvPr>
            <p:cNvCxnSpPr>
              <a:cxnSpLocks/>
            </p:cNvCxnSpPr>
            <p:nvPr/>
          </p:nvCxnSpPr>
          <p:spPr>
            <a:xfrm>
              <a:off x="1960085" y="2852309"/>
              <a:ext cx="0" cy="68405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6" name="직선 연결선 2265">
              <a:extLst>
                <a:ext uri="{FF2B5EF4-FFF2-40B4-BE49-F238E27FC236}">
                  <a16:creationId xmlns:a16="http://schemas.microsoft.com/office/drawing/2014/main" id="{BD80BCAA-7CAF-B242-ADFB-7844C1531A2E}"/>
                </a:ext>
              </a:extLst>
            </p:cNvPr>
            <p:cNvCxnSpPr>
              <a:cxnSpLocks/>
            </p:cNvCxnSpPr>
            <p:nvPr/>
          </p:nvCxnSpPr>
          <p:spPr>
            <a:xfrm>
              <a:off x="1995804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7" name="직선 연결선 2266">
              <a:extLst>
                <a:ext uri="{FF2B5EF4-FFF2-40B4-BE49-F238E27FC236}">
                  <a16:creationId xmlns:a16="http://schemas.microsoft.com/office/drawing/2014/main" id="{29FA64AE-98E4-BAF1-A5F5-A519987C5B86}"/>
                </a:ext>
              </a:extLst>
            </p:cNvPr>
            <p:cNvCxnSpPr>
              <a:cxnSpLocks/>
            </p:cNvCxnSpPr>
            <p:nvPr/>
          </p:nvCxnSpPr>
          <p:spPr>
            <a:xfrm>
              <a:off x="2031523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8" name="직선 연결선 2267">
              <a:extLst>
                <a:ext uri="{FF2B5EF4-FFF2-40B4-BE49-F238E27FC236}">
                  <a16:creationId xmlns:a16="http://schemas.microsoft.com/office/drawing/2014/main" id="{00638754-E0E8-13E2-E988-7FBC0A448AF4}"/>
                </a:ext>
              </a:extLst>
            </p:cNvPr>
            <p:cNvCxnSpPr>
              <a:cxnSpLocks/>
            </p:cNvCxnSpPr>
            <p:nvPr/>
          </p:nvCxnSpPr>
          <p:spPr>
            <a:xfrm>
              <a:off x="2067242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9" name="직선 연결선 2268">
              <a:extLst>
                <a:ext uri="{FF2B5EF4-FFF2-40B4-BE49-F238E27FC236}">
                  <a16:creationId xmlns:a16="http://schemas.microsoft.com/office/drawing/2014/main" id="{2F5D47DF-32CA-93BA-31C4-F4FEA2C03FC6}"/>
                </a:ext>
              </a:extLst>
            </p:cNvPr>
            <p:cNvCxnSpPr>
              <a:cxnSpLocks/>
            </p:cNvCxnSpPr>
            <p:nvPr/>
          </p:nvCxnSpPr>
          <p:spPr>
            <a:xfrm>
              <a:off x="2100579" y="2835132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0" name="직선 연결선 2269">
              <a:extLst>
                <a:ext uri="{FF2B5EF4-FFF2-40B4-BE49-F238E27FC236}">
                  <a16:creationId xmlns:a16="http://schemas.microsoft.com/office/drawing/2014/main" id="{874C2D33-1A99-E6FD-C1BA-05724E32D453}"/>
                </a:ext>
              </a:extLst>
            </p:cNvPr>
            <p:cNvCxnSpPr>
              <a:cxnSpLocks/>
            </p:cNvCxnSpPr>
            <p:nvPr/>
          </p:nvCxnSpPr>
          <p:spPr>
            <a:xfrm>
              <a:off x="2136298" y="2816225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1" name="직선 연결선 2270">
              <a:extLst>
                <a:ext uri="{FF2B5EF4-FFF2-40B4-BE49-F238E27FC236}">
                  <a16:creationId xmlns:a16="http://schemas.microsoft.com/office/drawing/2014/main" id="{CDB195D8-4F16-B85B-BBB9-77ABB7E88F62}"/>
                </a:ext>
              </a:extLst>
            </p:cNvPr>
            <p:cNvCxnSpPr>
              <a:cxnSpLocks/>
            </p:cNvCxnSpPr>
            <p:nvPr/>
          </p:nvCxnSpPr>
          <p:spPr>
            <a:xfrm>
              <a:off x="2178525" y="2787650"/>
              <a:ext cx="0" cy="1743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2" name="직선 연결선 2271">
              <a:extLst>
                <a:ext uri="{FF2B5EF4-FFF2-40B4-BE49-F238E27FC236}">
                  <a16:creationId xmlns:a16="http://schemas.microsoft.com/office/drawing/2014/main" id="{86801B72-7BE6-5370-1F01-91E8F372DB92}"/>
                </a:ext>
              </a:extLst>
            </p:cNvPr>
            <p:cNvCxnSpPr>
              <a:cxnSpLocks/>
            </p:cNvCxnSpPr>
            <p:nvPr/>
          </p:nvCxnSpPr>
          <p:spPr>
            <a:xfrm>
              <a:off x="2205354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1" name="사각형: 둥근 모서리 2210">
              <a:extLst>
                <a:ext uri="{FF2B5EF4-FFF2-40B4-BE49-F238E27FC236}">
                  <a16:creationId xmlns:a16="http://schemas.microsoft.com/office/drawing/2014/main" id="{09AB72BB-0C72-8887-1B04-CCF8A61C8E13}"/>
                </a:ext>
              </a:extLst>
            </p:cNvPr>
            <p:cNvSpPr/>
            <p:nvPr/>
          </p:nvSpPr>
          <p:spPr>
            <a:xfrm>
              <a:off x="641750" y="4582016"/>
              <a:ext cx="1144504" cy="383887"/>
            </a:xfrm>
            <a:prstGeom prst="roundRect">
              <a:avLst>
                <a:gd name="adj" fmla="val 50000"/>
              </a:avLst>
            </a:prstGeom>
            <a:solidFill>
              <a:srgbClr val="9B94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Start</a:t>
              </a:r>
              <a:endParaRPr lang="ko-KR" altLang="en-US" sz="1600" b="1" dirty="0"/>
            </a:p>
          </p:txBody>
        </p:sp>
        <p:pic>
          <p:nvPicPr>
            <p:cNvPr id="2206" name="그림 2205" descr="스크린샷, 블랙, 디자인이(가) 표시된 사진&#10;&#10;자동 생성된 설명">
              <a:extLst>
                <a:ext uri="{FF2B5EF4-FFF2-40B4-BE49-F238E27FC236}">
                  <a16:creationId xmlns:a16="http://schemas.microsoft.com/office/drawing/2014/main" id="{B18E0A1A-C892-F37C-3B3B-7CB857E308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30" r="25827"/>
            <a:stretch/>
          </p:blipFill>
          <p:spPr>
            <a:xfrm>
              <a:off x="0" y="1009650"/>
              <a:ext cx="2387600" cy="4838700"/>
            </a:xfrm>
            <a:prstGeom prst="rect">
              <a:avLst/>
            </a:prstGeom>
          </p:spPr>
        </p:pic>
      </p:grpSp>
      <p:grpSp>
        <p:nvGrpSpPr>
          <p:cNvPr id="2455" name="그룹 2454">
            <a:extLst>
              <a:ext uri="{FF2B5EF4-FFF2-40B4-BE49-F238E27FC236}">
                <a16:creationId xmlns:a16="http://schemas.microsoft.com/office/drawing/2014/main" id="{7C2FDF36-26D4-46E2-3123-DC5701EFF638}"/>
              </a:ext>
            </a:extLst>
          </p:cNvPr>
          <p:cNvGrpSpPr/>
          <p:nvPr/>
        </p:nvGrpSpPr>
        <p:grpSpPr>
          <a:xfrm>
            <a:off x="4894584" y="1009650"/>
            <a:ext cx="2387600" cy="4838700"/>
            <a:chOff x="4742184" y="1009650"/>
            <a:chExt cx="2387600" cy="4838700"/>
          </a:xfrm>
        </p:grpSpPr>
        <p:sp>
          <p:nvSpPr>
            <p:cNvPr id="2285" name="직사각형 2284">
              <a:extLst>
                <a:ext uri="{FF2B5EF4-FFF2-40B4-BE49-F238E27FC236}">
                  <a16:creationId xmlns:a16="http://schemas.microsoft.com/office/drawing/2014/main" id="{DB9955B2-C2F0-F496-F9ED-E781244EFE48}"/>
                </a:ext>
              </a:extLst>
            </p:cNvPr>
            <p:cNvSpPr/>
            <p:nvPr/>
          </p:nvSpPr>
          <p:spPr>
            <a:xfrm>
              <a:off x="4899036" y="1191658"/>
              <a:ext cx="2073896" cy="4474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86" name="그림 2285" descr="스크린샷, 블랙, 디자인이(가) 표시된 사진&#10;&#10;자동 생성된 설명">
              <a:extLst>
                <a:ext uri="{FF2B5EF4-FFF2-40B4-BE49-F238E27FC236}">
                  <a16:creationId xmlns:a16="http://schemas.microsoft.com/office/drawing/2014/main" id="{073EED41-2C88-BFE8-ED22-E8F537A396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30" r="25827"/>
            <a:stretch/>
          </p:blipFill>
          <p:spPr>
            <a:xfrm>
              <a:off x="4742184" y="1009650"/>
              <a:ext cx="2387600" cy="4838700"/>
            </a:xfrm>
            <a:prstGeom prst="rect">
              <a:avLst/>
            </a:prstGeom>
          </p:spPr>
        </p:pic>
        <p:pic>
          <p:nvPicPr>
            <p:cNvPr id="2287" name="그림 2286">
              <a:extLst>
                <a:ext uri="{FF2B5EF4-FFF2-40B4-BE49-F238E27FC236}">
                  <a16:creationId xmlns:a16="http://schemas.microsoft.com/office/drawing/2014/main" id="{4BA16B0A-B2C3-3EF5-2CAF-DFB28413D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3453" y="1586263"/>
              <a:ext cx="228835" cy="228835"/>
            </a:xfrm>
            <a:prstGeom prst="rect">
              <a:avLst/>
            </a:prstGeom>
          </p:spPr>
        </p:pic>
        <p:pic>
          <p:nvPicPr>
            <p:cNvPr id="2288" name="Picture 6" descr="갤럭시 상단바 통신사 로고 제거하기 - 익스트림 매뉴얼">
              <a:extLst>
                <a:ext uri="{FF2B5EF4-FFF2-40B4-BE49-F238E27FC236}">
                  <a16:creationId xmlns:a16="http://schemas.microsoft.com/office/drawing/2014/main" id="{9E02F4B8-157D-2499-CA45-BBF4BCBC6E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4" t="23202" r="12788" b="67537"/>
            <a:stretch/>
          </p:blipFill>
          <p:spPr bwMode="auto">
            <a:xfrm>
              <a:off x="4899037" y="1272098"/>
              <a:ext cx="2092534" cy="146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64" name="TextBox 2363">
              <a:extLst>
                <a:ext uri="{FF2B5EF4-FFF2-40B4-BE49-F238E27FC236}">
                  <a16:creationId xmlns:a16="http://schemas.microsoft.com/office/drawing/2014/main" id="{20E74F5E-4181-5AEA-13A3-48AC25D68FFF}"/>
                </a:ext>
              </a:extLst>
            </p:cNvPr>
            <p:cNvSpPr txBox="1"/>
            <p:nvPr/>
          </p:nvSpPr>
          <p:spPr>
            <a:xfrm>
              <a:off x="5049308" y="2006750"/>
              <a:ext cx="793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Setting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367" name="그룹 2366">
              <a:extLst>
                <a:ext uri="{FF2B5EF4-FFF2-40B4-BE49-F238E27FC236}">
                  <a16:creationId xmlns:a16="http://schemas.microsoft.com/office/drawing/2014/main" id="{C51EFA3A-490E-3B8F-CE1D-53A87F8366CC}"/>
                </a:ext>
              </a:extLst>
            </p:cNvPr>
            <p:cNvGrpSpPr/>
            <p:nvPr/>
          </p:nvGrpSpPr>
          <p:grpSpPr>
            <a:xfrm>
              <a:off x="5124872" y="2431693"/>
              <a:ext cx="1701396" cy="374767"/>
              <a:chOff x="5690178" y="2422168"/>
              <a:chExt cx="1701396" cy="374767"/>
            </a:xfrm>
          </p:grpSpPr>
          <p:pic>
            <p:nvPicPr>
              <p:cNvPr id="2363" name="그림 2362">
                <a:extLst>
                  <a:ext uri="{FF2B5EF4-FFF2-40B4-BE49-F238E27FC236}">
                    <a16:creationId xmlns:a16="http://schemas.microsoft.com/office/drawing/2014/main" id="{D2616487-C34E-DF09-3717-9147856525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90178" y="2477485"/>
                <a:ext cx="266985" cy="266985"/>
              </a:xfrm>
              <a:prstGeom prst="rect">
                <a:avLst/>
              </a:prstGeom>
            </p:spPr>
          </p:pic>
          <p:grpSp>
            <p:nvGrpSpPr>
              <p:cNvPr id="2366" name="그룹 2365">
                <a:extLst>
                  <a:ext uri="{FF2B5EF4-FFF2-40B4-BE49-F238E27FC236}">
                    <a16:creationId xmlns:a16="http://schemas.microsoft.com/office/drawing/2014/main" id="{5D7955B4-1355-3F11-4458-9B3431062694}"/>
                  </a:ext>
                </a:extLst>
              </p:cNvPr>
              <p:cNvGrpSpPr/>
              <p:nvPr/>
            </p:nvGrpSpPr>
            <p:grpSpPr>
              <a:xfrm>
                <a:off x="5975802" y="2422168"/>
                <a:ext cx="1415772" cy="374767"/>
                <a:chOff x="5975802" y="2414548"/>
                <a:chExt cx="1415772" cy="374767"/>
              </a:xfrm>
            </p:grpSpPr>
            <p:sp>
              <p:nvSpPr>
                <p:cNvPr id="2361" name="TextBox 2360">
                  <a:extLst>
                    <a:ext uri="{FF2B5EF4-FFF2-40B4-BE49-F238E27FC236}">
                      <a16:creationId xmlns:a16="http://schemas.microsoft.com/office/drawing/2014/main" id="{3220DF55-630C-AF97-E644-D66F2B5BBE70}"/>
                    </a:ext>
                  </a:extLst>
                </p:cNvPr>
                <p:cNvSpPr txBox="1"/>
                <p:nvPr/>
              </p:nvSpPr>
              <p:spPr>
                <a:xfrm>
                  <a:off x="5975802" y="2414548"/>
                  <a:ext cx="141577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Notification setting</a:t>
                  </a:r>
                  <a:endPara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365" name="TextBox 2364">
                  <a:extLst>
                    <a:ext uri="{FF2B5EF4-FFF2-40B4-BE49-F238E27FC236}">
                      <a16:creationId xmlns:a16="http://schemas.microsoft.com/office/drawing/2014/main" id="{63774B0B-9221-E90D-3EEA-E04BA86D2673}"/>
                    </a:ext>
                  </a:extLst>
                </p:cNvPr>
                <p:cNvSpPr txBox="1"/>
                <p:nvPr/>
              </p:nvSpPr>
              <p:spPr>
                <a:xfrm>
                  <a:off x="5983422" y="2573871"/>
                  <a:ext cx="96532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chemeClr val="bg1">
                          <a:lumMod val="65000"/>
                        </a:schemeClr>
                      </a:solidFill>
                    </a:rPr>
                    <a:t>Sound, Vibration</a:t>
                  </a:r>
                  <a:endParaRPr lang="ko-KR" altLang="en-US" sz="8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2369" name="직선 연결선 2368">
              <a:extLst>
                <a:ext uri="{FF2B5EF4-FFF2-40B4-BE49-F238E27FC236}">
                  <a16:creationId xmlns:a16="http://schemas.microsoft.com/office/drawing/2014/main" id="{2A3966BD-F056-D389-3C34-8D1203199310}"/>
                </a:ext>
              </a:extLst>
            </p:cNvPr>
            <p:cNvCxnSpPr/>
            <p:nvPr/>
          </p:nvCxnSpPr>
          <p:spPr>
            <a:xfrm>
              <a:off x="5132634" y="2301192"/>
              <a:ext cx="165917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78" name="그룹 2377">
              <a:extLst>
                <a:ext uri="{FF2B5EF4-FFF2-40B4-BE49-F238E27FC236}">
                  <a16:creationId xmlns:a16="http://schemas.microsoft.com/office/drawing/2014/main" id="{6F274B75-AA91-9A34-0466-88E2FF569409}"/>
                </a:ext>
              </a:extLst>
            </p:cNvPr>
            <p:cNvGrpSpPr/>
            <p:nvPr/>
          </p:nvGrpSpPr>
          <p:grpSpPr>
            <a:xfrm>
              <a:off x="5410496" y="2996838"/>
              <a:ext cx="1213794" cy="374767"/>
              <a:chOff x="5975802" y="2414548"/>
              <a:chExt cx="1213794" cy="374767"/>
            </a:xfrm>
          </p:grpSpPr>
          <p:sp>
            <p:nvSpPr>
              <p:cNvPr id="2379" name="TextBox 2378">
                <a:extLst>
                  <a:ext uri="{FF2B5EF4-FFF2-40B4-BE49-F238E27FC236}">
                    <a16:creationId xmlns:a16="http://schemas.microsoft.com/office/drawing/2014/main" id="{C7C50031-2CAE-E9D1-E926-A7E68C369770}"/>
                  </a:ext>
                </a:extLst>
              </p:cNvPr>
              <p:cNvSpPr txBox="1"/>
              <p:nvPr/>
            </p:nvSpPr>
            <p:spPr>
              <a:xfrm>
                <a:off x="5975802" y="2414548"/>
                <a:ext cx="121379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Select detection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80" name="TextBox 2379">
                <a:extLst>
                  <a:ext uri="{FF2B5EF4-FFF2-40B4-BE49-F238E27FC236}">
                    <a16:creationId xmlns:a16="http://schemas.microsoft.com/office/drawing/2014/main" id="{6E4B2A7A-D446-1403-F1AE-23739088BBB8}"/>
                  </a:ext>
                </a:extLst>
              </p:cNvPr>
              <p:cNvSpPr txBox="1"/>
              <p:nvPr/>
            </p:nvSpPr>
            <p:spPr>
              <a:xfrm>
                <a:off x="5983422" y="2573871"/>
                <a:ext cx="96532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>
                        <a:lumMod val="65000"/>
                      </a:schemeClr>
                    </a:solidFill>
                  </a:rPr>
                  <a:t>Sound, Vibration</a:t>
                </a:r>
                <a:endParaRPr lang="ko-KR" altLang="en-US" sz="8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pic>
          <p:nvPicPr>
            <p:cNvPr id="2381" name="그림 2380">
              <a:extLst>
                <a:ext uri="{FF2B5EF4-FFF2-40B4-BE49-F238E27FC236}">
                  <a16:creationId xmlns:a16="http://schemas.microsoft.com/office/drawing/2014/main" id="{B49E26E5-08BE-2456-22D5-D50B0EA69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2634" y="3067379"/>
              <a:ext cx="195585" cy="195585"/>
            </a:xfrm>
            <a:prstGeom prst="rect">
              <a:avLst/>
            </a:prstGeom>
          </p:spPr>
        </p:pic>
      </p:grpSp>
      <p:grpSp>
        <p:nvGrpSpPr>
          <p:cNvPr id="2438" name="그룹 2437">
            <a:extLst>
              <a:ext uri="{FF2B5EF4-FFF2-40B4-BE49-F238E27FC236}">
                <a16:creationId xmlns:a16="http://schemas.microsoft.com/office/drawing/2014/main" id="{E6D65F56-DDAB-9B67-3277-8DD14FD15A59}"/>
              </a:ext>
            </a:extLst>
          </p:cNvPr>
          <p:cNvGrpSpPr/>
          <p:nvPr/>
        </p:nvGrpSpPr>
        <p:grpSpPr>
          <a:xfrm>
            <a:off x="7275237" y="1009650"/>
            <a:ext cx="2387600" cy="4838700"/>
            <a:chOff x="7122837" y="1009650"/>
            <a:chExt cx="2387600" cy="4838700"/>
          </a:xfrm>
        </p:grpSpPr>
        <p:sp>
          <p:nvSpPr>
            <p:cNvPr id="2384" name="직사각형 2383">
              <a:extLst>
                <a:ext uri="{FF2B5EF4-FFF2-40B4-BE49-F238E27FC236}">
                  <a16:creationId xmlns:a16="http://schemas.microsoft.com/office/drawing/2014/main" id="{281F4175-5E75-7640-9A4E-1AB287269CA6}"/>
                </a:ext>
              </a:extLst>
            </p:cNvPr>
            <p:cNvSpPr/>
            <p:nvPr/>
          </p:nvSpPr>
          <p:spPr>
            <a:xfrm>
              <a:off x="7279689" y="1191658"/>
              <a:ext cx="2073896" cy="4474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85" name="그림 2384" descr="스크린샷, 블랙, 디자인이(가) 표시된 사진&#10;&#10;자동 생성된 설명">
              <a:extLst>
                <a:ext uri="{FF2B5EF4-FFF2-40B4-BE49-F238E27FC236}">
                  <a16:creationId xmlns:a16="http://schemas.microsoft.com/office/drawing/2014/main" id="{FE945B0E-8C45-73E8-3B17-753058038F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30" r="25827"/>
            <a:stretch/>
          </p:blipFill>
          <p:spPr>
            <a:xfrm>
              <a:off x="7122837" y="1009650"/>
              <a:ext cx="2387600" cy="4838700"/>
            </a:xfrm>
            <a:prstGeom prst="rect">
              <a:avLst/>
            </a:prstGeom>
          </p:spPr>
        </p:pic>
        <p:pic>
          <p:nvPicPr>
            <p:cNvPr id="2386" name="그림 2385">
              <a:extLst>
                <a:ext uri="{FF2B5EF4-FFF2-40B4-BE49-F238E27FC236}">
                  <a16:creationId xmlns:a16="http://schemas.microsoft.com/office/drawing/2014/main" id="{78D1B8B6-9DC8-263A-D064-57A1BE91F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4106" y="1586263"/>
              <a:ext cx="228835" cy="228835"/>
            </a:xfrm>
            <a:prstGeom prst="rect">
              <a:avLst/>
            </a:prstGeom>
          </p:spPr>
        </p:pic>
        <p:pic>
          <p:nvPicPr>
            <p:cNvPr id="2387" name="Picture 6" descr="갤럭시 상단바 통신사 로고 제거하기 - 익스트림 매뉴얼">
              <a:extLst>
                <a:ext uri="{FF2B5EF4-FFF2-40B4-BE49-F238E27FC236}">
                  <a16:creationId xmlns:a16="http://schemas.microsoft.com/office/drawing/2014/main" id="{8AE02654-1802-4D8E-3E50-F0E0517F4D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4" t="23202" r="12788" b="67537"/>
            <a:stretch/>
          </p:blipFill>
          <p:spPr bwMode="auto">
            <a:xfrm>
              <a:off x="7279690" y="1272098"/>
              <a:ext cx="2092534" cy="146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32" name="그룹 2431">
              <a:extLst>
                <a:ext uri="{FF2B5EF4-FFF2-40B4-BE49-F238E27FC236}">
                  <a16:creationId xmlns:a16="http://schemas.microsoft.com/office/drawing/2014/main" id="{7658BE96-BFB7-6805-FA93-BFA1680A3986}"/>
                </a:ext>
              </a:extLst>
            </p:cNvPr>
            <p:cNvGrpSpPr/>
            <p:nvPr/>
          </p:nvGrpSpPr>
          <p:grpSpPr>
            <a:xfrm>
              <a:off x="7419475" y="2622573"/>
              <a:ext cx="1737225" cy="484311"/>
              <a:chOff x="7419475" y="2231581"/>
              <a:chExt cx="1737225" cy="484311"/>
            </a:xfrm>
          </p:grpSpPr>
          <p:sp>
            <p:nvSpPr>
              <p:cNvPr id="2415" name="TextBox 2414">
                <a:extLst>
                  <a:ext uri="{FF2B5EF4-FFF2-40B4-BE49-F238E27FC236}">
                    <a16:creationId xmlns:a16="http://schemas.microsoft.com/office/drawing/2014/main" id="{8E77F076-4491-FFD2-36F8-18E56864A1DA}"/>
                  </a:ext>
                </a:extLst>
              </p:cNvPr>
              <p:cNvSpPr txBox="1"/>
              <p:nvPr/>
            </p:nvSpPr>
            <p:spPr>
              <a:xfrm>
                <a:off x="7419475" y="2231581"/>
                <a:ext cx="6479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Sound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grpSp>
            <p:nvGrpSpPr>
              <p:cNvPr id="2426" name="그룹 2425">
                <a:extLst>
                  <a:ext uri="{FF2B5EF4-FFF2-40B4-BE49-F238E27FC236}">
                    <a16:creationId xmlns:a16="http://schemas.microsoft.com/office/drawing/2014/main" id="{8455A850-539C-CD67-E0A7-F98538D998B1}"/>
                  </a:ext>
                </a:extLst>
              </p:cNvPr>
              <p:cNvGrpSpPr/>
              <p:nvPr/>
            </p:nvGrpSpPr>
            <p:grpSpPr>
              <a:xfrm>
                <a:off x="7510463" y="2574978"/>
                <a:ext cx="1646237" cy="140914"/>
                <a:chOff x="7510463" y="2622603"/>
                <a:chExt cx="1646237" cy="140914"/>
              </a:xfrm>
            </p:grpSpPr>
            <p:cxnSp>
              <p:nvCxnSpPr>
                <p:cNvPr id="2419" name="직선 연결선 2418">
                  <a:extLst>
                    <a:ext uri="{FF2B5EF4-FFF2-40B4-BE49-F238E27FC236}">
                      <a16:creationId xmlns:a16="http://schemas.microsoft.com/office/drawing/2014/main" id="{C1C71006-E3C6-3BD2-4006-C78850A433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10463" y="2693303"/>
                  <a:ext cx="164623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21" name="타원 2420">
                  <a:extLst>
                    <a:ext uri="{FF2B5EF4-FFF2-40B4-BE49-F238E27FC236}">
                      <a16:creationId xmlns:a16="http://schemas.microsoft.com/office/drawing/2014/main" id="{05EDB417-5CE7-B82B-3659-9CEF1CC5E8E1}"/>
                    </a:ext>
                  </a:extLst>
                </p:cNvPr>
                <p:cNvSpPr/>
                <p:nvPr/>
              </p:nvSpPr>
              <p:spPr>
                <a:xfrm>
                  <a:off x="7965150" y="2622603"/>
                  <a:ext cx="140914" cy="140914"/>
                </a:xfrm>
                <a:prstGeom prst="ellipse">
                  <a:avLst/>
                </a:prstGeom>
                <a:solidFill>
                  <a:srgbClr val="DADDF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431" name="그룹 2430">
              <a:extLst>
                <a:ext uri="{FF2B5EF4-FFF2-40B4-BE49-F238E27FC236}">
                  <a16:creationId xmlns:a16="http://schemas.microsoft.com/office/drawing/2014/main" id="{38FA2920-FC42-36FD-FE11-209637F7A237}"/>
                </a:ext>
              </a:extLst>
            </p:cNvPr>
            <p:cNvGrpSpPr/>
            <p:nvPr/>
          </p:nvGrpSpPr>
          <p:grpSpPr>
            <a:xfrm>
              <a:off x="7419475" y="3318384"/>
              <a:ext cx="1737225" cy="465261"/>
              <a:chOff x="7419475" y="3126186"/>
              <a:chExt cx="1737225" cy="465261"/>
            </a:xfrm>
          </p:grpSpPr>
          <p:sp>
            <p:nvSpPr>
              <p:cNvPr id="2427" name="TextBox 2426">
                <a:extLst>
                  <a:ext uri="{FF2B5EF4-FFF2-40B4-BE49-F238E27FC236}">
                    <a16:creationId xmlns:a16="http://schemas.microsoft.com/office/drawing/2014/main" id="{ABC0CB1E-D2C5-B232-6AFE-6834BC66C811}"/>
                  </a:ext>
                </a:extLst>
              </p:cNvPr>
              <p:cNvSpPr txBox="1"/>
              <p:nvPr/>
            </p:nvSpPr>
            <p:spPr>
              <a:xfrm>
                <a:off x="7419475" y="3126186"/>
                <a:ext cx="8579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Vibration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grpSp>
            <p:nvGrpSpPr>
              <p:cNvPr id="2428" name="그룹 2427">
                <a:extLst>
                  <a:ext uri="{FF2B5EF4-FFF2-40B4-BE49-F238E27FC236}">
                    <a16:creationId xmlns:a16="http://schemas.microsoft.com/office/drawing/2014/main" id="{A20806CB-92B5-CDFE-519E-CC77743B7636}"/>
                  </a:ext>
                </a:extLst>
              </p:cNvPr>
              <p:cNvGrpSpPr/>
              <p:nvPr/>
            </p:nvGrpSpPr>
            <p:grpSpPr>
              <a:xfrm>
                <a:off x="7510463" y="3450533"/>
                <a:ext cx="1646237" cy="140914"/>
                <a:chOff x="7510463" y="2622603"/>
                <a:chExt cx="1646237" cy="140914"/>
              </a:xfrm>
            </p:grpSpPr>
            <p:cxnSp>
              <p:nvCxnSpPr>
                <p:cNvPr id="2429" name="직선 연결선 2428">
                  <a:extLst>
                    <a:ext uri="{FF2B5EF4-FFF2-40B4-BE49-F238E27FC236}">
                      <a16:creationId xmlns:a16="http://schemas.microsoft.com/office/drawing/2014/main" id="{8B135E9F-132C-0D2C-38F6-BDEE8D757E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10463" y="2693303"/>
                  <a:ext cx="164623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30" name="타원 2429">
                  <a:extLst>
                    <a:ext uri="{FF2B5EF4-FFF2-40B4-BE49-F238E27FC236}">
                      <a16:creationId xmlns:a16="http://schemas.microsoft.com/office/drawing/2014/main" id="{BE8B7456-34AD-CFBA-78F1-9A2F534B490A}"/>
                    </a:ext>
                  </a:extLst>
                </p:cNvPr>
                <p:cNvSpPr/>
                <p:nvPr/>
              </p:nvSpPr>
              <p:spPr>
                <a:xfrm>
                  <a:off x="8584275" y="2622603"/>
                  <a:ext cx="140914" cy="140914"/>
                </a:xfrm>
                <a:prstGeom prst="ellipse">
                  <a:avLst/>
                </a:prstGeom>
                <a:solidFill>
                  <a:srgbClr val="DADDF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433" name="사각형: 둥근 모서리 2432">
              <a:extLst>
                <a:ext uri="{FF2B5EF4-FFF2-40B4-BE49-F238E27FC236}">
                  <a16:creationId xmlns:a16="http://schemas.microsoft.com/office/drawing/2014/main" id="{86D4F145-4EBE-A010-C310-C02B1C7CD7D3}"/>
                </a:ext>
              </a:extLst>
            </p:cNvPr>
            <p:cNvSpPr/>
            <p:nvPr/>
          </p:nvSpPr>
          <p:spPr>
            <a:xfrm>
              <a:off x="7747858" y="4582016"/>
              <a:ext cx="1144504" cy="383887"/>
            </a:xfrm>
            <a:prstGeom prst="roundRect">
              <a:avLst>
                <a:gd name="adj" fmla="val 50000"/>
              </a:avLst>
            </a:prstGeom>
            <a:solidFill>
              <a:srgbClr val="9B94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Save</a:t>
              </a:r>
              <a:endParaRPr lang="ko-KR" altLang="en-US" sz="1600" b="1" dirty="0"/>
            </a:p>
          </p:txBody>
        </p:sp>
        <p:sp>
          <p:nvSpPr>
            <p:cNvPr id="2435" name="TextBox 2434">
              <a:extLst>
                <a:ext uri="{FF2B5EF4-FFF2-40B4-BE49-F238E27FC236}">
                  <a16:creationId xmlns:a16="http://schemas.microsoft.com/office/drawing/2014/main" id="{8E65B44D-E98D-6946-4BA8-F5F45C98FD07}"/>
                </a:ext>
              </a:extLst>
            </p:cNvPr>
            <p:cNvSpPr txBox="1"/>
            <p:nvPr/>
          </p:nvSpPr>
          <p:spPr>
            <a:xfrm>
              <a:off x="7430408" y="2006750"/>
              <a:ext cx="846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Setting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436" name="직선 연결선 2435">
              <a:extLst>
                <a:ext uri="{FF2B5EF4-FFF2-40B4-BE49-F238E27FC236}">
                  <a16:creationId xmlns:a16="http://schemas.microsoft.com/office/drawing/2014/main" id="{4B256F32-830E-ECB5-EBCC-C3BBC535E586}"/>
                </a:ext>
              </a:extLst>
            </p:cNvPr>
            <p:cNvCxnSpPr/>
            <p:nvPr/>
          </p:nvCxnSpPr>
          <p:spPr>
            <a:xfrm>
              <a:off x="7513734" y="2301192"/>
              <a:ext cx="165917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4" name="그룹 2453">
            <a:extLst>
              <a:ext uri="{FF2B5EF4-FFF2-40B4-BE49-F238E27FC236}">
                <a16:creationId xmlns:a16="http://schemas.microsoft.com/office/drawing/2014/main" id="{1BB396F5-C623-CF7C-C06C-E7736422AB7C}"/>
              </a:ext>
            </a:extLst>
          </p:cNvPr>
          <p:cNvGrpSpPr/>
          <p:nvPr/>
        </p:nvGrpSpPr>
        <p:grpSpPr>
          <a:xfrm>
            <a:off x="9673116" y="1009650"/>
            <a:ext cx="2387600" cy="4838700"/>
            <a:chOff x="9520716" y="1009650"/>
            <a:chExt cx="2387600" cy="4838700"/>
          </a:xfrm>
        </p:grpSpPr>
        <p:grpSp>
          <p:nvGrpSpPr>
            <p:cNvPr id="2399" name="그룹 2398">
              <a:extLst>
                <a:ext uri="{FF2B5EF4-FFF2-40B4-BE49-F238E27FC236}">
                  <a16:creationId xmlns:a16="http://schemas.microsoft.com/office/drawing/2014/main" id="{9B3746DB-F3A0-2C49-0E13-8E98B3700337}"/>
                </a:ext>
              </a:extLst>
            </p:cNvPr>
            <p:cNvGrpSpPr/>
            <p:nvPr/>
          </p:nvGrpSpPr>
          <p:grpSpPr>
            <a:xfrm>
              <a:off x="9520716" y="1009650"/>
              <a:ext cx="2387600" cy="4838700"/>
              <a:chOff x="5402740" y="1009650"/>
              <a:chExt cx="2387600" cy="4838700"/>
            </a:xfrm>
          </p:grpSpPr>
          <p:sp>
            <p:nvSpPr>
              <p:cNvPr id="2400" name="직사각형 2399">
                <a:extLst>
                  <a:ext uri="{FF2B5EF4-FFF2-40B4-BE49-F238E27FC236}">
                    <a16:creationId xmlns:a16="http://schemas.microsoft.com/office/drawing/2014/main" id="{53135A60-8A78-BFF4-DB82-AA6791B15C19}"/>
                  </a:ext>
                </a:extLst>
              </p:cNvPr>
              <p:cNvSpPr/>
              <p:nvPr/>
            </p:nvSpPr>
            <p:spPr>
              <a:xfrm>
                <a:off x="5559592" y="1191658"/>
                <a:ext cx="2073896" cy="44746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401" name="그림 2400" descr="스크린샷, 블랙, 디자인이(가) 표시된 사진&#10;&#10;자동 생성된 설명">
                <a:extLst>
                  <a:ext uri="{FF2B5EF4-FFF2-40B4-BE49-F238E27FC236}">
                    <a16:creationId xmlns:a16="http://schemas.microsoft.com/office/drawing/2014/main" id="{49642EE4-BB47-47D6-DB2D-96AFA4099C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830" r="25827"/>
              <a:stretch/>
            </p:blipFill>
            <p:spPr>
              <a:xfrm>
                <a:off x="5402740" y="1009650"/>
                <a:ext cx="2387600" cy="4838700"/>
              </a:xfrm>
              <a:prstGeom prst="rect">
                <a:avLst/>
              </a:prstGeom>
            </p:spPr>
          </p:pic>
          <p:pic>
            <p:nvPicPr>
              <p:cNvPr id="2402" name="그림 2401">
                <a:extLst>
                  <a:ext uri="{FF2B5EF4-FFF2-40B4-BE49-F238E27FC236}">
                    <a16:creationId xmlns:a16="http://schemas.microsoft.com/office/drawing/2014/main" id="{4FF37FC4-9AC7-9849-9F7A-35A2883CB4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4009" y="1586263"/>
                <a:ext cx="228835" cy="228835"/>
              </a:xfrm>
              <a:prstGeom prst="rect">
                <a:avLst/>
              </a:prstGeom>
            </p:spPr>
          </p:pic>
          <p:pic>
            <p:nvPicPr>
              <p:cNvPr id="2403" name="Picture 6" descr="갤럭시 상단바 통신사 로고 제거하기 - 익스트림 매뉴얼">
                <a:extLst>
                  <a:ext uri="{FF2B5EF4-FFF2-40B4-BE49-F238E27FC236}">
                    <a16:creationId xmlns:a16="http://schemas.microsoft.com/office/drawing/2014/main" id="{9B245A3D-0BA0-68E8-250A-8F731CD48E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1F1F1"/>
                  </a:clrFrom>
                  <a:clrTo>
                    <a:srgbClr val="F1F1F1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584" t="23202" r="12788" b="67537"/>
              <a:stretch/>
            </p:blipFill>
            <p:spPr bwMode="auto">
              <a:xfrm>
                <a:off x="5559593" y="1272098"/>
                <a:ext cx="2092534" cy="1460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04" name="TextBox 2403">
                <a:extLst>
                  <a:ext uri="{FF2B5EF4-FFF2-40B4-BE49-F238E27FC236}">
                    <a16:creationId xmlns:a16="http://schemas.microsoft.com/office/drawing/2014/main" id="{494FB018-59B0-BD48-D3D4-5876140A5617}"/>
                  </a:ext>
                </a:extLst>
              </p:cNvPr>
              <p:cNvSpPr txBox="1"/>
              <p:nvPr/>
            </p:nvSpPr>
            <p:spPr>
              <a:xfrm>
                <a:off x="5709864" y="2006750"/>
                <a:ext cx="7938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Setting</a:t>
                </a:r>
                <a:endPara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2406" name="직선 연결선 2405">
                <a:extLst>
                  <a:ext uri="{FF2B5EF4-FFF2-40B4-BE49-F238E27FC236}">
                    <a16:creationId xmlns:a16="http://schemas.microsoft.com/office/drawing/2014/main" id="{337341B8-24D6-20A0-C630-29DF1482FC53}"/>
                  </a:ext>
                </a:extLst>
              </p:cNvPr>
              <p:cNvCxnSpPr/>
              <p:nvPr/>
            </p:nvCxnSpPr>
            <p:spPr>
              <a:xfrm>
                <a:off x="5793190" y="2301192"/>
                <a:ext cx="165917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39" name="사각형: 둥근 모서리 2438">
              <a:extLst>
                <a:ext uri="{FF2B5EF4-FFF2-40B4-BE49-F238E27FC236}">
                  <a16:creationId xmlns:a16="http://schemas.microsoft.com/office/drawing/2014/main" id="{C15D67E9-4E0C-7C57-EECA-992A30C992CA}"/>
                </a:ext>
              </a:extLst>
            </p:cNvPr>
            <p:cNvSpPr/>
            <p:nvPr/>
          </p:nvSpPr>
          <p:spPr>
            <a:xfrm>
              <a:off x="10142264" y="4582016"/>
              <a:ext cx="1144504" cy="383887"/>
            </a:xfrm>
            <a:prstGeom prst="roundRect">
              <a:avLst>
                <a:gd name="adj" fmla="val 50000"/>
              </a:avLst>
            </a:prstGeom>
            <a:solidFill>
              <a:srgbClr val="9B94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Save</a:t>
              </a:r>
              <a:endParaRPr lang="ko-KR" altLang="en-US" sz="1600" b="1" dirty="0"/>
            </a:p>
          </p:txBody>
        </p:sp>
        <p:sp>
          <p:nvSpPr>
            <p:cNvPr id="2443" name="TextBox 2442">
              <a:extLst>
                <a:ext uri="{FF2B5EF4-FFF2-40B4-BE49-F238E27FC236}">
                  <a16:creationId xmlns:a16="http://schemas.microsoft.com/office/drawing/2014/main" id="{D845F2B5-5EEB-5184-FAC5-0B5D53A1D769}"/>
                </a:ext>
              </a:extLst>
            </p:cNvPr>
            <p:cNvSpPr txBox="1"/>
            <p:nvPr/>
          </p:nvSpPr>
          <p:spPr>
            <a:xfrm>
              <a:off x="9926075" y="2575618"/>
              <a:ext cx="10384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Car horn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44" name="직사각형 2443">
              <a:extLst>
                <a:ext uri="{FF2B5EF4-FFF2-40B4-BE49-F238E27FC236}">
                  <a16:creationId xmlns:a16="http://schemas.microsoft.com/office/drawing/2014/main" id="{8DC32AEB-CDF6-1D84-C3D1-AA2C59C57661}"/>
                </a:ext>
              </a:extLst>
            </p:cNvPr>
            <p:cNvSpPr/>
            <p:nvPr/>
          </p:nvSpPr>
          <p:spPr>
            <a:xfrm>
              <a:off x="11351342" y="2670510"/>
              <a:ext cx="132872" cy="132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47" name="그룹 2446">
              <a:extLst>
                <a:ext uri="{FF2B5EF4-FFF2-40B4-BE49-F238E27FC236}">
                  <a16:creationId xmlns:a16="http://schemas.microsoft.com/office/drawing/2014/main" id="{EC85CF12-9170-AF68-2695-17F80527F35B}"/>
                </a:ext>
              </a:extLst>
            </p:cNvPr>
            <p:cNvGrpSpPr/>
            <p:nvPr/>
          </p:nvGrpSpPr>
          <p:grpSpPr>
            <a:xfrm>
              <a:off x="9926075" y="2936286"/>
              <a:ext cx="1558139" cy="276999"/>
              <a:chOff x="9926075" y="2843069"/>
              <a:chExt cx="1558139" cy="276999"/>
            </a:xfrm>
          </p:grpSpPr>
          <p:sp>
            <p:nvSpPr>
              <p:cNvPr id="2445" name="TextBox 2444">
                <a:extLst>
                  <a:ext uri="{FF2B5EF4-FFF2-40B4-BE49-F238E27FC236}">
                    <a16:creationId xmlns:a16="http://schemas.microsoft.com/office/drawing/2014/main" id="{E295AF8A-462C-71AF-3928-448669C322F8}"/>
                  </a:ext>
                </a:extLst>
              </p:cNvPr>
              <p:cNvSpPr txBox="1"/>
              <p:nvPr/>
            </p:nvSpPr>
            <p:spPr>
              <a:xfrm>
                <a:off x="9926075" y="2843069"/>
                <a:ext cx="10384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Dog bark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446" name="직사각형 2445">
                <a:extLst>
                  <a:ext uri="{FF2B5EF4-FFF2-40B4-BE49-F238E27FC236}">
                    <a16:creationId xmlns:a16="http://schemas.microsoft.com/office/drawing/2014/main" id="{E88449BE-4372-CA9D-577C-070F1DD9A023}"/>
                  </a:ext>
                </a:extLst>
              </p:cNvPr>
              <p:cNvSpPr/>
              <p:nvPr/>
            </p:nvSpPr>
            <p:spPr>
              <a:xfrm>
                <a:off x="11351342" y="2937961"/>
                <a:ext cx="132872" cy="1328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8" name="그룹 2447">
              <a:extLst>
                <a:ext uri="{FF2B5EF4-FFF2-40B4-BE49-F238E27FC236}">
                  <a16:creationId xmlns:a16="http://schemas.microsoft.com/office/drawing/2014/main" id="{E94BA1D1-25B5-CECA-8B04-EEDE5FB12A99}"/>
                </a:ext>
              </a:extLst>
            </p:cNvPr>
            <p:cNvGrpSpPr/>
            <p:nvPr/>
          </p:nvGrpSpPr>
          <p:grpSpPr>
            <a:xfrm>
              <a:off x="9926075" y="3290500"/>
              <a:ext cx="1558139" cy="276999"/>
              <a:chOff x="9926075" y="2843069"/>
              <a:chExt cx="1558139" cy="276999"/>
            </a:xfrm>
          </p:grpSpPr>
          <p:sp>
            <p:nvSpPr>
              <p:cNvPr id="2449" name="TextBox 2448">
                <a:extLst>
                  <a:ext uri="{FF2B5EF4-FFF2-40B4-BE49-F238E27FC236}">
                    <a16:creationId xmlns:a16="http://schemas.microsoft.com/office/drawing/2014/main" id="{677C4678-BFE0-1DEA-0FD4-41256AB57F77}"/>
                  </a:ext>
                </a:extLst>
              </p:cNvPr>
              <p:cNvSpPr txBox="1"/>
              <p:nvPr/>
            </p:nvSpPr>
            <p:spPr>
              <a:xfrm>
                <a:off x="9926075" y="2843069"/>
                <a:ext cx="10384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Siren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450" name="직사각형 2449">
                <a:extLst>
                  <a:ext uri="{FF2B5EF4-FFF2-40B4-BE49-F238E27FC236}">
                    <a16:creationId xmlns:a16="http://schemas.microsoft.com/office/drawing/2014/main" id="{4F3CA4A0-C00D-DD4E-6BAF-A1291BF462DE}"/>
                  </a:ext>
                </a:extLst>
              </p:cNvPr>
              <p:cNvSpPr/>
              <p:nvPr/>
            </p:nvSpPr>
            <p:spPr>
              <a:xfrm>
                <a:off x="11351342" y="2937961"/>
                <a:ext cx="132872" cy="1328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953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2" name="그룹 2371">
            <a:extLst>
              <a:ext uri="{FF2B5EF4-FFF2-40B4-BE49-F238E27FC236}">
                <a16:creationId xmlns:a16="http://schemas.microsoft.com/office/drawing/2014/main" id="{26880F0F-54C1-891C-D285-F3F705398661}"/>
              </a:ext>
            </a:extLst>
          </p:cNvPr>
          <p:cNvGrpSpPr/>
          <p:nvPr/>
        </p:nvGrpSpPr>
        <p:grpSpPr>
          <a:xfrm>
            <a:off x="246384" y="1009650"/>
            <a:ext cx="2387600" cy="4838700"/>
            <a:chOff x="246384" y="1009650"/>
            <a:chExt cx="2387600" cy="4838700"/>
          </a:xfrm>
        </p:grpSpPr>
        <p:sp>
          <p:nvSpPr>
            <p:cNvPr id="2285" name="직사각형 2284">
              <a:extLst>
                <a:ext uri="{FF2B5EF4-FFF2-40B4-BE49-F238E27FC236}">
                  <a16:creationId xmlns:a16="http://schemas.microsoft.com/office/drawing/2014/main" id="{DB9955B2-C2F0-F496-F9ED-E781244EFE48}"/>
                </a:ext>
              </a:extLst>
            </p:cNvPr>
            <p:cNvSpPr/>
            <p:nvPr/>
          </p:nvSpPr>
          <p:spPr>
            <a:xfrm>
              <a:off x="403236" y="1191658"/>
              <a:ext cx="2073896" cy="4474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87" name="그림 2286">
              <a:extLst>
                <a:ext uri="{FF2B5EF4-FFF2-40B4-BE49-F238E27FC236}">
                  <a16:creationId xmlns:a16="http://schemas.microsoft.com/office/drawing/2014/main" id="{4BA16B0A-B2C3-3EF5-2CAF-DFB28413D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7653" y="1586263"/>
              <a:ext cx="228835" cy="228835"/>
            </a:xfrm>
            <a:prstGeom prst="rect">
              <a:avLst/>
            </a:prstGeom>
          </p:spPr>
        </p:pic>
        <p:pic>
          <p:nvPicPr>
            <p:cNvPr id="2288" name="Picture 6" descr="갤럭시 상단바 통신사 로고 제거하기 - 익스트림 매뉴얼">
              <a:extLst>
                <a:ext uri="{FF2B5EF4-FFF2-40B4-BE49-F238E27FC236}">
                  <a16:creationId xmlns:a16="http://schemas.microsoft.com/office/drawing/2014/main" id="{9E02F4B8-157D-2499-CA45-BBF4BCBC6E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4" t="23202" r="12788" b="67537"/>
            <a:stretch/>
          </p:blipFill>
          <p:spPr bwMode="auto">
            <a:xfrm>
              <a:off x="403237" y="1272098"/>
              <a:ext cx="2092534" cy="146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64" name="TextBox 2363">
              <a:extLst>
                <a:ext uri="{FF2B5EF4-FFF2-40B4-BE49-F238E27FC236}">
                  <a16:creationId xmlns:a16="http://schemas.microsoft.com/office/drawing/2014/main" id="{20E74F5E-4181-5AEA-13A3-48AC25D68FFF}"/>
                </a:ext>
              </a:extLst>
            </p:cNvPr>
            <p:cNvSpPr txBox="1"/>
            <p:nvPr/>
          </p:nvSpPr>
          <p:spPr>
            <a:xfrm>
              <a:off x="553508" y="2006750"/>
              <a:ext cx="766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History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369" name="직선 연결선 2368">
              <a:extLst>
                <a:ext uri="{FF2B5EF4-FFF2-40B4-BE49-F238E27FC236}">
                  <a16:creationId xmlns:a16="http://schemas.microsoft.com/office/drawing/2014/main" id="{2A3966BD-F056-D389-3C34-8D1203199310}"/>
                </a:ext>
              </a:extLst>
            </p:cNvPr>
            <p:cNvCxnSpPr/>
            <p:nvPr/>
          </p:nvCxnSpPr>
          <p:spPr>
            <a:xfrm>
              <a:off x="636834" y="2301192"/>
              <a:ext cx="165917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23" name="그룹 2322">
              <a:extLst>
                <a:ext uri="{FF2B5EF4-FFF2-40B4-BE49-F238E27FC236}">
                  <a16:creationId xmlns:a16="http://schemas.microsoft.com/office/drawing/2014/main" id="{BEA1926A-2B41-8E3E-F180-D9059C3CE902}"/>
                </a:ext>
              </a:extLst>
            </p:cNvPr>
            <p:cNvGrpSpPr/>
            <p:nvPr/>
          </p:nvGrpSpPr>
          <p:grpSpPr>
            <a:xfrm>
              <a:off x="553508" y="2431693"/>
              <a:ext cx="1738899" cy="374767"/>
              <a:chOff x="553508" y="2431693"/>
              <a:chExt cx="1738899" cy="374767"/>
            </a:xfrm>
          </p:grpSpPr>
          <p:grpSp>
            <p:nvGrpSpPr>
              <p:cNvPr id="2366" name="그룹 2365">
                <a:extLst>
                  <a:ext uri="{FF2B5EF4-FFF2-40B4-BE49-F238E27FC236}">
                    <a16:creationId xmlns:a16="http://schemas.microsoft.com/office/drawing/2014/main" id="{5D7955B4-1355-3F11-4458-9B3431062694}"/>
                  </a:ext>
                </a:extLst>
              </p:cNvPr>
              <p:cNvGrpSpPr/>
              <p:nvPr/>
            </p:nvGrpSpPr>
            <p:grpSpPr>
              <a:xfrm>
                <a:off x="553508" y="2431693"/>
                <a:ext cx="1231427" cy="374767"/>
                <a:chOff x="5975802" y="2414548"/>
                <a:chExt cx="1231427" cy="374767"/>
              </a:xfrm>
            </p:grpSpPr>
            <p:sp>
              <p:nvSpPr>
                <p:cNvPr id="2361" name="TextBox 2360">
                  <a:extLst>
                    <a:ext uri="{FF2B5EF4-FFF2-40B4-BE49-F238E27FC236}">
                      <a16:creationId xmlns:a16="http://schemas.microsoft.com/office/drawing/2014/main" id="{3220DF55-630C-AF97-E644-D66F2B5BBE70}"/>
                    </a:ext>
                  </a:extLst>
                </p:cNvPr>
                <p:cNvSpPr txBox="1"/>
                <p:nvPr/>
              </p:nvSpPr>
              <p:spPr>
                <a:xfrm>
                  <a:off x="5975802" y="2414548"/>
                  <a:ext cx="12314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Car horn – 75%</a:t>
                  </a:r>
                  <a:endParaRPr lang="ko-KR" alt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365" name="TextBox 2364">
                  <a:extLst>
                    <a:ext uri="{FF2B5EF4-FFF2-40B4-BE49-F238E27FC236}">
                      <a16:creationId xmlns:a16="http://schemas.microsoft.com/office/drawing/2014/main" id="{63774B0B-9221-E90D-3EEA-E04BA86D2673}"/>
                    </a:ext>
                  </a:extLst>
                </p:cNvPr>
                <p:cNvSpPr txBox="1"/>
                <p:nvPr/>
              </p:nvSpPr>
              <p:spPr>
                <a:xfrm>
                  <a:off x="5983422" y="2573871"/>
                  <a:ext cx="96212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chemeClr val="bg1">
                          <a:lumMod val="65000"/>
                        </a:schemeClr>
                      </a:solidFill>
                    </a:rPr>
                    <a:t>2023.12.45 17:35</a:t>
                  </a:r>
                  <a:endParaRPr lang="ko-KR" altLang="en-US" sz="8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317" name="자유형: 도형 2316">
                <a:extLst>
                  <a:ext uri="{FF2B5EF4-FFF2-40B4-BE49-F238E27FC236}">
                    <a16:creationId xmlns:a16="http://schemas.microsoft.com/office/drawing/2014/main" id="{3E1364DF-9FD0-848D-B146-4616D4BC4AB2}"/>
                  </a:ext>
                </a:extLst>
              </p:cNvPr>
              <p:cNvSpPr/>
              <p:nvPr/>
            </p:nvSpPr>
            <p:spPr>
              <a:xfrm>
                <a:off x="1962497" y="2441145"/>
                <a:ext cx="329910" cy="329910"/>
              </a:xfrm>
              <a:custGeom>
                <a:avLst/>
                <a:gdLst>
                  <a:gd name="connsiteX0" fmla="*/ 765646 w 2196860"/>
                  <a:gd name="connsiteY0" fmla="*/ 792135 h 2196860"/>
                  <a:gd name="connsiteX1" fmla="*/ 739051 w 2196860"/>
                  <a:gd name="connsiteY1" fmla="*/ 818730 h 2196860"/>
                  <a:gd name="connsiteX2" fmla="*/ 739051 w 2196860"/>
                  <a:gd name="connsiteY2" fmla="*/ 1558280 h 2196860"/>
                  <a:gd name="connsiteX3" fmla="*/ 765646 w 2196860"/>
                  <a:gd name="connsiteY3" fmla="*/ 1584875 h 2196860"/>
                  <a:gd name="connsiteX4" fmla="*/ 792670 w 2196860"/>
                  <a:gd name="connsiteY4" fmla="*/ 1584875 h 2196860"/>
                  <a:gd name="connsiteX5" fmla="*/ 792960 w 2196860"/>
                  <a:gd name="connsiteY5" fmla="*/ 1586309 h 2196860"/>
                  <a:gd name="connsiteX6" fmla="*/ 880598 w 2196860"/>
                  <a:gd name="connsiteY6" fmla="*/ 1644400 h 2196860"/>
                  <a:gd name="connsiteX7" fmla="*/ 1328546 w 2196860"/>
                  <a:gd name="connsiteY7" fmla="*/ 1644400 h 2196860"/>
                  <a:gd name="connsiteX8" fmla="*/ 1416185 w 2196860"/>
                  <a:gd name="connsiteY8" fmla="*/ 1586309 h 2196860"/>
                  <a:gd name="connsiteX9" fmla="*/ 1416474 w 2196860"/>
                  <a:gd name="connsiteY9" fmla="*/ 1584875 h 2196860"/>
                  <a:gd name="connsiteX10" fmla="*/ 1443499 w 2196860"/>
                  <a:gd name="connsiteY10" fmla="*/ 1584875 h 2196860"/>
                  <a:gd name="connsiteX11" fmla="*/ 1470094 w 2196860"/>
                  <a:gd name="connsiteY11" fmla="*/ 1558280 h 2196860"/>
                  <a:gd name="connsiteX12" fmla="*/ 1470094 w 2196860"/>
                  <a:gd name="connsiteY12" fmla="*/ 818730 h 2196860"/>
                  <a:gd name="connsiteX13" fmla="*/ 1443499 w 2196860"/>
                  <a:gd name="connsiteY13" fmla="*/ 792135 h 2196860"/>
                  <a:gd name="connsiteX14" fmla="*/ 941052 w 2196860"/>
                  <a:gd name="connsiteY14" fmla="*/ 552459 h 2196860"/>
                  <a:gd name="connsiteX15" fmla="*/ 905312 w 2196860"/>
                  <a:gd name="connsiteY15" fmla="*/ 588199 h 2196860"/>
                  <a:gd name="connsiteX16" fmla="*/ 905312 w 2196860"/>
                  <a:gd name="connsiteY16" fmla="*/ 606601 h 2196860"/>
                  <a:gd name="connsiteX17" fmla="*/ 713880 w 2196860"/>
                  <a:gd name="connsiteY17" fmla="*/ 606601 h 2196860"/>
                  <a:gd name="connsiteX18" fmla="*/ 678140 w 2196860"/>
                  <a:gd name="connsiteY18" fmla="*/ 642341 h 2196860"/>
                  <a:gd name="connsiteX19" fmla="*/ 678140 w 2196860"/>
                  <a:gd name="connsiteY19" fmla="*/ 696870 h 2196860"/>
                  <a:gd name="connsiteX20" fmla="*/ 713880 w 2196860"/>
                  <a:gd name="connsiteY20" fmla="*/ 732610 h 2196860"/>
                  <a:gd name="connsiteX21" fmla="*/ 1482980 w 2196860"/>
                  <a:gd name="connsiteY21" fmla="*/ 732610 h 2196860"/>
                  <a:gd name="connsiteX22" fmla="*/ 1518720 w 2196860"/>
                  <a:gd name="connsiteY22" fmla="*/ 696870 h 2196860"/>
                  <a:gd name="connsiteX23" fmla="*/ 1518720 w 2196860"/>
                  <a:gd name="connsiteY23" fmla="*/ 642341 h 2196860"/>
                  <a:gd name="connsiteX24" fmla="*/ 1482980 w 2196860"/>
                  <a:gd name="connsiteY24" fmla="*/ 606601 h 2196860"/>
                  <a:gd name="connsiteX25" fmla="*/ 1290120 w 2196860"/>
                  <a:gd name="connsiteY25" fmla="*/ 606601 h 2196860"/>
                  <a:gd name="connsiteX26" fmla="*/ 1290120 w 2196860"/>
                  <a:gd name="connsiteY26" fmla="*/ 588199 h 2196860"/>
                  <a:gd name="connsiteX27" fmla="*/ 1254380 w 2196860"/>
                  <a:gd name="connsiteY27" fmla="*/ 552459 h 2196860"/>
                  <a:gd name="connsiteX28" fmla="*/ 1098430 w 2196860"/>
                  <a:gd name="connsiteY28" fmla="*/ 0 h 2196860"/>
                  <a:gd name="connsiteX29" fmla="*/ 2196860 w 2196860"/>
                  <a:gd name="connsiteY29" fmla="*/ 1098430 h 2196860"/>
                  <a:gd name="connsiteX30" fmla="*/ 1098430 w 2196860"/>
                  <a:gd name="connsiteY30" fmla="*/ 2196860 h 2196860"/>
                  <a:gd name="connsiteX31" fmla="*/ 0 w 2196860"/>
                  <a:gd name="connsiteY31" fmla="*/ 1098430 h 2196860"/>
                  <a:gd name="connsiteX32" fmla="*/ 1098430 w 2196860"/>
                  <a:gd name="connsiteY32" fmla="*/ 0 h 219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196860" h="2196860">
                    <a:moveTo>
                      <a:pt x="765646" y="792135"/>
                    </a:moveTo>
                    <a:cubicBezTo>
                      <a:pt x="750958" y="792135"/>
                      <a:pt x="739051" y="804042"/>
                      <a:pt x="739051" y="818730"/>
                    </a:cubicBezTo>
                    <a:lnTo>
                      <a:pt x="739051" y="1558280"/>
                    </a:lnTo>
                    <a:cubicBezTo>
                      <a:pt x="739051" y="1572968"/>
                      <a:pt x="750958" y="1584875"/>
                      <a:pt x="765646" y="1584875"/>
                    </a:cubicBezTo>
                    <a:lnTo>
                      <a:pt x="792670" y="1584875"/>
                    </a:lnTo>
                    <a:lnTo>
                      <a:pt x="792960" y="1586309"/>
                    </a:lnTo>
                    <a:cubicBezTo>
                      <a:pt x="807399" y="1620447"/>
                      <a:pt x="841202" y="1644400"/>
                      <a:pt x="880598" y="1644400"/>
                    </a:cubicBezTo>
                    <a:lnTo>
                      <a:pt x="1328546" y="1644400"/>
                    </a:lnTo>
                    <a:cubicBezTo>
                      <a:pt x="1367943" y="1644400"/>
                      <a:pt x="1401746" y="1620447"/>
                      <a:pt x="1416185" y="1586309"/>
                    </a:cubicBezTo>
                    <a:lnTo>
                      <a:pt x="1416474" y="1584875"/>
                    </a:lnTo>
                    <a:lnTo>
                      <a:pt x="1443499" y="1584875"/>
                    </a:lnTo>
                    <a:cubicBezTo>
                      <a:pt x="1458187" y="1584875"/>
                      <a:pt x="1470094" y="1572968"/>
                      <a:pt x="1470094" y="1558280"/>
                    </a:cubicBezTo>
                    <a:lnTo>
                      <a:pt x="1470094" y="818730"/>
                    </a:lnTo>
                    <a:cubicBezTo>
                      <a:pt x="1470094" y="804042"/>
                      <a:pt x="1458187" y="792135"/>
                      <a:pt x="1443499" y="792135"/>
                    </a:cubicBezTo>
                    <a:close/>
                    <a:moveTo>
                      <a:pt x="941052" y="552459"/>
                    </a:moveTo>
                    <a:cubicBezTo>
                      <a:pt x="921313" y="552459"/>
                      <a:pt x="905312" y="568460"/>
                      <a:pt x="905312" y="588199"/>
                    </a:cubicBezTo>
                    <a:lnTo>
                      <a:pt x="905312" y="606601"/>
                    </a:lnTo>
                    <a:lnTo>
                      <a:pt x="713880" y="606601"/>
                    </a:lnTo>
                    <a:cubicBezTo>
                      <a:pt x="694141" y="606601"/>
                      <a:pt x="678140" y="622602"/>
                      <a:pt x="678140" y="642341"/>
                    </a:cubicBezTo>
                    <a:lnTo>
                      <a:pt x="678140" y="696870"/>
                    </a:lnTo>
                    <a:cubicBezTo>
                      <a:pt x="678140" y="716609"/>
                      <a:pt x="694141" y="732610"/>
                      <a:pt x="713880" y="732610"/>
                    </a:cubicBezTo>
                    <a:lnTo>
                      <a:pt x="1482980" y="732610"/>
                    </a:lnTo>
                    <a:cubicBezTo>
                      <a:pt x="1502719" y="732610"/>
                      <a:pt x="1518720" y="716609"/>
                      <a:pt x="1518720" y="696870"/>
                    </a:cubicBezTo>
                    <a:lnTo>
                      <a:pt x="1518720" y="642341"/>
                    </a:lnTo>
                    <a:cubicBezTo>
                      <a:pt x="1518720" y="622602"/>
                      <a:pt x="1502719" y="606601"/>
                      <a:pt x="1482980" y="606601"/>
                    </a:cubicBezTo>
                    <a:lnTo>
                      <a:pt x="1290120" y="606601"/>
                    </a:lnTo>
                    <a:lnTo>
                      <a:pt x="1290120" y="588199"/>
                    </a:lnTo>
                    <a:cubicBezTo>
                      <a:pt x="1290120" y="568460"/>
                      <a:pt x="1274119" y="552459"/>
                      <a:pt x="1254380" y="552459"/>
                    </a:cubicBezTo>
                    <a:close/>
                    <a:moveTo>
                      <a:pt x="1098430" y="0"/>
                    </a:moveTo>
                    <a:cubicBezTo>
                      <a:pt x="1705076" y="0"/>
                      <a:pt x="2196860" y="491784"/>
                      <a:pt x="2196860" y="1098430"/>
                    </a:cubicBezTo>
                    <a:cubicBezTo>
                      <a:pt x="2196860" y="1705076"/>
                      <a:pt x="1705076" y="2196860"/>
                      <a:pt x="1098430" y="2196860"/>
                    </a:cubicBezTo>
                    <a:cubicBezTo>
                      <a:pt x="491784" y="2196860"/>
                      <a:pt x="0" y="1705076"/>
                      <a:pt x="0" y="1098430"/>
                    </a:cubicBezTo>
                    <a:cubicBezTo>
                      <a:pt x="0" y="491784"/>
                      <a:pt x="491784" y="0"/>
                      <a:pt x="1098430" y="0"/>
                    </a:cubicBezTo>
                    <a:close/>
                  </a:path>
                </a:pathLst>
              </a:custGeom>
              <a:solidFill>
                <a:srgbClr val="9B94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30" name="그룹 2329">
              <a:extLst>
                <a:ext uri="{FF2B5EF4-FFF2-40B4-BE49-F238E27FC236}">
                  <a16:creationId xmlns:a16="http://schemas.microsoft.com/office/drawing/2014/main" id="{4E6A9601-8F73-DD00-AAA6-1681F613E1ED}"/>
                </a:ext>
              </a:extLst>
            </p:cNvPr>
            <p:cNvGrpSpPr/>
            <p:nvPr/>
          </p:nvGrpSpPr>
          <p:grpSpPr>
            <a:xfrm>
              <a:off x="553508" y="2931689"/>
              <a:ext cx="1738899" cy="374767"/>
              <a:chOff x="553508" y="2431693"/>
              <a:chExt cx="1738899" cy="374767"/>
            </a:xfrm>
          </p:grpSpPr>
          <p:grpSp>
            <p:nvGrpSpPr>
              <p:cNvPr id="2331" name="그룹 2330">
                <a:extLst>
                  <a:ext uri="{FF2B5EF4-FFF2-40B4-BE49-F238E27FC236}">
                    <a16:creationId xmlns:a16="http://schemas.microsoft.com/office/drawing/2014/main" id="{4F8B6106-30C5-5642-7418-9655393ED67C}"/>
                  </a:ext>
                </a:extLst>
              </p:cNvPr>
              <p:cNvGrpSpPr/>
              <p:nvPr/>
            </p:nvGrpSpPr>
            <p:grpSpPr>
              <a:xfrm>
                <a:off x="553508" y="2431693"/>
                <a:ext cx="1231427" cy="374767"/>
                <a:chOff x="5975802" y="2414548"/>
                <a:chExt cx="1231427" cy="374767"/>
              </a:xfrm>
            </p:grpSpPr>
            <p:sp>
              <p:nvSpPr>
                <p:cNvPr id="2333" name="TextBox 2332">
                  <a:extLst>
                    <a:ext uri="{FF2B5EF4-FFF2-40B4-BE49-F238E27FC236}">
                      <a16:creationId xmlns:a16="http://schemas.microsoft.com/office/drawing/2014/main" id="{D262F7D9-53C9-6B4E-CEEE-AB7E79D869E6}"/>
                    </a:ext>
                  </a:extLst>
                </p:cNvPr>
                <p:cNvSpPr txBox="1"/>
                <p:nvPr/>
              </p:nvSpPr>
              <p:spPr>
                <a:xfrm>
                  <a:off x="5975802" y="2414548"/>
                  <a:ext cx="12314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Car horn – 75%</a:t>
                  </a:r>
                  <a:endParaRPr lang="ko-KR" alt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334" name="TextBox 2333">
                  <a:extLst>
                    <a:ext uri="{FF2B5EF4-FFF2-40B4-BE49-F238E27FC236}">
                      <a16:creationId xmlns:a16="http://schemas.microsoft.com/office/drawing/2014/main" id="{F1791E57-5EF0-BE23-EAB2-83808A632605}"/>
                    </a:ext>
                  </a:extLst>
                </p:cNvPr>
                <p:cNvSpPr txBox="1"/>
                <p:nvPr/>
              </p:nvSpPr>
              <p:spPr>
                <a:xfrm>
                  <a:off x="5983422" y="2573871"/>
                  <a:ext cx="96212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chemeClr val="bg1">
                          <a:lumMod val="65000"/>
                        </a:schemeClr>
                      </a:solidFill>
                    </a:rPr>
                    <a:t>2023.12.45 17:35</a:t>
                  </a:r>
                  <a:endParaRPr lang="ko-KR" altLang="en-US" sz="8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332" name="자유형: 도형 2331">
                <a:extLst>
                  <a:ext uri="{FF2B5EF4-FFF2-40B4-BE49-F238E27FC236}">
                    <a16:creationId xmlns:a16="http://schemas.microsoft.com/office/drawing/2014/main" id="{00BAB9B7-78CB-F6D1-C949-89654F2DD7FE}"/>
                  </a:ext>
                </a:extLst>
              </p:cNvPr>
              <p:cNvSpPr/>
              <p:nvPr/>
            </p:nvSpPr>
            <p:spPr>
              <a:xfrm>
                <a:off x="1962497" y="2441145"/>
                <a:ext cx="329910" cy="329910"/>
              </a:xfrm>
              <a:custGeom>
                <a:avLst/>
                <a:gdLst>
                  <a:gd name="connsiteX0" fmla="*/ 765646 w 2196860"/>
                  <a:gd name="connsiteY0" fmla="*/ 792135 h 2196860"/>
                  <a:gd name="connsiteX1" fmla="*/ 739051 w 2196860"/>
                  <a:gd name="connsiteY1" fmla="*/ 818730 h 2196860"/>
                  <a:gd name="connsiteX2" fmla="*/ 739051 w 2196860"/>
                  <a:gd name="connsiteY2" fmla="*/ 1558280 h 2196860"/>
                  <a:gd name="connsiteX3" fmla="*/ 765646 w 2196860"/>
                  <a:gd name="connsiteY3" fmla="*/ 1584875 h 2196860"/>
                  <a:gd name="connsiteX4" fmla="*/ 792670 w 2196860"/>
                  <a:gd name="connsiteY4" fmla="*/ 1584875 h 2196860"/>
                  <a:gd name="connsiteX5" fmla="*/ 792960 w 2196860"/>
                  <a:gd name="connsiteY5" fmla="*/ 1586309 h 2196860"/>
                  <a:gd name="connsiteX6" fmla="*/ 880598 w 2196860"/>
                  <a:gd name="connsiteY6" fmla="*/ 1644400 h 2196860"/>
                  <a:gd name="connsiteX7" fmla="*/ 1328546 w 2196860"/>
                  <a:gd name="connsiteY7" fmla="*/ 1644400 h 2196860"/>
                  <a:gd name="connsiteX8" fmla="*/ 1416185 w 2196860"/>
                  <a:gd name="connsiteY8" fmla="*/ 1586309 h 2196860"/>
                  <a:gd name="connsiteX9" fmla="*/ 1416474 w 2196860"/>
                  <a:gd name="connsiteY9" fmla="*/ 1584875 h 2196860"/>
                  <a:gd name="connsiteX10" fmla="*/ 1443499 w 2196860"/>
                  <a:gd name="connsiteY10" fmla="*/ 1584875 h 2196860"/>
                  <a:gd name="connsiteX11" fmla="*/ 1470094 w 2196860"/>
                  <a:gd name="connsiteY11" fmla="*/ 1558280 h 2196860"/>
                  <a:gd name="connsiteX12" fmla="*/ 1470094 w 2196860"/>
                  <a:gd name="connsiteY12" fmla="*/ 818730 h 2196860"/>
                  <a:gd name="connsiteX13" fmla="*/ 1443499 w 2196860"/>
                  <a:gd name="connsiteY13" fmla="*/ 792135 h 2196860"/>
                  <a:gd name="connsiteX14" fmla="*/ 941052 w 2196860"/>
                  <a:gd name="connsiteY14" fmla="*/ 552459 h 2196860"/>
                  <a:gd name="connsiteX15" fmla="*/ 905312 w 2196860"/>
                  <a:gd name="connsiteY15" fmla="*/ 588199 h 2196860"/>
                  <a:gd name="connsiteX16" fmla="*/ 905312 w 2196860"/>
                  <a:gd name="connsiteY16" fmla="*/ 606601 h 2196860"/>
                  <a:gd name="connsiteX17" fmla="*/ 713880 w 2196860"/>
                  <a:gd name="connsiteY17" fmla="*/ 606601 h 2196860"/>
                  <a:gd name="connsiteX18" fmla="*/ 678140 w 2196860"/>
                  <a:gd name="connsiteY18" fmla="*/ 642341 h 2196860"/>
                  <a:gd name="connsiteX19" fmla="*/ 678140 w 2196860"/>
                  <a:gd name="connsiteY19" fmla="*/ 696870 h 2196860"/>
                  <a:gd name="connsiteX20" fmla="*/ 713880 w 2196860"/>
                  <a:gd name="connsiteY20" fmla="*/ 732610 h 2196860"/>
                  <a:gd name="connsiteX21" fmla="*/ 1482980 w 2196860"/>
                  <a:gd name="connsiteY21" fmla="*/ 732610 h 2196860"/>
                  <a:gd name="connsiteX22" fmla="*/ 1518720 w 2196860"/>
                  <a:gd name="connsiteY22" fmla="*/ 696870 h 2196860"/>
                  <a:gd name="connsiteX23" fmla="*/ 1518720 w 2196860"/>
                  <a:gd name="connsiteY23" fmla="*/ 642341 h 2196860"/>
                  <a:gd name="connsiteX24" fmla="*/ 1482980 w 2196860"/>
                  <a:gd name="connsiteY24" fmla="*/ 606601 h 2196860"/>
                  <a:gd name="connsiteX25" fmla="*/ 1290120 w 2196860"/>
                  <a:gd name="connsiteY25" fmla="*/ 606601 h 2196860"/>
                  <a:gd name="connsiteX26" fmla="*/ 1290120 w 2196860"/>
                  <a:gd name="connsiteY26" fmla="*/ 588199 h 2196860"/>
                  <a:gd name="connsiteX27" fmla="*/ 1254380 w 2196860"/>
                  <a:gd name="connsiteY27" fmla="*/ 552459 h 2196860"/>
                  <a:gd name="connsiteX28" fmla="*/ 1098430 w 2196860"/>
                  <a:gd name="connsiteY28" fmla="*/ 0 h 2196860"/>
                  <a:gd name="connsiteX29" fmla="*/ 2196860 w 2196860"/>
                  <a:gd name="connsiteY29" fmla="*/ 1098430 h 2196860"/>
                  <a:gd name="connsiteX30" fmla="*/ 1098430 w 2196860"/>
                  <a:gd name="connsiteY30" fmla="*/ 2196860 h 2196860"/>
                  <a:gd name="connsiteX31" fmla="*/ 0 w 2196860"/>
                  <a:gd name="connsiteY31" fmla="*/ 1098430 h 2196860"/>
                  <a:gd name="connsiteX32" fmla="*/ 1098430 w 2196860"/>
                  <a:gd name="connsiteY32" fmla="*/ 0 h 219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196860" h="2196860">
                    <a:moveTo>
                      <a:pt x="765646" y="792135"/>
                    </a:moveTo>
                    <a:cubicBezTo>
                      <a:pt x="750958" y="792135"/>
                      <a:pt x="739051" y="804042"/>
                      <a:pt x="739051" y="818730"/>
                    </a:cubicBezTo>
                    <a:lnTo>
                      <a:pt x="739051" y="1558280"/>
                    </a:lnTo>
                    <a:cubicBezTo>
                      <a:pt x="739051" y="1572968"/>
                      <a:pt x="750958" y="1584875"/>
                      <a:pt x="765646" y="1584875"/>
                    </a:cubicBezTo>
                    <a:lnTo>
                      <a:pt x="792670" y="1584875"/>
                    </a:lnTo>
                    <a:lnTo>
                      <a:pt x="792960" y="1586309"/>
                    </a:lnTo>
                    <a:cubicBezTo>
                      <a:pt x="807399" y="1620447"/>
                      <a:pt x="841202" y="1644400"/>
                      <a:pt x="880598" y="1644400"/>
                    </a:cubicBezTo>
                    <a:lnTo>
                      <a:pt x="1328546" y="1644400"/>
                    </a:lnTo>
                    <a:cubicBezTo>
                      <a:pt x="1367943" y="1644400"/>
                      <a:pt x="1401746" y="1620447"/>
                      <a:pt x="1416185" y="1586309"/>
                    </a:cubicBezTo>
                    <a:lnTo>
                      <a:pt x="1416474" y="1584875"/>
                    </a:lnTo>
                    <a:lnTo>
                      <a:pt x="1443499" y="1584875"/>
                    </a:lnTo>
                    <a:cubicBezTo>
                      <a:pt x="1458187" y="1584875"/>
                      <a:pt x="1470094" y="1572968"/>
                      <a:pt x="1470094" y="1558280"/>
                    </a:cubicBezTo>
                    <a:lnTo>
                      <a:pt x="1470094" y="818730"/>
                    </a:lnTo>
                    <a:cubicBezTo>
                      <a:pt x="1470094" y="804042"/>
                      <a:pt x="1458187" y="792135"/>
                      <a:pt x="1443499" y="792135"/>
                    </a:cubicBezTo>
                    <a:close/>
                    <a:moveTo>
                      <a:pt x="941052" y="552459"/>
                    </a:moveTo>
                    <a:cubicBezTo>
                      <a:pt x="921313" y="552459"/>
                      <a:pt x="905312" y="568460"/>
                      <a:pt x="905312" y="588199"/>
                    </a:cubicBezTo>
                    <a:lnTo>
                      <a:pt x="905312" y="606601"/>
                    </a:lnTo>
                    <a:lnTo>
                      <a:pt x="713880" y="606601"/>
                    </a:lnTo>
                    <a:cubicBezTo>
                      <a:pt x="694141" y="606601"/>
                      <a:pt x="678140" y="622602"/>
                      <a:pt x="678140" y="642341"/>
                    </a:cubicBezTo>
                    <a:lnTo>
                      <a:pt x="678140" y="696870"/>
                    </a:lnTo>
                    <a:cubicBezTo>
                      <a:pt x="678140" y="716609"/>
                      <a:pt x="694141" y="732610"/>
                      <a:pt x="713880" y="732610"/>
                    </a:cubicBezTo>
                    <a:lnTo>
                      <a:pt x="1482980" y="732610"/>
                    </a:lnTo>
                    <a:cubicBezTo>
                      <a:pt x="1502719" y="732610"/>
                      <a:pt x="1518720" y="716609"/>
                      <a:pt x="1518720" y="696870"/>
                    </a:cubicBezTo>
                    <a:lnTo>
                      <a:pt x="1518720" y="642341"/>
                    </a:lnTo>
                    <a:cubicBezTo>
                      <a:pt x="1518720" y="622602"/>
                      <a:pt x="1502719" y="606601"/>
                      <a:pt x="1482980" y="606601"/>
                    </a:cubicBezTo>
                    <a:lnTo>
                      <a:pt x="1290120" y="606601"/>
                    </a:lnTo>
                    <a:lnTo>
                      <a:pt x="1290120" y="588199"/>
                    </a:lnTo>
                    <a:cubicBezTo>
                      <a:pt x="1290120" y="568460"/>
                      <a:pt x="1274119" y="552459"/>
                      <a:pt x="1254380" y="552459"/>
                    </a:cubicBezTo>
                    <a:close/>
                    <a:moveTo>
                      <a:pt x="1098430" y="0"/>
                    </a:moveTo>
                    <a:cubicBezTo>
                      <a:pt x="1705076" y="0"/>
                      <a:pt x="2196860" y="491784"/>
                      <a:pt x="2196860" y="1098430"/>
                    </a:cubicBezTo>
                    <a:cubicBezTo>
                      <a:pt x="2196860" y="1705076"/>
                      <a:pt x="1705076" y="2196860"/>
                      <a:pt x="1098430" y="2196860"/>
                    </a:cubicBezTo>
                    <a:cubicBezTo>
                      <a:pt x="491784" y="2196860"/>
                      <a:pt x="0" y="1705076"/>
                      <a:pt x="0" y="1098430"/>
                    </a:cubicBezTo>
                    <a:cubicBezTo>
                      <a:pt x="0" y="491784"/>
                      <a:pt x="491784" y="0"/>
                      <a:pt x="1098430" y="0"/>
                    </a:cubicBezTo>
                    <a:close/>
                  </a:path>
                </a:pathLst>
              </a:custGeom>
              <a:solidFill>
                <a:srgbClr val="9B94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43" name="그룹 2342">
              <a:extLst>
                <a:ext uri="{FF2B5EF4-FFF2-40B4-BE49-F238E27FC236}">
                  <a16:creationId xmlns:a16="http://schemas.microsoft.com/office/drawing/2014/main" id="{759E2EF8-8C2B-19FA-4EA6-3B37436FBB2E}"/>
                </a:ext>
              </a:extLst>
            </p:cNvPr>
            <p:cNvGrpSpPr/>
            <p:nvPr/>
          </p:nvGrpSpPr>
          <p:grpSpPr>
            <a:xfrm>
              <a:off x="553508" y="3450119"/>
              <a:ext cx="1738899" cy="374767"/>
              <a:chOff x="553508" y="2431693"/>
              <a:chExt cx="1738899" cy="374767"/>
            </a:xfrm>
          </p:grpSpPr>
          <p:grpSp>
            <p:nvGrpSpPr>
              <p:cNvPr id="2344" name="그룹 2343">
                <a:extLst>
                  <a:ext uri="{FF2B5EF4-FFF2-40B4-BE49-F238E27FC236}">
                    <a16:creationId xmlns:a16="http://schemas.microsoft.com/office/drawing/2014/main" id="{9A49B99A-6407-ED14-7FF2-485C8168574E}"/>
                  </a:ext>
                </a:extLst>
              </p:cNvPr>
              <p:cNvGrpSpPr/>
              <p:nvPr/>
            </p:nvGrpSpPr>
            <p:grpSpPr>
              <a:xfrm>
                <a:off x="553508" y="2431693"/>
                <a:ext cx="1231427" cy="374767"/>
                <a:chOff x="5975802" y="2414548"/>
                <a:chExt cx="1231427" cy="374767"/>
              </a:xfrm>
            </p:grpSpPr>
            <p:sp>
              <p:nvSpPr>
                <p:cNvPr id="2346" name="TextBox 2345">
                  <a:extLst>
                    <a:ext uri="{FF2B5EF4-FFF2-40B4-BE49-F238E27FC236}">
                      <a16:creationId xmlns:a16="http://schemas.microsoft.com/office/drawing/2014/main" id="{15DC17F2-44A0-0149-3DE5-CD23EAE4F879}"/>
                    </a:ext>
                  </a:extLst>
                </p:cNvPr>
                <p:cNvSpPr txBox="1"/>
                <p:nvPr/>
              </p:nvSpPr>
              <p:spPr>
                <a:xfrm>
                  <a:off x="5975802" y="2414548"/>
                  <a:ext cx="12314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Car horn – 75%</a:t>
                  </a:r>
                  <a:endParaRPr lang="ko-KR" alt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347" name="TextBox 2346">
                  <a:extLst>
                    <a:ext uri="{FF2B5EF4-FFF2-40B4-BE49-F238E27FC236}">
                      <a16:creationId xmlns:a16="http://schemas.microsoft.com/office/drawing/2014/main" id="{C2583238-A42A-52BF-0E26-DE6D61033AE8}"/>
                    </a:ext>
                  </a:extLst>
                </p:cNvPr>
                <p:cNvSpPr txBox="1"/>
                <p:nvPr/>
              </p:nvSpPr>
              <p:spPr>
                <a:xfrm>
                  <a:off x="5983422" y="2573871"/>
                  <a:ext cx="96212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chemeClr val="bg1">
                          <a:lumMod val="65000"/>
                        </a:schemeClr>
                      </a:solidFill>
                    </a:rPr>
                    <a:t>2023.12.45 17:35</a:t>
                  </a:r>
                  <a:endParaRPr lang="ko-KR" altLang="en-US" sz="8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345" name="자유형: 도형 2344">
                <a:extLst>
                  <a:ext uri="{FF2B5EF4-FFF2-40B4-BE49-F238E27FC236}">
                    <a16:creationId xmlns:a16="http://schemas.microsoft.com/office/drawing/2014/main" id="{88A191B4-28FE-445F-B717-94AF45648ABE}"/>
                  </a:ext>
                </a:extLst>
              </p:cNvPr>
              <p:cNvSpPr/>
              <p:nvPr/>
            </p:nvSpPr>
            <p:spPr>
              <a:xfrm>
                <a:off x="1962497" y="2441145"/>
                <a:ext cx="329910" cy="329910"/>
              </a:xfrm>
              <a:custGeom>
                <a:avLst/>
                <a:gdLst>
                  <a:gd name="connsiteX0" fmla="*/ 765646 w 2196860"/>
                  <a:gd name="connsiteY0" fmla="*/ 792135 h 2196860"/>
                  <a:gd name="connsiteX1" fmla="*/ 739051 w 2196860"/>
                  <a:gd name="connsiteY1" fmla="*/ 818730 h 2196860"/>
                  <a:gd name="connsiteX2" fmla="*/ 739051 w 2196860"/>
                  <a:gd name="connsiteY2" fmla="*/ 1558280 h 2196860"/>
                  <a:gd name="connsiteX3" fmla="*/ 765646 w 2196860"/>
                  <a:gd name="connsiteY3" fmla="*/ 1584875 h 2196860"/>
                  <a:gd name="connsiteX4" fmla="*/ 792670 w 2196860"/>
                  <a:gd name="connsiteY4" fmla="*/ 1584875 h 2196860"/>
                  <a:gd name="connsiteX5" fmla="*/ 792960 w 2196860"/>
                  <a:gd name="connsiteY5" fmla="*/ 1586309 h 2196860"/>
                  <a:gd name="connsiteX6" fmla="*/ 880598 w 2196860"/>
                  <a:gd name="connsiteY6" fmla="*/ 1644400 h 2196860"/>
                  <a:gd name="connsiteX7" fmla="*/ 1328546 w 2196860"/>
                  <a:gd name="connsiteY7" fmla="*/ 1644400 h 2196860"/>
                  <a:gd name="connsiteX8" fmla="*/ 1416185 w 2196860"/>
                  <a:gd name="connsiteY8" fmla="*/ 1586309 h 2196860"/>
                  <a:gd name="connsiteX9" fmla="*/ 1416474 w 2196860"/>
                  <a:gd name="connsiteY9" fmla="*/ 1584875 h 2196860"/>
                  <a:gd name="connsiteX10" fmla="*/ 1443499 w 2196860"/>
                  <a:gd name="connsiteY10" fmla="*/ 1584875 h 2196860"/>
                  <a:gd name="connsiteX11" fmla="*/ 1470094 w 2196860"/>
                  <a:gd name="connsiteY11" fmla="*/ 1558280 h 2196860"/>
                  <a:gd name="connsiteX12" fmla="*/ 1470094 w 2196860"/>
                  <a:gd name="connsiteY12" fmla="*/ 818730 h 2196860"/>
                  <a:gd name="connsiteX13" fmla="*/ 1443499 w 2196860"/>
                  <a:gd name="connsiteY13" fmla="*/ 792135 h 2196860"/>
                  <a:gd name="connsiteX14" fmla="*/ 941052 w 2196860"/>
                  <a:gd name="connsiteY14" fmla="*/ 552459 h 2196860"/>
                  <a:gd name="connsiteX15" fmla="*/ 905312 w 2196860"/>
                  <a:gd name="connsiteY15" fmla="*/ 588199 h 2196860"/>
                  <a:gd name="connsiteX16" fmla="*/ 905312 w 2196860"/>
                  <a:gd name="connsiteY16" fmla="*/ 606601 h 2196860"/>
                  <a:gd name="connsiteX17" fmla="*/ 713880 w 2196860"/>
                  <a:gd name="connsiteY17" fmla="*/ 606601 h 2196860"/>
                  <a:gd name="connsiteX18" fmla="*/ 678140 w 2196860"/>
                  <a:gd name="connsiteY18" fmla="*/ 642341 h 2196860"/>
                  <a:gd name="connsiteX19" fmla="*/ 678140 w 2196860"/>
                  <a:gd name="connsiteY19" fmla="*/ 696870 h 2196860"/>
                  <a:gd name="connsiteX20" fmla="*/ 713880 w 2196860"/>
                  <a:gd name="connsiteY20" fmla="*/ 732610 h 2196860"/>
                  <a:gd name="connsiteX21" fmla="*/ 1482980 w 2196860"/>
                  <a:gd name="connsiteY21" fmla="*/ 732610 h 2196860"/>
                  <a:gd name="connsiteX22" fmla="*/ 1518720 w 2196860"/>
                  <a:gd name="connsiteY22" fmla="*/ 696870 h 2196860"/>
                  <a:gd name="connsiteX23" fmla="*/ 1518720 w 2196860"/>
                  <a:gd name="connsiteY23" fmla="*/ 642341 h 2196860"/>
                  <a:gd name="connsiteX24" fmla="*/ 1482980 w 2196860"/>
                  <a:gd name="connsiteY24" fmla="*/ 606601 h 2196860"/>
                  <a:gd name="connsiteX25" fmla="*/ 1290120 w 2196860"/>
                  <a:gd name="connsiteY25" fmla="*/ 606601 h 2196860"/>
                  <a:gd name="connsiteX26" fmla="*/ 1290120 w 2196860"/>
                  <a:gd name="connsiteY26" fmla="*/ 588199 h 2196860"/>
                  <a:gd name="connsiteX27" fmla="*/ 1254380 w 2196860"/>
                  <a:gd name="connsiteY27" fmla="*/ 552459 h 2196860"/>
                  <a:gd name="connsiteX28" fmla="*/ 1098430 w 2196860"/>
                  <a:gd name="connsiteY28" fmla="*/ 0 h 2196860"/>
                  <a:gd name="connsiteX29" fmla="*/ 2196860 w 2196860"/>
                  <a:gd name="connsiteY29" fmla="*/ 1098430 h 2196860"/>
                  <a:gd name="connsiteX30" fmla="*/ 1098430 w 2196860"/>
                  <a:gd name="connsiteY30" fmla="*/ 2196860 h 2196860"/>
                  <a:gd name="connsiteX31" fmla="*/ 0 w 2196860"/>
                  <a:gd name="connsiteY31" fmla="*/ 1098430 h 2196860"/>
                  <a:gd name="connsiteX32" fmla="*/ 1098430 w 2196860"/>
                  <a:gd name="connsiteY32" fmla="*/ 0 h 219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196860" h="2196860">
                    <a:moveTo>
                      <a:pt x="765646" y="792135"/>
                    </a:moveTo>
                    <a:cubicBezTo>
                      <a:pt x="750958" y="792135"/>
                      <a:pt x="739051" y="804042"/>
                      <a:pt x="739051" y="818730"/>
                    </a:cubicBezTo>
                    <a:lnTo>
                      <a:pt x="739051" y="1558280"/>
                    </a:lnTo>
                    <a:cubicBezTo>
                      <a:pt x="739051" y="1572968"/>
                      <a:pt x="750958" y="1584875"/>
                      <a:pt x="765646" y="1584875"/>
                    </a:cubicBezTo>
                    <a:lnTo>
                      <a:pt x="792670" y="1584875"/>
                    </a:lnTo>
                    <a:lnTo>
                      <a:pt x="792960" y="1586309"/>
                    </a:lnTo>
                    <a:cubicBezTo>
                      <a:pt x="807399" y="1620447"/>
                      <a:pt x="841202" y="1644400"/>
                      <a:pt x="880598" y="1644400"/>
                    </a:cubicBezTo>
                    <a:lnTo>
                      <a:pt x="1328546" y="1644400"/>
                    </a:lnTo>
                    <a:cubicBezTo>
                      <a:pt x="1367943" y="1644400"/>
                      <a:pt x="1401746" y="1620447"/>
                      <a:pt x="1416185" y="1586309"/>
                    </a:cubicBezTo>
                    <a:lnTo>
                      <a:pt x="1416474" y="1584875"/>
                    </a:lnTo>
                    <a:lnTo>
                      <a:pt x="1443499" y="1584875"/>
                    </a:lnTo>
                    <a:cubicBezTo>
                      <a:pt x="1458187" y="1584875"/>
                      <a:pt x="1470094" y="1572968"/>
                      <a:pt x="1470094" y="1558280"/>
                    </a:cubicBezTo>
                    <a:lnTo>
                      <a:pt x="1470094" y="818730"/>
                    </a:lnTo>
                    <a:cubicBezTo>
                      <a:pt x="1470094" y="804042"/>
                      <a:pt x="1458187" y="792135"/>
                      <a:pt x="1443499" y="792135"/>
                    </a:cubicBezTo>
                    <a:close/>
                    <a:moveTo>
                      <a:pt x="941052" y="552459"/>
                    </a:moveTo>
                    <a:cubicBezTo>
                      <a:pt x="921313" y="552459"/>
                      <a:pt x="905312" y="568460"/>
                      <a:pt x="905312" y="588199"/>
                    </a:cubicBezTo>
                    <a:lnTo>
                      <a:pt x="905312" y="606601"/>
                    </a:lnTo>
                    <a:lnTo>
                      <a:pt x="713880" y="606601"/>
                    </a:lnTo>
                    <a:cubicBezTo>
                      <a:pt x="694141" y="606601"/>
                      <a:pt x="678140" y="622602"/>
                      <a:pt x="678140" y="642341"/>
                    </a:cubicBezTo>
                    <a:lnTo>
                      <a:pt x="678140" y="696870"/>
                    </a:lnTo>
                    <a:cubicBezTo>
                      <a:pt x="678140" y="716609"/>
                      <a:pt x="694141" y="732610"/>
                      <a:pt x="713880" y="732610"/>
                    </a:cubicBezTo>
                    <a:lnTo>
                      <a:pt x="1482980" y="732610"/>
                    </a:lnTo>
                    <a:cubicBezTo>
                      <a:pt x="1502719" y="732610"/>
                      <a:pt x="1518720" y="716609"/>
                      <a:pt x="1518720" y="696870"/>
                    </a:cubicBezTo>
                    <a:lnTo>
                      <a:pt x="1518720" y="642341"/>
                    </a:lnTo>
                    <a:cubicBezTo>
                      <a:pt x="1518720" y="622602"/>
                      <a:pt x="1502719" y="606601"/>
                      <a:pt x="1482980" y="606601"/>
                    </a:cubicBezTo>
                    <a:lnTo>
                      <a:pt x="1290120" y="606601"/>
                    </a:lnTo>
                    <a:lnTo>
                      <a:pt x="1290120" y="588199"/>
                    </a:lnTo>
                    <a:cubicBezTo>
                      <a:pt x="1290120" y="568460"/>
                      <a:pt x="1274119" y="552459"/>
                      <a:pt x="1254380" y="552459"/>
                    </a:cubicBezTo>
                    <a:close/>
                    <a:moveTo>
                      <a:pt x="1098430" y="0"/>
                    </a:moveTo>
                    <a:cubicBezTo>
                      <a:pt x="1705076" y="0"/>
                      <a:pt x="2196860" y="491784"/>
                      <a:pt x="2196860" y="1098430"/>
                    </a:cubicBezTo>
                    <a:cubicBezTo>
                      <a:pt x="2196860" y="1705076"/>
                      <a:pt x="1705076" y="2196860"/>
                      <a:pt x="1098430" y="2196860"/>
                    </a:cubicBezTo>
                    <a:cubicBezTo>
                      <a:pt x="491784" y="2196860"/>
                      <a:pt x="0" y="1705076"/>
                      <a:pt x="0" y="1098430"/>
                    </a:cubicBezTo>
                    <a:cubicBezTo>
                      <a:pt x="0" y="491784"/>
                      <a:pt x="491784" y="0"/>
                      <a:pt x="1098430" y="0"/>
                    </a:cubicBezTo>
                    <a:close/>
                  </a:path>
                </a:pathLst>
              </a:custGeom>
              <a:solidFill>
                <a:srgbClr val="9B94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54" name="그룹 2353">
              <a:extLst>
                <a:ext uri="{FF2B5EF4-FFF2-40B4-BE49-F238E27FC236}">
                  <a16:creationId xmlns:a16="http://schemas.microsoft.com/office/drawing/2014/main" id="{5919CC47-0388-97F2-E520-AE8F6FD0788E}"/>
                </a:ext>
              </a:extLst>
            </p:cNvPr>
            <p:cNvGrpSpPr/>
            <p:nvPr/>
          </p:nvGrpSpPr>
          <p:grpSpPr>
            <a:xfrm>
              <a:off x="553508" y="3976813"/>
              <a:ext cx="1738899" cy="374767"/>
              <a:chOff x="553508" y="2431693"/>
              <a:chExt cx="1738899" cy="374767"/>
            </a:xfrm>
          </p:grpSpPr>
          <p:grpSp>
            <p:nvGrpSpPr>
              <p:cNvPr id="2355" name="그룹 2354">
                <a:extLst>
                  <a:ext uri="{FF2B5EF4-FFF2-40B4-BE49-F238E27FC236}">
                    <a16:creationId xmlns:a16="http://schemas.microsoft.com/office/drawing/2014/main" id="{F21283D6-FBA5-0AA2-96E3-4EBB6802F210}"/>
                  </a:ext>
                </a:extLst>
              </p:cNvPr>
              <p:cNvGrpSpPr/>
              <p:nvPr/>
            </p:nvGrpSpPr>
            <p:grpSpPr>
              <a:xfrm>
                <a:off x="553508" y="2431693"/>
                <a:ext cx="1231427" cy="374767"/>
                <a:chOff x="5975802" y="2414548"/>
                <a:chExt cx="1231427" cy="374767"/>
              </a:xfrm>
            </p:grpSpPr>
            <p:sp>
              <p:nvSpPr>
                <p:cNvPr id="2357" name="TextBox 2356">
                  <a:extLst>
                    <a:ext uri="{FF2B5EF4-FFF2-40B4-BE49-F238E27FC236}">
                      <a16:creationId xmlns:a16="http://schemas.microsoft.com/office/drawing/2014/main" id="{566D2BED-6D5C-7498-7A45-BD2875C25410}"/>
                    </a:ext>
                  </a:extLst>
                </p:cNvPr>
                <p:cNvSpPr txBox="1"/>
                <p:nvPr/>
              </p:nvSpPr>
              <p:spPr>
                <a:xfrm>
                  <a:off x="5975802" y="2414548"/>
                  <a:ext cx="12314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Car horn – 75%</a:t>
                  </a:r>
                  <a:endParaRPr lang="ko-KR" alt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358" name="TextBox 2357">
                  <a:extLst>
                    <a:ext uri="{FF2B5EF4-FFF2-40B4-BE49-F238E27FC236}">
                      <a16:creationId xmlns:a16="http://schemas.microsoft.com/office/drawing/2014/main" id="{ABD95646-E5F4-5C2C-AC1C-B4DD778B7CD4}"/>
                    </a:ext>
                  </a:extLst>
                </p:cNvPr>
                <p:cNvSpPr txBox="1"/>
                <p:nvPr/>
              </p:nvSpPr>
              <p:spPr>
                <a:xfrm>
                  <a:off x="5983422" y="2573871"/>
                  <a:ext cx="96212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chemeClr val="bg1">
                          <a:lumMod val="65000"/>
                        </a:schemeClr>
                      </a:solidFill>
                    </a:rPr>
                    <a:t>2023.12.45 17:35</a:t>
                  </a:r>
                  <a:endParaRPr lang="ko-KR" altLang="en-US" sz="8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356" name="자유형: 도형 2355">
                <a:extLst>
                  <a:ext uri="{FF2B5EF4-FFF2-40B4-BE49-F238E27FC236}">
                    <a16:creationId xmlns:a16="http://schemas.microsoft.com/office/drawing/2014/main" id="{C16988CA-CF8E-E613-6F82-F33587EAD429}"/>
                  </a:ext>
                </a:extLst>
              </p:cNvPr>
              <p:cNvSpPr/>
              <p:nvPr/>
            </p:nvSpPr>
            <p:spPr>
              <a:xfrm>
                <a:off x="1962497" y="2441145"/>
                <a:ext cx="329910" cy="329910"/>
              </a:xfrm>
              <a:custGeom>
                <a:avLst/>
                <a:gdLst>
                  <a:gd name="connsiteX0" fmla="*/ 765646 w 2196860"/>
                  <a:gd name="connsiteY0" fmla="*/ 792135 h 2196860"/>
                  <a:gd name="connsiteX1" fmla="*/ 739051 w 2196860"/>
                  <a:gd name="connsiteY1" fmla="*/ 818730 h 2196860"/>
                  <a:gd name="connsiteX2" fmla="*/ 739051 w 2196860"/>
                  <a:gd name="connsiteY2" fmla="*/ 1558280 h 2196860"/>
                  <a:gd name="connsiteX3" fmla="*/ 765646 w 2196860"/>
                  <a:gd name="connsiteY3" fmla="*/ 1584875 h 2196860"/>
                  <a:gd name="connsiteX4" fmla="*/ 792670 w 2196860"/>
                  <a:gd name="connsiteY4" fmla="*/ 1584875 h 2196860"/>
                  <a:gd name="connsiteX5" fmla="*/ 792960 w 2196860"/>
                  <a:gd name="connsiteY5" fmla="*/ 1586309 h 2196860"/>
                  <a:gd name="connsiteX6" fmla="*/ 880598 w 2196860"/>
                  <a:gd name="connsiteY6" fmla="*/ 1644400 h 2196860"/>
                  <a:gd name="connsiteX7" fmla="*/ 1328546 w 2196860"/>
                  <a:gd name="connsiteY7" fmla="*/ 1644400 h 2196860"/>
                  <a:gd name="connsiteX8" fmla="*/ 1416185 w 2196860"/>
                  <a:gd name="connsiteY8" fmla="*/ 1586309 h 2196860"/>
                  <a:gd name="connsiteX9" fmla="*/ 1416474 w 2196860"/>
                  <a:gd name="connsiteY9" fmla="*/ 1584875 h 2196860"/>
                  <a:gd name="connsiteX10" fmla="*/ 1443499 w 2196860"/>
                  <a:gd name="connsiteY10" fmla="*/ 1584875 h 2196860"/>
                  <a:gd name="connsiteX11" fmla="*/ 1470094 w 2196860"/>
                  <a:gd name="connsiteY11" fmla="*/ 1558280 h 2196860"/>
                  <a:gd name="connsiteX12" fmla="*/ 1470094 w 2196860"/>
                  <a:gd name="connsiteY12" fmla="*/ 818730 h 2196860"/>
                  <a:gd name="connsiteX13" fmla="*/ 1443499 w 2196860"/>
                  <a:gd name="connsiteY13" fmla="*/ 792135 h 2196860"/>
                  <a:gd name="connsiteX14" fmla="*/ 941052 w 2196860"/>
                  <a:gd name="connsiteY14" fmla="*/ 552459 h 2196860"/>
                  <a:gd name="connsiteX15" fmla="*/ 905312 w 2196860"/>
                  <a:gd name="connsiteY15" fmla="*/ 588199 h 2196860"/>
                  <a:gd name="connsiteX16" fmla="*/ 905312 w 2196860"/>
                  <a:gd name="connsiteY16" fmla="*/ 606601 h 2196860"/>
                  <a:gd name="connsiteX17" fmla="*/ 713880 w 2196860"/>
                  <a:gd name="connsiteY17" fmla="*/ 606601 h 2196860"/>
                  <a:gd name="connsiteX18" fmla="*/ 678140 w 2196860"/>
                  <a:gd name="connsiteY18" fmla="*/ 642341 h 2196860"/>
                  <a:gd name="connsiteX19" fmla="*/ 678140 w 2196860"/>
                  <a:gd name="connsiteY19" fmla="*/ 696870 h 2196860"/>
                  <a:gd name="connsiteX20" fmla="*/ 713880 w 2196860"/>
                  <a:gd name="connsiteY20" fmla="*/ 732610 h 2196860"/>
                  <a:gd name="connsiteX21" fmla="*/ 1482980 w 2196860"/>
                  <a:gd name="connsiteY21" fmla="*/ 732610 h 2196860"/>
                  <a:gd name="connsiteX22" fmla="*/ 1518720 w 2196860"/>
                  <a:gd name="connsiteY22" fmla="*/ 696870 h 2196860"/>
                  <a:gd name="connsiteX23" fmla="*/ 1518720 w 2196860"/>
                  <a:gd name="connsiteY23" fmla="*/ 642341 h 2196860"/>
                  <a:gd name="connsiteX24" fmla="*/ 1482980 w 2196860"/>
                  <a:gd name="connsiteY24" fmla="*/ 606601 h 2196860"/>
                  <a:gd name="connsiteX25" fmla="*/ 1290120 w 2196860"/>
                  <a:gd name="connsiteY25" fmla="*/ 606601 h 2196860"/>
                  <a:gd name="connsiteX26" fmla="*/ 1290120 w 2196860"/>
                  <a:gd name="connsiteY26" fmla="*/ 588199 h 2196860"/>
                  <a:gd name="connsiteX27" fmla="*/ 1254380 w 2196860"/>
                  <a:gd name="connsiteY27" fmla="*/ 552459 h 2196860"/>
                  <a:gd name="connsiteX28" fmla="*/ 1098430 w 2196860"/>
                  <a:gd name="connsiteY28" fmla="*/ 0 h 2196860"/>
                  <a:gd name="connsiteX29" fmla="*/ 2196860 w 2196860"/>
                  <a:gd name="connsiteY29" fmla="*/ 1098430 h 2196860"/>
                  <a:gd name="connsiteX30" fmla="*/ 1098430 w 2196860"/>
                  <a:gd name="connsiteY30" fmla="*/ 2196860 h 2196860"/>
                  <a:gd name="connsiteX31" fmla="*/ 0 w 2196860"/>
                  <a:gd name="connsiteY31" fmla="*/ 1098430 h 2196860"/>
                  <a:gd name="connsiteX32" fmla="*/ 1098430 w 2196860"/>
                  <a:gd name="connsiteY32" fmla="*/ 0 h 219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196860" h="2196860">
                    <a:moveTo>
                      <a:pt x="765646" y="792135"/>
                    </a:moveTo>
                    <a:cubicBezTo>
                      <a:pt x="750958" y="792135"/>
                      <a:pt x="739051" y="804042"/>
                      <a:pt x="739051" y="818730"/>
                    </a:cubicBezTo>
                    <a:lnTo>
                      <a:pt x="739051" y="1558280"/>
                    </a:lnTo>
                    <a:cubicBezTo>
                      <a:pt x="739051" y="1572968"/>
                      <a:pt x="750958" y="1584875"/>
                      <a:pt x="765646" y="1584875"/>
                    </a:cubicBezTo>
                    <a:lnTo>
                      <a:pt x="792670" y="1584875"/>
                    </a:lnTo>
                    <a:lnTo>
                      <a:pt x="792960" y="1586309"/>
                    </a:lnTo>
                    <a:cubicBezTo>
                      <a:pt x="807399" y="1620447"/>
                      <a:pt x="841202" y="1644400"/>
                      <a:pt x="880598" y="1644400"/>
                    </a:cubicBezTo>
                    <a:lnTo>
                      <a:pt x="1328546" y="1644400"/>
                    </a:lnTo>
                    <a:cubicBezTo>
                      <a:pt x="1367943" y="1644400"/>
                      <a:pt x="1401746" y="1620447"/>
                      <a:pt x="1416185" y="1586309"/>
                    </a:cubicBezTo>
                    <a:lnTo>
                      <a:pt x="1416474" y="1584875"/>
                    </a:lnTo>
                    <a:lnTo>
                      <a:pt x="1443499" y="1584875"/>
                    </a:lnTo>
                    <a:cubicBezTo>
                      <a:pt x="1458187" y="1584875"/>
                      <a:pt x="1470094" y="1572968"/>
                      <a:pt x="1470094" y="1558280"/>
                    </a:cubicBezTo>
                    <a:lnTo>
                      <a:pt x="1470094" y="818730"/>
                    </a:lnTo>
                    <a:cubicBezTo>
                      <a:pt x="1470094" y="804042"/>
                      <a:pt x="1458187" y="792135"/>
                      <a:pt x="1443499" y="792135"/>
                    </a:cubicBezTo>
                    <a:close/>
                    <a:moveTo>
                      <a:pt x="941052" y="552459"/>
                    </a:moveTo>
                    <a:cubicBezTo>
                      <a:pt x="921313" y="552459"/>
                      <a:pt x="905312" y="568460"/>
                      <a:pt x="905312" y="588199"/>
                    </a:cubicBezTo>
                    <a:lnTo>
                      <a:pt x="905312" y="606601"/>
                    </a:lnTo>
                    <a:lnTo>
                      <a:pt x="713880" y="606601"/>
                    </a:lnTo>
                    <a:cubicBezTo>
                      <a:pt x="694141" y="606601"/>
                      <a:pt x="678140" y="622602"/>
                      <a:pt x="678140" y="642341"/>
                    </a:cubicBezTo>
                    <a:lnTo>
                      <a:pt x="678140" y="696870"/>
                    </a:lnTo>
                    <a:cubicBezTo>
                      <a:pt x="678140" y="716609"/>
                      <a:pt x="694141" y="732610"/>
                      <a:pt x="713880" y="732610"/>
                    </a:cubicBezTo>
                    <a:lnTo>
                      <a:pt x="1482980" y="732610"/>
                    </a:lnTo>
                    <a:cubicBezTo>
                      <a:pt x="1502719" y="732610"/>
                      <a:pt x="1518720" y="716609"/>
                      <a:pt x="1518720" y="696870"/>
                    </a:cubicBezTo>
                    <a:lnTo>
                      <a:pt x="1518720" y="642341"/>
                    </a:lnTo>
                    <a:cubicBezTo>
                      <a:pt x="1518720" y="622602"/>
                      <a:pt x="1502719" y="606601"/>
                      <a:pt x="1482980" y="606601"/>
                    </a:cubicBezTo>
                    <a:lnTo>
                      <a:pt x="1290120" y="606601"/>
                    </a:lnTo>
                    <a:lnTo>
                      <a:pt x="1290120" y="588199"/>
                    </a:lnTo>
                    <a:cubicBezTo>
                      <a:pt x="1290120" y="568460"/>
                      <a:pt x="1274119" y="552459"/>
                      <a:pt x="1254380" y="552459"/>
                    </a:cubicBezTo>
                    <a:close/>
                    <a:moveTo>
                      <a:pt x="1098430" y="0"/>
                    </a:moveTo>
                    <a:cubicBezTo>
                      <a:pt x="1705076" y="0"/>
                      <a:pt x="2196860" y="491784"/>
                      <a:pt x="2196860" y="1098430"/>
                    </a:cubicBezTo>
                    <a:cubicBezTo>
                      <a:pt x="2196860" y="1705076"/>
                      <a:pt x="1705076" y="2196860"/>
                      <a:pt x="1098430" y="2196860"/>
                    </a:cubicBezTo>
                    <a:cubicBezTo>
                      <a:pt x="491784" y="2196860"/>
                      <a:pt x="0" y="1705076"/>
                      <a:pt x="0" y="1098430"/>
                    </a:cubicBezTo>
                    <a:cubicBezTo>
                      <a:pt x="0" y="491784"/>
                      <a:pt x="491784" y="0"/>
                      <a:pt x="1098430" y="0"/>
                    </a:cubicBezTo>
                    <a:close/>
                  </a:path>
                </a:pathLst>
              </a:custGeom>
              <a:solidFill>
                <a:srgbClr val="9B94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60" name="그룹 2359">
              <a:extLst>
                <a:ext uri="{FF2B5EF4-FFF2-40B4-BE49-F238E27FC236}">
                  <a16:creationId xmlns:a16="http://schemas.microsoft.com/office/drawing/2014/main" id="{A43C53A1-EB34-896D-DFC0-FB0DB26CCEED}"/>
                </a:ext>
              </a:extLst>
            </p:cNvPr>
            <p:cNvGrpSpPr/>
            <p:nvPr/>
          </p:nvGrpSpPr>
          <p:grpSpPr>
            <a:xfrm>
              <a:off x="553508" y="4466668"/>
              <a:ext cx="1738899" cy="374767"/>
              <a:chOff x="553508" y="2431693"/>
              <a:chExt cx="1738899" cy="374767"/>
            </a:xfrm>
          </p:grpSpPr>
          <p:grpSp>
            <p:nvGrpSpPr>
              <p:cNvPr id="2362" name="그룹 2361">
                <a:extLst>
                  <a:ext uri="{FF2B5EF4-FFF2-40B4-BE49-F238E27FC236}">
                    <a16:creationId xmlns:a16="http://schemas.microsoft.com/office/drawing/2014/main" id="{95EBBB4D-5536-F4D9-EB4A-729F2E446932}"/>
                  </a:ext>
                </a:extLst>
              </p:cNvPr>
              <p:cNvGrpSpPr/>
              <p:nvPr/>
            </p:nvGrpSpPr>
            <p:grpSpPr>
              <a:xfrm>
                <a:off x="553508" y="2431693"/>
                <a:ext cx="1231427" cy="374767"/>
                <a:chOff x="5975802" y="2414548"/>
                <a:chExt cx="1231427" cy="374767"/>
              </a:xfrm>
            </p:grpSpPr>
            <p:sp>
              <p:nvSpPr>
                <p:cNvPr id="2370" name="TextBox 2369">
                  <a:extLst>
                    <a:ext uri="{FF2B5EF4-FFF2-40B4-BE49-F238E27FC236}">
                      <a16:creationId xmlns:a16="http://schemas.microsoft.com/office/drawing/2014/main" id="{694D62AD-311C-4EEE-25F8-DD30C361EABF}"/>
                    </a:ext>
                  </a:extLst>
                </p:cNvPr>
                <p:cNvSpPr txBox="1"/>
                <p:nvPr/>
              </p:nvSpPr>
              <p:spPr>
                <a:xfrm>
                  <a:off x="5975802" y="2414548"/>
                  <a:ext cx="12314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Car horn – 75%</a:t>
                  </a:r>
                  <a:endParaRPr lang="ko-KR" alt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371" name="TextBox 2370">
                  <a:extLst>
                    <a:ext uri="{FF2B5EF4-FFF2-40B4-BE49-F238E27FC236}">
                      <a16:creationId xmlns:a16="http://schemas.microsoft.com/office/drawing/2014/main" id="{E9C1F1EE-80BB-EEB4-A357-A3460048D83F}"/>
                    </a:ext>
                  </a:extLst>
                </p:cNvPr>
                <p:cNvSpPr txBox="1"/>
                <p:nvPr/>
              </p:nvSpPr>
              <p:spPr>
                <a:xfrm>
                  <a:off x="5983422" y="2573871"/>
                  <a:ext cx="96212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chemeClr val="bg1">
                          <a:lumMod val="65000"/>
                        </a:schemeClr>
                      </a:solidFill>
                    </a:rPr>
                    <a:t>2023.12.45 17:35</a:t>
                  </a:r>
                  <a:endParaRPr lang="ko-KR" altLang="en-US" sz="8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368" name="자유형: 도형 2367">
                <a:extLst>
                  <a:ext uri="{FF2B5EF4-FFF2-40B4-BE49-F238E27FC236}">
                    <a16:creationId xmlns:a16="http://schemas.microsoft.com/office/drawing/2014/main" id="{CEB774E1-C103-3A91-97E3-92A43F6582D7}"/>
                  </a:ext>
                </a:extLst>
              </p:cNvPr>
              <p:cNvSpPr/>
              <p:nvPr/>
            </p:nvSpPr>
            <p:spPr>
              <a:xfrm>
                <a:off x="1962497" y="2441145"/>
                <a:ext cx="329910" cy="329910"/>
              </a:xfrm>
              <a:custGeom>
                <a:avLst/>
                <a:gdLst>
                  <a:gd name="connsiteX0" fmla="*/ 765646 w 2196860"/>
                  <a:gd name="connsiteY0" fmla="*/ 792135 h 2196860"/>
                  <a:gd name="connsiteX1" fmla="*/ 739051 w 2196860"/>
                  <a:gd name="connsiteY1" fmla="*/ 818730 h 2196860"/>
                  <a:gd name="connsiteX2" fmla="*/ 739051 w 2196860"/>
                  <a:gd name="connsiteY2" fmla="*/ 1558280 h 2196860"/>
                  <a:gd name="connsiteX3" fmla="*/ 765646 w 2196860"/>
                  <a:gd name="connsiteY3" fmla="*/ 1584875 h 2196860"/>
                  <a:gd name="connsiteX4" fmla="*/ 792670 w 2196860"/>
                  <a:gd name="connsiteY4" fmla="*/ 1584875 h 2196860"/>
                  <a:gd name="connsiteX5" fmla="*/ 792960 w 2196860"/>
                  <a:gd name="connsiteY5" fmla="*/ 1586309 h 2196860"/>
                  <a:gd name="connsiteX6" fmla="*/ 880598 w 2196860"/>
                  <a:gd name="connsiteY6" fmla="*/ 1644400 h 2196860"/>
                  <a:gd name="connsiteX7" fmla="*/ 1328546 w 2196860"/>
                  <a:gd name="connsiteY7" fmla="*/ 1644400 h 2196860"/>
                  <a:gd name="connsiteX8" fmla="*/ 1416185 w 2196860"/>
                  <a:gd name="connsiteY8" fmla="*/ 1586309 h 2196860"/>
                  <a:gd name="connsiteX9" fmla="*/ 1416474 w 2196860"/>
                  <a:gd name="connsiteY9" fmla="*/ 1584875 h 2196860"/>
                  <a:gd name="connsiteX10" fmla="*/ 1443499 w 2196860"/>
                  <a:gd name="connsiteY10" fmla="*/ 1584875 h 2196860"/>
                  <a:gd name="connsiteX11" fmla="*/ 1470094 w 2196860"/>
                  <a:gd name="connsiteY11" fmla="*/ 1558280 h 2196860"/>
                  <a:gd name="connsiteX12" fmla="*/ 1470094 w 2196860"/>
                  <a:gd name="connsiteY12" fmla="*/ 818730 h 2196860"/>
                  <a:gd name="connsiteX13" fmla="*/ 1443499 w 2196860"/>
                  <a:gd name="connsiteY13" fmla="*/ 792135 h 2196860"/>
                  <a:gd name="connsiteX14" fmla="*/ 941052 w 2196860"/>
                  <a:gd name="connsiteY14" fmla="*/ 552459 h 2196860"/>
                  <a:gd name="connsiteX15" fmla="*/ 905312 w 2196860"/>
                  <a:gd name="connsiteY15" fmla="*/ 588199 h 2196860"/>
                  <a:gd name="connsiteX16" fmla="*/ 905312 w 2196860"/>
                  <a:gd name="connsiteY16" fmla="*/ 606601 h 2196860"/>
                  <a:gd name="connsiteX17" fmla="*/ 713880 w 2196860"/>
                  <a:gd name="connsiteY17" fmla="*/ 606601 h 2196860"/>
                  <a:gd name="connsiteX18" fmla="*/ 678140 w 2196860"/>
                  <a:gd name="connsiteY18" fmla="*/ 642341 h 2196860"/>
                  <a:gd name="connsiteX19" fmla="*/ 678140 w 2196860"/>
                  <a:gd name="connsiteY19" fmla="*/ 696870 h 2196860"/>
                  <a:gd name="connsiteX20" fmla="*/ 713880 w 2196860"/>
                  <a:gd name="connsiteY20" fmla="*/ 732610 h 2196860"/>
                  <a:gd name="connsiteX21" fmla="*/ 1482980 w 2196860"/>
                  <a:gd name="connsiteY21" fmla="*/ 732610 h 2196860"/>
                  <a:gd name="connsiteX22" fmla="*/ 1518720 w 2196860"/>
                  <a:gd name="connsiteY22" fmla="*/ 696870 h 2196860"/>
                  <a:gd name="connsiteX23" fmla="*/ 1518720 w 2196860"/>
                  <a:gd name="connsiteY23" fmla="*/ 642341 h 2196860"/>
                  <a:gd name="connsiteX24" fmla="*/ 1482980 w 2196860"/>
                  <a:gd name="connsiteY24" fmla="*/ 606601 h 2196860"/>
                  <a:gd name="connsiteX25" fmla="*/ 1290120 w 2196860"/>
                  <a:gd name="connsiteY25" fmla="*/ 606601 h 2196860"/>
                  <a:gd name="connsiteX26" fmla="*/ 1290120 w 2196860"/>
                  <a:gd name="connsiteY26" fmla="*/ 588199 h 2196860"/>
                  <a:gd name="connsiteX27" fmla="*/ 1254380 w 2196860"/>
                  <a:gd name="connsiteY27" fmla="*/ 552459 h 2196860"/>
                  <a:gd name="connsiteX28" fmla="*/ 1098430 w 2196860"/>
                  <a:gd name="connsiteY28" fmla="*/ 0 h 2196860"/>
                  <a:gd name="connsiteX29" fmla="*/ 2196860 w 2196860"/>
                  <a:gd name="connsiteY29" fmla="*/ 1098430 h 2196860"/>
                  <a:gd name="connsiteX30" fmla="*/ 1098430 w 2196860"/>
                  <a:gd name="connsiteY30" fmla="*/ 2196860 h 2196860"/>
                  <a:gd name="connsiteX31" fmla="*/ 0 w 2196860"/>
                  <a:gd name="connsiteY31" fmla="*/ 1098430 h 2196860"/>
                  <a:gd name="connsiteX32" fmla="*/ 1098430 w 2196860"/>
                  <a:gd name="connsiteY32" fmla="*/ 0 h 219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196860" h="2196860">
                    <a:moveTo>
                      <a:pt x="765646" y="792135"/>
                    </a:moveTo>
                    <a:cubicBezTo>
                      <a:pt x="750958" y="792135"/>
                      <a:pt x="739051" y="804042"/>
                      <a:pt x="739051" y="818730"/>
                    </a:cubicBezTo>
                    <a:lnTo>
                      <a:pt x="739051" y="1558280"/>
                    </a:lnTo>
                    <a:cubicBezTo>
                      <a:pt x="739051" y="1572968"/>
                      <a:pt x="750958" y="1584875"/>
                      <a:pt x="765646" y="1584875"/>
                    </a:cubicBezTo>
                    <a:lnTo>
                      <a:pt x="792670" y="1584875"/>
                    </a:lnTo>
                    <a:lnTo>
                      <a:pt x="792960" y="1586309"/>
                    </a:lnTo>
                    <a:cubicBezTo>
                      <a:pt x="807399" y="1620447"/>
                      <a:pt x="841202" y="1644400"/>
                      <a:pt x="880598" y="1644400"/>
                    </a:cubicBezTo>
                    <a:lnTo>
                      <a:pt x="1328546" y="1644400"/>
                    </a:lnTo>
                    <a:cubicBezTo>
                      <a:pt x="1367943" y="1644400"/>
                      <a:pt x="1401746" y="1620447"/>
                      <a:pt x="1416185" y="1586309"/>
                    </a:cubicBezTo>
                    <a:lnTo>
                      <a:pt x="1416474" y="1584875"/>
                    </a:lnTo>
                    <a:lnTo>
                      <a:pt x="1443499" y="1584875"/>
                    </a:lnTo>
                    <a:cubicBezTo>
                      <a:pt x="1458187" y="1584875"/>
                      <a:pt x="1470094" y="1572968"/>
                      <a:pt x="1470094" y="1558280"/>
                    </a:cubicBezTo>
                    <a:lnTo>
                      <a:pt x="1470094" y="818730"/>
                    </a:lnTo>
                    <a:cubicBezTo>
                      <a:pt x="1470094" y="804042"/>
                      <a:pt x="1458187" y="792135"/>
                      <a:pt x="1443499" y="792135"/>
                    </a:cubicBezTo>
                    <a:close/>
                    <a:moveTo>
                      <a:pt x="941052" y="552459"/>
                    </a:moveTo>
                    <a:cubicBezTo>
                      <a:pt x="921313" y="552459"/>
                      <a:pt x="905312" y="568460"/>
                      <a:pt x="905312" y="588199"/>
                    </a:cubicBezTo>
                    <a:lnTo>
                      <a:pt x="905312" y="606601"/>
                    </a:lnTo>
                    <a:lnTo>
                      <a:pt x="713880" y="606601"/>
                    </a:lnTo>
                    <a:cubicBezTo>
                      <a:pt x="694141" y="606601"/>
                      <a:pt x="678140" y="622602"/>
                      <a:pt x="678140" y="642341"/>
                    </a:cubicBezTo>
                    <a:lnTo>
                      <a:pt x="678140" y="696870"/>
                    </a:lnTo>
                    <a:cubicBezTo>
                      <a:pt x="678140" y="716609"/>
                      <a:pt x="694141" y="732610"/>
                      <a:pt x="713880" y="732610"/>
                    </a:cubicBezTo>
                    <a:lnTo>
                      <a:pt x="1482980" y="732610"/>
                    </a:lnTo>
                    <a:cubicBezTo>
                      <a:pt x="1502719" y="732610"/>
                      <a:pt x="1518720" y="716609"/>
                      <a:pt x="1518720" y="696870"/>
                    </a:cubicBezTo>
                    <a:lnTo>
                      <a:pt x="1518720" y="642341"/>
                    </a:lnTo>
                    <a:cubicBezTo>
                      <a:pt x="1518720" y="622602"/>
                      <a:pt x="1502719" y="606601"/>
                      <a:pt x="1482980" y="606601"/>
                    </a:cubicBezTo>
                    <a:lnTo>
                      <a:pt x="1290120" y="606601"/>
                    </a:lnTo>
                    <a:lnTo>
                      <a:pt x="1290120" y="588199"/>
                    </a:lnTo>
                    <a:cubicBezTo>
                      <a:pt x="1290120" y="568460"/>
                      <a:pt x="1274119" y="552459"/>
                      <a:pt x="1254380" y="552459"/>
                    </a:cubicBezTo>
                    <a:close/>
                    <a:moveTo>
                      <a:pt x="1098430" y="0"/>
                    </a:moveTo>
                    <a:cubicBezTo>
                      <a:pt x="1705076" y="0"/>
                      <a:pt x="2196860" y="491784"/>
                      <a:pt x="2196860" y="1098430"/>
                    </a:cubicBezTo>
                    <a:cubicBezTo>
                      <a:pt x="2196860" y="1705076"/>
                      <a:pt x="1705076" y="2196860"/>
                      <a:pt x="1098430" y="2196860"/>
                    </a:cubicBezTo>
                    <a:cubicBezTo>
                      <a:pt x="491784" y="2196860"/>
                      <a:pt x="0" y="1705076"/>
                      <a:pt x="0" y="1098430"/>
                    </a:cubicBezTo>
                    <a:cubicBezTo>
                      <a:pt x="0" y="491784"/>
                      <a:pt x="491784" y="0"/>
                      <a:pt x="1098430" y="0"/>
                    </a:cubicBezTo>
                    <a:close/>
                  </a:path>
                </a:pathLst>
              </a:custGeom>
              <a:solidFill>
                <a:srgbClr val="9B94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286" name="그림 2285" descr="스크린샷, 블랙, 디자인이(가) 표시된 사진&#10;&#10;자동 생성된 설명">
              <a:extLst>
                <a:ext uri="{FF2B5EF4-FFF2-40B4-BE49-F238E27FC236}">
                  <a16:creationId xmlns:a16="http://schemas.microsoft.com/office/drawing/2014/main" id="{073EED41-2C88-BFE8-ED22-E8F537A396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30" r="25827"/>
            <a:stretch/>
          </p:blipFill>
          <p:spPr>
            <a:xfrm>
              <a:off x="246384" y="1009650"/>
              <a:ext cx="2387600" cy="4838700"/>
            </a:xfrm>
            <a:prstGeom prst="rect">
              <a:avLst/>
            </a:prstGeom>
          </p:spPr>
        </p:pic>
      </p:grpSp>
      <p:grpSp>
        <p:nvGrpSpPr>
          <p:cNvPr id="2185" name="그룹 2184">
            <a:extLst>
              <a:ext uri="{FF2B5EF4-FFF2-40B4-BE49-F238E27FC236}">
                <a16:creationId xmlns:a16="http://schemas.microsoft.com/office/drawing/2014/main" id="{2D262ECB-1DEA-EA6B-0FC0-CABDA8CD64EE}"/>
              </a:ext>
            </a:extLst>
          </p:cNvPr>
          <p:cNvGrpSpPr/>
          <p:nvPr/>
        </p:nvGrpSpPr>
        <p:grpSpPr>
          <a:xfrm>
            <a:off x="2703834" y="1009650"/>
            <a:ext cx="2387600" cy="4838700"/>
            <a:chOff x="2703834" y="1009650"/>
            <a:chExt cx="2387600" cy="4838700"/>
          </a:xfrm>
        </p:grpSpPr>
        <p:sp>
          <p:nvSpPr>
            <p:cNvPr id="2374" name="직사각형 2373">
              <a:extLst>
                <a:ext uri="{FF2B5EF4-FFF2-40B4-BE49-F238E27FC236}">
                  <a16:creationId xmlns:a16="http://schemas.microsoft.com/office/drawing/2014/main" id="{DC862B7E-F461-F488-9B27-33FA466D4D3C}"/>
                </a:ext>
              </a:extLst>
            </p:cNvPr>
            <p:cNvSpPr/>
            <p:nvPr/>
          </p:nvSpPr>
          <p:spPr>
            <a:xfrm>
              <a:off x="2860686" y="1191658"/>
              <a:ext cx="2073896" cy="4474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375" name="그림 2374">
              <a:extLst>
                <a:ext uri="{FF2B5EF4-FFF2-40B4-BE49-F238E27FC236}">
                  <a16:creationId xmlns:a16="http://schemas.microsoft.com/office/drawing/2014/main" id="{183A7FB8-00DA-A67E-29BA-622DE0A87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5103" y="1586263"/>
              <a:ext cx="228835" cy="228835"/>
            </a:xfrm>
            <a:prstGeom prst="rect">
              <a:avLst/>
            </a:prstGeom>
          </p:spPr>
        </p:pic>
        <p:pic>
          <p:nvPicPr>
            <p:cNvPr id="2376" name="Picture 6" descr="갤럭시 상단바 통신사 로고 제거하기 - 익스트림 매뉴얼">
              <a:extLst>
                <a:ext uri="{FF2B5EF4-FFF2-40B4-BE49-F238E27FC236}">
                  <a16:creationId xmlns:a16="http://schemas.microsoft.com/office/drawing/2014/main" id="{22F21471-547B-7A89-41EB-0B39236214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4" t="23202" r="12788" b="67537"/>
            <a:stretch/>
          </p:blipFill>
          <p:spPr bwMode="auto">
            <a:xfrm>
              <a:off x="2860687" y="1272098"/>
              <a:ext cx="2092534" cy="146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77" name="TextBox 2376">
              <a:extLst>
                <a:ext uri="{FF2B5EF4-FFF2-40B4-BE49-F238E27FC236}">
                  <a16:creationId xmlns:a16="http://schemas.microsoft.com/office/drawing/2014/main" id="{988C1E33-7B6D-B0EE-2686-ACCC153FF130}"/>
                </a:ext>
              </a:extLst>
            </p:cNvPr>
            <p:cNvSpPr txBox="1"/>
            <p:nvPr/>
          </p:nvSpPr>
          <p:spPr>
            <a:xfrm>
              <a:off x="3010958" y="2006750"/>
              <a:ext cx="766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History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382" name="직선 연결선 2381">
              <a:extLst>
                <a:ext uri="{FF2B5EF4-FFF2-40B4-BE49-F238E27FC236}">
                  <a16:creationId xmlns:a16="http://schemas.microsoft.com/office/drawing/2014/main" id="{160274E2-DB48-6CA0-1356-1D51E5449EDA}"/>
                </a:ext>
              </a:extLst>
            </p:cNvPr>
            <p:cNvCxnSpPr/>
            <p:nvPr/>
          </p:nvCxnSpPr>
          <p:spPr>
            <a:xfrm>
              <a:off x="3094284" y="2301192"/>
              <a:ext cx="165917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F4E8483D-BB12-DAFB-26E1-2C80CFD5F497}"/>
                </a:ext>
              </a:extLst>
            </p:cNvPr>
            <p:cNvSpPr txBox="1"/>
            <p:nvPr/>
          </p:nvSpPr>
          <p:spPr>
            <a:xfrm>
              <a:off x="2889094" y="3940196"/>
              <a:ext cx="6491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434343"/>
                  </a:solidFill>
                </a:rPr>
                <a:t>Car horn</a:t>
              </a:r>
              <a:endParaRPr lang="ko-KR" altLang="en-US" sz="800" b="1" dirty="0">
                <a:solidFill>
                  <a:srgbClr val="434343"/>
                </a:solidFill>
              </a:endParaRPr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79EDFD24-B173-7457-C74D-068A13910FE9}"/>
                </a:ext>
              </a:extLst>
            </p:cNvPr>
            <p:cNvSpPr txBox="1"/>
            <p:nvPr/>
          </p:nvSpPr>
          <p:spPr>
            <a:xfrm>
              <a:off x="2889093" y="4122204"/>
              <a:ext cx="725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434343"/>
                  </a:solidFill>
                </a:rPr>
                <a:t>Dog bark</a:t>
              </a:r>
              <a:endParaRPr lang="ko-KR" altLang="en-US" sz="800" b="1" dirty="0">
                <a:solidFill>
                  <a:srgbClr val="434343"/>
                </a:solidFill>
              </a:endParaRP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DFFC8856-C670-AF64-4AB7-F828CC750EC5}"/>
                </a:ext>
              </a:extLst>
            </p:cNvPr>
            <p:cNvSpPr txBox="1"/>
            <p:nvPr/>
          </p:nvSpPr>
          <p:spPr>
            <a:xfrm>
              <a:off x="3949937" y="4122204"/>
              <a:ext cx="725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434343"/>
                  </a:solidFill>
                </a:rPr>
                <a:t>None</a:t>
              </a:r>
              <a:endParaRPr lang="ko-KR" altLang="en-US" sz="800" b="1" dirty="0">
                <a:solidFill>
                  <a:srgbClr val="434343"/>
                </a:solidFill>
              </a:endParaRPr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C7B940AE-7E1A-9554-41BD-15EC47E2BFEF}"/>
                </a:ext>
              </a:extLst>
            </p:cNvPr>
            <p:cNvSpPr txBox="1"/>
            <p:nvPr/>
          </p:nvSpPr>
          <p:spPr>
            <a:xfrm>
              <a:off x="3949937" y="3945491"/>
              <a:ext cx="725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434343"/>
                  </a:solidFill>
                </a:rPr>
                <a:t>Siren</a:t>
              </a:r>
              <a:endParaRPr lang="ko-KR" altLang="en-US" sz="800" b="1" dirty="0">
                <a:solidFill>
                  <a:srgbClr val="434343"/>
                </a:solidFill>
              </a:endParaRPr>
            </a:p>
          </p:txBody>
        </p:sp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27D3001C-9971-17E9-1762-692FF1416586}"/>
                </a:ext>
              </a:extLst>
            </p:cNvPr>
            <p:cNvSpPr txBox="1"/>
            <p:nvPr/>
          </p:nvSpPr>
          <p:spPr>
            <a:xfrm>
              <a:off x="3538267" y="3940196"/>
              <a:ext cx="4116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34343"/>
                  </a:solidFill>
                </a:rPr>
                <a:t>94%</a:t>
              </a:r>
              <a:endParaRPr lang="ko-KR" altLang="en-US" sz="800" dirty="0">
                <a:solidFill>
                  <a:srgbClr val="434343"/>
                </a:solidFill>
              </a:endParaRPr>
            </a:p>
          </p:txBody>
        </p: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4A4764AD-D8B1-0C72-A6C8-2F25C0ED4EF7}"/>
                </a:ext>
              </a:extLst>
            </p:cNvPr>
            <p:cNvSpPr txBox="1"/>
            <p:nvPr/>
          </p:nvSpPr>
          <p:spPr>
            <a:xfrm>
              <a:off x="3538267" y="4116909"/>
              <a:ext cx="4116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34343"/>
                  </a:solidFill>
                </a:rPr>
                <a:t>1%</a:t>
              </a:r>
              <a:endParaRPr lang="ko-KR" altLang="en-US" sz="800" dirty="0">
                <a:solidFill>
                  <a:srgbClr val="434343"/>
                </a:solidFill>
              </a:endParaRPr>
            </a:p>
          </p:txBody>
        </p:sp>
        <p:sp>
          <p:nvSpPr>
            <p:cNvPr id="1077" name="TextBox 1076">
              <a:extLst>
                <a:ext uri="{FF2B5EF4-FFF2-40B4-BE49-F238E27FC236}">
                  <a16:creationId xmlns:a16="http://schemas.microsoft.com/office/drawing/2014/main" id="{63A58C73-C5B4-B171-E812-EDCABFF77B0E}"/>
                </a:ext>
              </a:extLst>
            </p:cNvPr>
            <p:cNvSpPr txBox="1"/>
            <p:nvPr/>
          </p:nvSpPr>
          <p:spPr>
            <a:xfrm>
              <a:off x="4469492" y="3940196"/>
              <a:ext cx="4116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34343"/>
                  </a:solidFill>
                </a:rPr>
                <a:t>2%</a:t>
              </a:r>
              <a:endParaRPr lang="ko-KR" altLang="en-US" sz="800" dirty="0">
                <a:solidFill>
                  <a:srgbClr val="434343"/>
                </a:solidFill>
              </a:endParaRPr>
            </a:p>
          </p:txBody>
        </p:sp>
        <p:sp>
          <p:nvSpPr>
            <p:cNvPr id="1078" name="TextBox 1077">
              <a:extLst>
                <a:ext uri="{FF2B5EF4-FFF2-40B4-BE49-F238E27FC236}">
                  <a16:creationId xmlns:a16="http://schemas.microsoft.com/office/drawing/2014/main" id="{7637972E-104F-BC7F-D929-89AA5910DDE5}"/>
                </a:ext>
              </a:extLst>
            </p:cNvPr>
            <p:cNvSpPr txBox="1"/>
            <p:nvPr/>
          </p:nvSpPr>
          <p:spPr>
            <a:xfrm>
              <a:off x="4469492" y="4116909"/>
              <a:ext cx="4116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34343"/>
                  </a:solidFill>
                </a:rPr>
                <a:t>3%</a:t>
              </a:r>
              <a:endParaRPr lang="ko-KR" altLang="en-US" sz="800" dirty="0">
                <a:solidFill>
                  <a:srgbClr val="434343"/>
                </a:solidFill>
              </a:endParaRPr>
            </a:p>
          </p:txBody>
        </p:sp>
        <p:sp>
          <p:nvSpPr>
            <p:cNvPr id="1079" name="직사각형 1078">
              <a:extLst>
                <a:ext uri="{FF2B5EF4-FFF2-40B4-BE49-F238E27FC236}">
                  <a16:creationId xmlns:a16="http://schemas.microsoft.com/office/drawing/2014/main" id="{D9A2B972-0113-9049-BD57-23CC2F90F4C0}"/>
                </a:ext>
              </a:extLst>
            </p:cNvPr>
            <p:cNvSpPr/>
            <p:nvPr/>
          </p:nvSpPr>
          <p:spPr>
            <a:xfrm>
              <a:off x="2889094" y="2594457"/>
              <a:ext cx="2045488" cy="1266333"/>
            </a:xfrm>
            <a:prstGeom prst="rect">
              <a:avLst/>
            </a:prstGeom>
            <a:solidFill>
              <a:srgbClr val="DADD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80" name="직선 연결선 1079">
              <a:extLst>
                <a:ext uri="{FF2B5EF4-FFF2-40B4-BE49-F238E27FC236}">
                  <a16:creationId xmlns:a16="http://schemas.microsoft.com/office/drawing/2014/main" id="{96532683-2864-CC4D-8A15-982777078ACB}"/>
                </a:ext>
              </a:extLst>
            </p:cNvPr>
            <p:cNvCxnSpPr>
              <a:cxnSpLocks/>
            </p:cNvCxnSpPr>
            <p:nvPr/>
          </p:nvCxnSpPr>
          <p:spPr>
            <a:xfrm>
              <a:off x="2918462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직선 연결선 1080">
              <a:extLst>
                <a:ext uri="{FF2B5EF4-FFF2-40B4-BE49-F238E27FC236}">
                  <a16:creationId xmlns:a16="http://schemas.microsoft.com/office/drawing/2014/main" id="{50EA9835-2346-06AF-4667-C10EA0E4247C}"/>
                </a:ext>
              </a:extLst>
            </p:cNvPr>
            <p:cNvCxnSpPr>
              <a:cxnSpLocks/>
            </p:cNvCxnSpPr>
            <p:nvPr/>
          </p:nvCxnSpPr>
          <p:spPr>
            <a:xfrm>
              <a:off x="2954181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직선 연결선 1081">
              <a:extLst>
                <a:ext uri="{FF2B5EF4-FFF2-40B4-BE49-F238E27FC236}">
                  <a16:creationId xmlns:a16="http://schemas.microsoft.com/office/drawing/2014/main" id="{00BCACB3-28F9-315B-C6D1-8AC65A21D6B5}"/>
                </a:ext>
              </a:extLst>
            </p:cNvPr>
            <p:cNvCxnSpPr>
              <a:cxnSpLocks/>
            </p:cNvCxnSpPr>
            <p:nvPr/>
          </p:nvCxnSpPr>
          <p:spPr>
            <a:xfrm>
              <a:off x="2987518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직선 연결선 1082">
              <a:extLst>
                <a:ext uri="{FF2B5EF4-FFF2-40B4-BE49-F238E27FC236}">
                  <a16:creationId xmlns:a16="http://schemas.microsoft.com/office/drawing/2014/main" id="{70766EC7-833E-CB62-07E1-76FA5CEE97F3}"/>
                </a:ext>
              </a:extLst>
            </p:cNvPr>
            <p:cNvCxnSpPr>
              <a:cxnSpLocks/>
            </p:cNvCxnSpPr>
            <p:nvPr/>
          </p:nvCxnSpPr>
          <p:spPr>
            <a:xfrm>
              <a:off x="3023237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직선 연결선 1083">
              <a:extLst>
                <a:ext uri="{FF2B5EF4-FFF2-40B4-BE49-F238E27FC236}">
                  <a16:creationId xmlns:a16="http://schemas.microsoft.com/office/drawing/2014/main" id="{5B7B67EA-44BB-3403-70D1-B012E3DBA0E6}"/>
                </a:ext>
              </a:extLst>
            </p:cNvPr>
            <p:cNvCxnSpPr>
              <a:cxnSpLocks/>
            </p:cNvCxnSpPr>
            <p:nvPr/>
          </p:nvCxnSpPr>
          <p:spPr>
            <a:xfrm>
              <a:off x="3058956" y="3216368"/>
              <a:ext cx="0" cy="78295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직선 연결선 1084">
              <a:extLst>
                <a:ext uri="{FF2B5EF4-FFF2-40B4-BE49-F238E27FC236}">
                  <a16:creationId xmlns:a16="http://schemas.microsoft.com/office/drawing/2014/main" id="{600B07CD-0DC7-6B1C-4384-AF945D620DC3}"/>
                </a:ext>
              </a:extLst>
            </p:cNvPr>
            <p:cNvCxnSpPr>
              <a:cxnSpLocks/>
            </p:cNvCxnSpPr>
            <p:nvPr/>
          </p:nvCxnSpPr>
          <p:spPr>
            <a:xfrm>
              <a:off x="3094675" y="3199191"/>
              <a:ext cx="0" cy="114014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직선 연결선 1085">
              <a:extLst>
                <a:ext uri="{FF2B5EF4-FFF2-40B4-BE49-F238E27FC236}">
                  <a16:creationId xmlns:a16="http://schemas.microsoft.com/office/drawing/2014/main" id="{8941A7E9-D770-5C10-81F1-F53AFBFD70AA}"/>
                </a:ext>
              </a:extLst>
            </p:cNvPr>
            <p:cNvCxnSpPr>
              <a:cxnSpLocks/>
            </p:cNvCxnSpPr>
            <p:nvPr/>
          </p:nvCxnSpPr>
          <p:spPr>
            <a:xfrm>
              <a:off x="3128012" y="3180141"/>
              <a:ext cx="0" cy="154352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직선 연결선 1086">
              <a:extLst>
                <a:ext uri="{FF2B5EF4-FFF2-40B4-BE49-F238E27FC236}">
                  <a16:creationId xmlns:a16="http://schemas.microsoft.com/office/drawing/2014/main" id="{5DEDC3B1-2984-A504-7B44-350EED8C1621}"/>
                </a:ext>
              </a:extLst>
            </p:cNvPr>
            <p:cNvCxnSpPr>
              <a:cxnSpLocks/>
            </p:cNvCxnSpPr>
            <p:nvPr/>
          </p:nvCxnSpPr>
          <p:spPr>
            <a:xfrm>
              <a:off x="3163731" y="3203953"/>
              <a:ext cx="0" cy="10448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4" name="직선 연결선 2433">
              <a:extLst>
                <a:ext uri="{FF2B5EF4-FFF2-40B4-BE49-F238E27FC236}">
                  <a16:creationId xmlns:a16="http://schemas.microsoft.com/office/drawing/2014/main" id="{F81BE180-A962-DFA4-2709-5117CC7A4F10}"/>
                </a:ext>
              </a:extLst>
            </p:cNvPr>
            <p:cNvCxnSpPr>
              <a:cxnSpLocks/>
            </p:cNvCxnSpPr>
            <p:nvPr/>
          </p:nvCxnSpPr>
          <p:spPr>
            <a:xfrm>
              <a:off x="3197068" y="3222861"/>
              <a:ext cx="0" cy="7158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7" name="직선 연결선 2436">
              <a:extLst>
                <a:ext uri="{FF2B5EF4-FFF2-40B4-BE49-F238E27FC236}">
                  <a16:creationId xmlns:a16="http://schemas.microsoft.com/office/drawing/2014/main" id="{3128E1CD-0D9D-6159-C760-8F857C06D817}"/>
                </a:ext>
              </a:extLst>
            </p:cNvPr>
            <p:cNvCxnSpPr>
              <a:cxnSpLocks/>
            </p:cNvCxnSpPr>
            <p:nvPr/>
          </p:nvCxnSpPr>
          <p:spPr>
            <a:xfrm>
              <a:off x="3232787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1" name="직선 연결선 2440">
              <a:extLst>
                <a:ext uri="{FF2B5EF4-FFF2-40B4-BE49-F238E27FC236}">
                  <a16:creationId xmlns:a16="http://schemas.microsoft.com/office/drawing/2014/main" id="{BEB62FC1-6644-C7A8-3D73-4962965F0D18}"/>
                </a:ext>
              </a:extLst>
            </p:cNvPr>
            <p:cNvCxnSpPr>
              <a:cxnSpLocks/>
            </p:cNvCxnSpPr>
            <p:nvPr/>
          </p:nvCxnSpPr>
          <p:spPr>
            <a:xfrm>
              <a:off x="3266124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2" name="직선 연결선 2441">
              <a:extLst>
                <a:ext uri="{FF2B5EF4-FFF2-40B4-BE49-F238E27FC236}">
                  <a16:creationId xmlns:a16="http://schemas.microsoft.com/office/drawing/2014/main" id="{A7FA5971-602B-9125-4F35-7779512577D3}"/>
                </a:ext>
              </a:extLst>
            </p:cNvPr>
            <p:cNvCxnSpPr>
              <a:cxnSpLocks/>
            </p:cNvCxnSpPr>
            <p:nvPr/>
          </p:nvCxnSpPr>
          <p:spPr>
            <a:xfrm>
              <a:off x="3301843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1" name="직선 연결선 2450">
              <a:extLst>
                <a:ext uri="{FF2B5EF4-FFF2-40B4-BE49-F238E27FC236}">
                  <a16:creationId xmlns:a16="http://schemas.microsoft.com/office/drawing/2014/main" id="{950F4AD2-AAA6-950B-31AD-3D1112BF7E7A}"/>
                </a:ext>
              </a:extLst>
            </p:cNvPr>
            <p:cNvCxnSpPr>
              <a:cxnSpLocks/>
            </p:cNvCxnSpPr>
            <p:nvPr/>
          </p:nvCxnSpPr>
          <p:spPr>
            <a:xfrm>
              <a:off x="3337562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2" name="직선 연결선 2451">
              <a:extLst>
                <a:ext uri="{FF2B5EF4-FFF2-40B4-BE49-F238E27FC236}">
                  <a16:creationId xmlns:a16="http://schemas.microsoft.com/office/drawing/2014/main" id="{2364FC5F-9A4B-4282-AC29-8E28F077CB40}"/>
                </a:ext>
              </a:extLst>
            </p:cNvPr>
            <p:cNvCxnSpPr>
              <a:cxnSpLocks/>
            </p:cNvCxnSpPr>
            <p:nvPr/>
          </p:nvCxnSpPr>
          <p:spPr>
            <a:xfrm>
              <a:off x="3373281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3" name="직선 연결선 2452">
              <a:extLst>
                <a:ext uri="{FF2B5EF4-FFF2-40B4-BE49-F238E27FC236}">
                  <a16:creationId xmlns:a16="http://schemas.microsoft.com/office/drawing/2014/main" id="{2A645C31-6C19-116D-A984-C589A70198D0}"/>
                </a:ext>
              </a:extLst>
            </p:cNvPr>
            <p:cNvCxnSpPr>
              <a:cxnSpLocks/>
            </p:cNvCxnSpPr>
            <p:nvPr/>
          </p:nvCxnSpPr>
          <p:spPr>
            <a:xfrm>
              <a:off x="3406618" y="3202366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5" name="직선 연결선 2454">
              <a:extLst>
                <a:ext uri="{FF2B5EF4-FFF2-40B4-BE49-F238E27FC236}">
                  <a16:creationId xmlns:a16="http://schemas.microsoft.com/office/drawing/2014/main" id="{35AB4970-1650-2D6E-B639-C8C8B8DEC1C3}"/>
                </a:ext>
              </a:extLst>
            </p:cNvPr>
            <p:cNvCxnSpPr>
              <a:cxnSpLocks/>
            </p:cNvCxnSpPr>
            <p:nvPr/>
          </p:nvCxnSpPr>
          <p:spPr>
            <a:xfrm>
              <a:off x="3442337" y="3183459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6" name="직선 연결선 2455">
              <a:extLst>
                <a:ext uri="{FF2B5EF4-FFF2-40B4-BE49-F238E27FC236}">
                  <a16:creationId xmlns:a16="http://schemas.microsoft.com/office/drawing/2014/main" id="{355816A0-6E65-D51A-9A06-06AD1DB91F7F}"/>
                </a:ext>
              </a:extLst>
            </p:cNvPr>
            <p:cNvCxnSpPr>
              <a:cxnSpLocks/>
            </p:cNvCxnSpPr>
            <p:nvPr/>
          </p:nvCxnSpPr>
          <p:spPr>
            <a:xfrm>
              <a:off x="3478056" y="3177109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7" name="직선 연결선 2456">
              <a:extLst>
                <a:ext uri="{FF2B5EF4-FFF2-40B4-BE49-F238E27FC236}">
                  <a16:creationId xmlns:a16="http://schemas.microsoft.com/office/drawing/2014/main" id="{1E205F0E-7EC9-AFA5-9BC4-EABE2DDAB352}"/>
                </a:ext>
              </a:extLst>
            </p:cNvPr>
            <p:cNvCxnSpPr>
              <a:cxnSpLocks/>
            </p:cNvCxnSpPr>
            <p:nvPr/>
          </p:nvCxnSpPr>
          <p:spPr>
            <a:xfrm>
              <a:off x="3513775" y="3192841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8" name="직선 연결선 2457">
              <a:extLst>
                <a:ext uri="{FF2B5EF4-FFF2-40B4-BE49-F238E27FC236}">
                  <a16:creationId xmlns:a16="http://schemas.microsoft.com/office/drawing/2014/main" id="{6705834F-6C4E-338E-0051-CBF1F94DDE62}"/>
                </a:ext>
              </a:extLst>
            </p:cNvPr>
            <p:cNvCxnSpPr>
              <a:cxnSpLocks/>
            </p:cNvCxnSpPr>
            <p:nvPr/>
          </p:nvCxnSpPr>
          <p:spPr>
            <a:xfrm>
              <a:off x="3547112" y="3216368"/>
              <a:ext cx="0" cy="68405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9" name="직선 연결선 2458">
              <a:extLst>
                <a:ext uri="{FF2B5EF4-FFF2-40B4-BE49-F238E27FC236}">
                  <a16:creationId xmlns:a16="http://schemas.microsoft.com/office/drawing/2014/main" id="{300FBD7F-7044-A3A2-3CD5-6CA87452A81A}"/>
                </a:ext>
              </a:extLst>
            </p:cNvPr>
            <p:cNvCxnSpPr>
              <a:cxnSpLocks/>
            </p:cNvCxnSpPr>
            <p:nvPr/>
          </p:nvCxnSpPr>
          <p:spPr>
            <a:xfrm>
              <a:off x="3582831" y="3205541"/>
              <a:ext cx="0" cy="85582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0" name="직선 연결선 2459">
              <a:extLst>
                <a:ext uri="{FF2B5EF4-FFF2-40B4-BE49-F238E27FC236}">
                  <a16:creationId xmlns:a16="http://schemas.microsoft.com/office/drawing/2014/main" id="{8BFCABEA-9380-02D0-EDA3-5D6FD452D5AB}"/>
                </a:ext>
              </a:extLst>
            </p:cNvPr>
            <p:cNvCxnSpPr>
              <a:cxnSpLocks/>
            </p:cNvCxnSpPr>
            <p:nvPr/>
          </p:nvCxnSpPr>
          <p:spPr>
            <a:xfrm>
              <a:off x="3618550" y="3192841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1" name="직선 연결선 2460">
              <a:extLst>
                <a:ext uri="{FF2B5EF4-FFF2-40B4-BE49-F238E27FC236}">
                  <a16:creationId xmlns:a16="http://schemas.microsoft.com/office/drawing/2014/main" id="{18A67306-9FCB-B7A8-98E0-B7DC67C44030}"/>
                </a:ext>
              </a:extLst>
            </p:cNvPr>
            <p:cNvCxnSpPr>
              <a:cxnSpLocks/>
            </p:cNvCxnSpPr>
            <p:nvPr/>
          </p:nvCxnSpPr>
          <p:spPr>
            <a:xfrm>
              <a:off x="3655539" y="3135834"/>
              <a:ext cx="0" cy="202914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2" name="직선 연결선 2461">
              <a:extLst>
                <a:ext uri="{FF2B5EF4-FFF2-40B4-BE49-F238E27FC236}">
                  <a16:creationId xmlns:a16="http://schemas.microsoft.com/office/drawing/2014/main" id="{831893A7-7FEC-CA6E-CC53-B1BDEAB14B0D}"/>
                </a:ext>
              </a:extLst>
            </p:cNvPr>
            <p:cNvCxnSpPr>
              <a:cxnSpLocks/>
            </p:cNvCxnSpPr>
            <p:nvPr/>
          </p:nvCxnSpPr>
          <p:spPr>
            <a:xfrm>
              <a:off x="3687606" y="3154884"/>
              <a:ext cx="0" cy="1743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3" name="직선 연결선 2462">
              <a:extLst>
                <a:ext uri="{FF2B5EF4-FFF2-40B4-BE49-F238E27FC236}">
                  <a16:creationId xmlns:a16="http://schemas.microsoft.com/office/drawing/2014/main" id="{3BE2581E-ECDD-568C-8F8E-9A7B42285B0F}"/>
                </a:ext>
              </a:extLst>
            </p:cNvPr>
            <p:cNvCxnSpPr>
              <a:cxnSpLocks/>
            </p:cNvCxnSpPr>
            <p:nvPr/>
          </p:nvCxnSpPr>
          <p:spPr>
            <a:xfrm>
              <a:off x="3723325" y="3178379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4" name="직선 연결선 2463">
              <a:extLst>
                <a:ext uri="{FF2B5EF4-FFF2-40B4-BE49-F238E27FC236}">
                  <a16:creationId xmlns:a16="http://schemas.microsoft.com/office/drawing/2014/main" id="{4963A904-9926-DE59-0406-AFCF36A1A5E1}"/>
                </a:ext>
              </a:extLst>
            </p:cNvPr>
            <p:cNvCxnSpPr>
              <a:cxnSpLocks/>
            </p:cNvCxnSpPr>
            <p:nvPr/>
          </p:nvCxnSpPr>
          <p:spPr>
            <a:xfrm>
              <a:off x="3756662" y="3152979"/>
              <a:ext cx="0" cy="1743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5" name="직선 연결선 2464">
              <a:extLst>
                <a:ext uri="{FF2B5EF4-FFF2-40B4-BE49-F238E27FC236}">
                  <a16:creationId xmlns:a16="http://schemas.microsoft.com/office/drawing/2014/main" id="{F9F9051D-9203-9F25-6FAD-89FBA971A5DF}"/>
                </a:ext>
              </a:extLst>
            </p:cNvPr>
            <p:cNvCxnSpPr>
              <a:cxnSpLocks/>
            </p:cNvCxnSpPr>
            <p:nvPr/>
          </p:nvCxnSpPr>
          <p:spPr>
            <a:xfrm>
              <a:off x="3792381" y="3133929"/>
              <a:ext cx="0" cy="202914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6" name="직선 연결선 2465">
              <a:extLst>
                <a:ext uri="{FF2B5EF4-FFF2-40B4-BE49-F238E27FC236}">
                  <a16:creationId xmlns:a16="http://schemas.microsoft.com/office/drawing/2014/main" id="{41788456-8ACE-3D54-0F43-F926BF7E7672}"/>
                </a:ext>
              </a:extLst>
            </p:cNvPr>
            <p:cNvCxnSpPr>
              <a:cxnSpLocks/>
            </p:cNvCxnSpPr>
            <p:nvPr/>
          </p:nvCxnSpPr>
          <p:spPr>
            <a:xfrm>
              <a:off x="3825718" y="3152979"/>
              <a:ext cx="0" cy="1743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7" name="직선 연결선 2466">
              <a:extLst>
                <a:ext uri="{FF2B5EF4-FFF2-40B4-BE49-F238E27FC236}">
                  <a16:creationId xmlns:a16="http://schemas.microsoft.com/office/drawing/2014/main" id="{18A0768A-9E0B-550C-EBBC-2CC95834EEBF}"/>
                </a:ext>
              </a:extLst>
            </p:cNvPr>
            <p:cNvCxnSpPr>
              <a:cxnSpLocks/>
            </p:cNvCxnSpPr>
            <p:nvPr/>
          </p:nvCxnSpPr>
          <p:spPr>
            <a:xfrm>
              <a:off x="3861437" y="3184729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8" name="직선 연결선 2467">
              <a:extLst>
                <a:ext uri="{FF2B5EF4-FFF2-40B4-BE49-F238E27FC236}">
                  <a16:creationId xmlns:a16="http://schemas.microsoft.com/office/drawing/2014/main" id="{B2E26AE3-2C02-E304-DE0D-7D027238A326}"/>
                </a:ext>
              </a:extLst>
            </p:cNvPr>
            <p:cNvCxnSpPr>
              <a:cxnSpLocks/>
            </p:cNvCxnSpPr>
            <p:nvPr/>
          </p:nvCxnSpPr>
          <p:spPr>
            <a:xfrm>
              <a:off x="3897156" y="3219828"/>
              <a:ext cx="0" cy="8082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9" name="직선 연결선 2468">
              <a:extLst>
                <a:ext uri="{FF2B5EF4-FFF2-40B4-BE49-F238E27FC236}">
                  <a16:creationId xmlns:a16="http://schemas.microsoft.com/office/drawing/2014/main" id="{2941A516-8A9D-455B-F6BB-12E38F73EA0A}"/>
                </a:ext>
              </a:extLst>
            </p:cNvPr>
            <p:cNvCxnSpPr>
              <a:cxnSpLocks/>
            </p:cNvCxnSpPr>
            <p:nvPr/>
          </p:nvCxnSpPr>
          <p:spPr>
            <a:xfrm>
              <a:off x="3932875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0" name="직선 연결선 2469">
              <a:extLst>
                <a:ext uri="{FF2B5EF4-FFF2-40B4-BE49-F238E27FC236}">
                  <a16:creationId xmlns:a16="http://schemas.microsoft.com/office/drawing/2014/main" id="{D844F90B-2C3A-2050-C86D-A1B0F883045B}"/>
                </a:ext>
              </a:extLst>
            </p:cNvPr>
            <p:cNvCxnSpPr>
              <a:cxnSpLocks/>
            </p:cNvCxnSpPr>
            <p:nvPr/>
          </p:nvCxnSpPr>
          <p:spPr>
            <a:xfrm>
              <a:off x="3966212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1" name="직선 연결선 2470">
              <a:extLst>
                <a:ext uri="{FF2B5EF4-FFF2-40B4-BE49-F238E27FC236}">
                  <a16:creationId xmlns:a16="http://schemas.microsoft.com/office/drawing/2014/main" id="{A6A2B6F4-302E-A19D-00D1-E777236C8020}"/>
                </a:ext>
              </a:extLst>
            </p:cNvPr>
            <p:cNvCxnSpPr>
              <a:cxnSpLocks/>
            </p:cNvCxnSpPr>
            <p:nvPr/>
          </p:nvCxnSpPr>
          <p:spPr>
            <a:xfrm>
              <a:off x="4001931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2" name="직선 연결선 2471">
              <a:extLst>
                <a:ext uri="{FF2B5EF4-FFF2-40B4-BE49-F238E27FC236}">
                  <a16:creationId xmlns:a16="http://schemas.microsoft.com/office/drawing/2014/main" id="{98882D5B-00B5-CCE3-D2EF-6E802DCDCAA8}"/>
                </a:ext>
              </a:extLst>
            </p:cNvPr>
            <p:cNvCxnSpPr>
              <a:cxnSpLocks/>
            </p:cNvCxnSpPr>
            <p:nvPr/>
          </p:nvCxnSpPr>
          <p:spPr>
            <a:xfrm>
              <a:off x="4035269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3" name="직선 연결선 2472">
              <a:extLst>
                <a:ext uri="{FF2B5EF4-FFF2-40B4-BE49-F238E27FC236}">
                  <a16:creationId xmlns:a16="http://schemas.microsoft.com/office/drawing/2014/main" id="{599922AF-B6BA-F5FD-8DEB-28D96A2C6CBD}"/>
                </a:ext>
              </a:extLst>
            </p:cNvPr>
            <p:cNvCxnSpPr>
              <a:cxnSpLocks/>
            </p:cNvCxnSpPr>
            <p:nvPr/>
          </p:nvCxnSpPr>
          <p:spPr>
            <a:xfrm>
              <a:off x="4070988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4" name="직선 연결선 2473">
              <a:extLst>
                <a:ext uri="{FF2B5EF4-FFF2-40B4-BE49-F238E27FC236}">
                  <a16:creationId xmlns:a16="http://schemas.microsoft.com/office/drawing/2014/main" id="{3BBEDEE7-FB97-D21C-2ECD-95456B624D3E}"/>
                </a:ext>
              </a:extLst>
            </p:cNvPr>
            <p:cNvCxnSpPr>
              <a:cxnSpLocks/>
            </p:cNvCxnSpPr>
            <p:nvPr/>
          </p:nvCxnSpPr>
          <p:spPr>
            <a:xfrm>
              <a:off x="4104325" y="3205541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5" name="직선 연결선 2474">
              <a:extLst>
                <a:ext uri="{FF2B5EF4-FFF2-40B4-BE49-F238E27FC236}">
                  <a16:creationId xmlns:a16="http://schemas.microsoft.com/office/drawing/2014/main" id="{D9A61491-6497-052A-C226-B623CD85FECC}"/>
                </a:ext>
              </a:extLst>
            </p:cNvPr>
            <p:cNvCxnSpPr>
              <a:cxnSpLocks/>
            </p:cNvCxnSpPr>
            <p:nvPr/>
          </p:nvCxnSpPr>
          <p:spPr>
            <a:xfrm>
              <a:off x="4140044" y="3202366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6" name="직선 연결선 2475">
              <a:extLst>
                <a:ext uri="{FF2B5EF4-FFF2-40B4-BE49-F238E27FC236}">
                  <a16:creationId xmlns:a16="http://schemas.microsoft.com/office/drawing/2014/main" id="{B53500C2-7C7C-8050-FA58-54E374CB8370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63" y="3183459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7" name="직선 연결선 2476">
              <a:extLst>
                <a:ext uri="{FF2B5EF4-FFF2-40B4-BE49-F238E27FC236}">
                  <a16:creationId xmlns:a16="http://schemas.microsoft.com/office/drawing/2014/main" id="{25C83CCA-4EF1-83DF-A722-06AD363E734C}"/>
                </a:ext>
              </a:extLst>
            </p:cNvPr>
            <p:cNvCxnSpPr>
              <a:cxnSpLocks/>
            </p:cNvCxnSpPr>
            <p:nvPr/>
          </p:nvCxnSpPr>
          <p:spPr>
            <a:xfrm>
              <a:off x="4211482" y="3213478"/>
              <a:ext cx="0" cy="8717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8" name="직선 연결선 2477">
              <a:extLst>
                <a:ext uri="{FF2B5EF4-FFF2-40B4-BE49-F238E27FC236}">
                  <a16:creationId xmlns:a16="http://schemas.microsoft.com/office/drawing/2014/main" id="{0460D38F-E93D-61AC-C57E-48146C0C274B}"/>
                </a:ext>
              </a:extLst>
            </p:cNvPr>
            <p:cNvCxnSpPr>
              <a:cxnSpLocks/>
            </p:cNvCxnSpPr>
            <p:nvPr/>
          </p:nvCxnSpPr>
          <p:spPr>
            <a:xfrm>
              <a:off x="4244819" y="3183459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9" name="직선 연결선 2478">
              <a:extLst>
                <a:ext uri="{FF2B5EF4-FFF2-40B4-BE49-F238E27FC236}">
                  <a16:creationId xmlns:a16="http://schemas.microsoft.com/office/drawing/2014/main" id="{38542CB9-0DAD-A37F-7C88-1F3064A4006C}"/>
                </a:ext>
              </a:extLst>
            </p:cNvPr>
            <p:cNvCxnSpPr>
              <a:cxnSpLocks/>
            </p:cNvCxnSpPr>
            <p:nvPr/>
          </p:nvCxnSpPr>
          <p:spPr>
            <a:xfrm>
              <a:off x="4280538" y="3199191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0" name="직선 연결선 2479">
              <a:extLst>
                <a:ext uri="{FF2B5EF4-FFF2-40B4-BE49-F238E27FC236}">
                  <a16:creationId xmlns:a16="http://schemas.microsoft.com/office/drawing/2014/main" id="{7534F271-1CF3-A50B-384D-F532E8FB3CE5}"/>
                </a:ext>
              </a:extLst>
            </p:cNvPr>
            <p:cNvCxnSpPr>
              <a:cxnSpLocks/>
            </p:cNvCxnSpPr>
            <p:nvPr/>
          </p:nvCxnSpPr>
          <p:spPr>
            <a:xfrm>
              <a:off x="4313875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1" name="직선 연결선 2480">
              <a:extLst>
                <a:ext uri="{FF2B5EF4-FFF2-40B4-BE49-F238E27FC236}">
                  <a16:creationId xmlns:a16="http://schemas.microsoft.com/office/drawing/2014/main" id="{339EEA90-1E43-1191-8E19-D529E9505CA6}"/>
                </a:ext>
              </a:extLst>
            </p:cNvPr>
            <p:cNvCxnSpPr>
              <a:cxnSpLocks/>
            </p:cNvCxnSpPr>
            <p:nvPr/>
          </p:nvCxnSpPr>
          <p:spPr>
            <a:xfrm>
              <a:off x="4349594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2" name="직선 연결선 2481">
              <a:extLst>
                <a:ext uri="{FF2B5EF4-FFF2-40B4-BE49-F238E27FC236}">
                  <a16:creationId xmlns:a16="http://schemas.microsoft.com/office/drawing/2014/main" id="{C1CEF9CD-D14B-D975-F508-8C0222678AEC}"/>
                </a:ext>
              </a:extLst>
            </p:cNvPr>
            <p:cNvCxnSpPr>
              <a:cxnSpLocks/>
            </p:cNvCxnSpPr>
            <p:nvPr/>
          </p:nvCxnSpPr>
          <p:spPr>
            <a:xfrm>
              <a:off x="4382931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3" name="직선 연결선 2482">
              <a:extLst>
                <a:ext uri="{FF2B5EF4-FFF2-40B4-BE49-F238E27FC236}">
                  <a16:creationId xmlns:a16="http://schemas.microsoft.com/office/drawing/2014/main" id="{C25AA7AC-6B04-7DE7-7CBC-59CA5A94A5F5}"/>
                </a:ext>
              </a:extLst>
            </p:cNvPr>
            <p:cNvCxnSpPr>
              <a:cxnSpLocks/>
            </p:cNvCxnSpPr>
            <p:nvPr/>
          </p:nvCxnSpPr>
          <p:spPr>
            <a:xfrm>
              <a:off x="4418650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4" name="직선 연결선 2483">
              <a:extLst>
                <a:ext uri="{FF2B5EF4-FFF2-40B4-BE49-F238E27FC236}">
                  <a16:creationId xmlns:a16="http://schemas.microsoft.com/office/drawing/2014/main" id="{E40CED60-D1ED-17F5-477D-6C4E5DCADB2B}"/>
                </a:ext>
              </a:extLst>
            </p:cNvPr>
            <p:cNvCxnSpPr>
              <a:cxnSpLocks/>
            </p:cNvCxnSpPr>
            <p:nvPr/>
          </p:nvCxnSpPr>
          <p:spPr>
            <a:xfrm>
              <a:off x="4454369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5" name="직선 연결선 2484">
              <a:extLst>
                <a:ext uri="{FF2B5EF4-FFF2-40B4-BE49-F238E27FC236}">
                  <a16:creationId xmlns:a16="http://schemas.microsoft.com/office/drawing/2014/main" id="{F757556F-A4C2-9018-26A9-82F88DC2E6F7}"/>
                </a:ext>
              </a:extLst>
            </p:cNvPr>
            <p:cNvCxnSpPr>
              <a:cxnSpLocks/>
            </p:cNvCxnSpPr>
            <p:nvPr/>
          </p:nvCxnSpPr>
          <p:spPr>
            <a:xfrm>
              <a:off x="4490088" y="3210303"/>
              <a:ext cx="0" cy="8717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6" name="직선 연결선 2485">
              <a:extLst>
                <a:ext uri="{FF2B5EF4-FFF2-40B4-BE49-F238E27FC236}">
                  <a16:creationId xmlns:a16="http://schemas.microsoft.com/office/drawing/2014/main" id="{78E9C79F-EAAC-1D81-91CE-B83271DAB157}"/>
                </a:ext>
              </a:extLst>
            </p:cNvPr>
            <p:cNvCxnSpPr>
              <a:cxnSpLocks/>
            </p:cNvCxnSpPr>
            <p:nvPr/>
          </p:nvCxnSpPr>
          <p:spPr>
            <a:xfrm>
              <a:off x="4523425" y="3205541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7" name="직선 연결선 2486">
              <a:extLst>
                <a:ext uri="{FF2B5EF4-FFF2-40B4-BE49-F238E27FC236}">
                  <a16:creationId xmlns:a16="http://schemas.microsoft.com/office/drawing/2014/main" id="{45BE677F-5A1B-B9A0-6F5E-912FDDC58B4E}"/>
                </a:ext>
              </a:extLst>
            </p:cNvPr>
            <p:cNvCxnSpPr>
              <a:cxnSpLocks/>
            </p:cNvCxnSpPr>
            <p:nvPr/>
          </p:nvCxnSpPr>
          <p:spPr>
            <a:xfrm>
              <a:off x="4559144" y="3186634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8" name="직선 연결선 2487">
              <a:extLst>
                <a:ext uri="{FF2B5EF4-FFF2-40B4-BE49-F238E27FC236}">
                  <a16:creationId xmlns:a16="http://schemas.microsoft.com/office/drawing/2014/main" id="{1C0A7F78-BF9B-2C1D-9BF0-BC1D2087792E}"/>
                </a:ext>
              </a:extLst>
            </p:cNvPr>
            <p:cNvCxnSpPr>
              <a:cxnSpLocks/>
            </p:cNvCxnSpPr>
            <p:nvPr/>
          </p:nvCxnSpPr>
          <p:spPr>
            <a:xfrm>
              <a:off x="4594863" y="3177109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9" name="직선 연결선 2488">
              <a:extLst>
                <a:ext uri="{FF2B5EF4-FFF2-40B4-BE49-F238E27FC236}">
                  <a16:creationId xmlns:a16="http://schemas.microsoft.com/office/drawing/2014/main" id="{B1CBA163-593D-B5A0-686C-5E6759FF467C}"/>
                </a:ext>
              </a:extLst>
            </p:cNvPr>
            <p:cNvCxnSpPr>
              <a:cxnSpLocks/>
            </p:cNvCxnSpPr>
            <p:nvPr/>
          </p:nvCxnSpPr>
          <p:spPr>
            <a:xfrm>
              <a:off x="4630582" y="3202366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0" name="직선 연결선 2489">
              <a:extLst>
                <a:ext uri="{FF2B5EF4-FFF2-40B4-BE49-F238E27FC236}">
                  <a16:creationId xmlns:a16="http://schemas.microsoft.com/office/drawing/2014/main" id="{A90B819D-84DF-5F7A-62E7-160E608CE36C}"/>
                </a:ext>
              </a:extLst>
            </p:cNvPr>
            <p:cNvCxnSpPr>
              <a:cxnSpLocks/>
            </p:cNvCxnSpPr>
            <p:nvPr/>
          </p:nvCxnSpPr>
          <p:spPr>
            <a:xfrm>
              <a:off x="4663919" y="3222718"/>
              <a:ext cx="0" cy="68405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1" name="직선 연결선 2490">
              <a:extLst>
                <a:ext uri="{FF2B5EF4-FFF2-40B4-BE49-F238E27FC236}">
                  <a16:creationId xmlns:a16="http://schemas.microsoft.com/office/drawing/2014/main" id="{C51EA70A-52D3-108A-A424-94446A1CE37D}"/>
                </a:ext>
              </a:extLst>
            </p:cNvPr>
            <p:cNvCxnSpPr>
              <a:cxnSpLocks/>
            </p:cNvCxnSpPr>
            <p:nvPr/>
          </p:nvCxnSpPr>
          <p:spPr>
            <a:xfrm>
              <a:off x="4699638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2" name="직선 연결선 2491">
              <a:extLst>
                <a:ext uri="{FF2B5EF4-FFF2-40B4-BE49-F238E27FC236}">
                  <a16:creationId xmlns:a16="http://schemas.microsoft.com/office/drawing/2014/main" id="{C7C754DC-7F2A-3896-EB9F-8C9780A364A7}"/>
                </a:ext>
              </a:extLst>
            </p:cNvPr>
            <p:cNvCxnSpPr>
              <a:cxnSpLocks/>
            </p:cNvCxnSpPr>
            <p:nvPr/>
          </p:nvCxnSpPr>
          <p:spPr>
            <a:xfrm>
              <a:off x="4735357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3" name="직선 연결선 2492">
              <a:extLst>
                <a:ext uri="{FF2B5EF4-FFF2-40B4-BE49-F238E27FC236}">
                  <a16:creationId xmlns:a16="http://schemas.microsoft.com/office/drawing/2014/main" id="{DD36A9B6-4CA5-B0D0-57AD-450610E89584}"/>
                </a:ext>
              </a:extLst>
            </p:cNvPr>
            <p:cNvCxnSpPr>
              <a:cxnSpLocks/>
            </p:cNvCxnSpPr>
            <p:nvPr/>
          </p:nvCxnSpPr>
          <p:spPr>
            <a:xfrm>
              <a:off x="4771076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4" name="직선 연결선 2493">
              <a:extLst>
                <a:ext uri="{FF2B5EF4-FFF2-40B4-BE49-F238E27FC236}">
                  <a16:creationId xmlns:a16="http://schemas.microsoft.com/office/drawing/2014/main" id="{46D7CF17-285D-F987-56AC-042E937A4A17}"/>
                </a:ext>
              </a:extLst>
            </p:cNvPr>
            <p:cNvCxnSpPr>
              <a:cxnSpLocks/>
            </p:cNvCxnSpPr>
            <p:nvPr/>
          </p:nvCxnSpPr>
          <p:spPr>
            <a:xfrm>
              <a:off x="4804413" y="3205541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5" name="직선 연결선 2494">
              <a:extLst>
                <a:ext uri="{FF2B5EF4-FFF2-40B4-BE49-F238E27FC236}">
                  <a16:creationId xmlns:a16="http://schemas.microsoft.com/office/drawing/2014/main" id="{029DABBC-BFF5-54EE-218C-7863E2374A18}"/>
                </a:ext>
              </a:extLst>
            </p:cNvPr>
            <p:cNvCxnSpPr>
              <a:cxnSpLocks/>
            </p:cNvCxnSpPr>
            <p:nvPr/>
          </p:nvCxnSpPr>
          <p:spPr>
            <a:xfrm>
              <a:off x="4840132" y="3186634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6" name="직선 연결선 2175">
              <a:extLst>
                <a:ext uri="{FF2B5EF4-FFF2-40B4-BE49-F238E27FC236}">
                  <a16:creationId xmlns:a16="http://schemas.microsoft.com/office/drawing/2014/main" id="{7F7BBE89-1498-2DF7-4F40-AC9DC2FF4B48}"/>
                </a:ext>
              </a:extLst>
            </p:cNvPr>
            <p:cNvCxnSpPr>
              <a:cxnSpLocks/>
            </p:cNvCxnSpPr>
            <p:nvPr/>
          </p:nvCxnSpPr>
          <p:spPr>
            <a:xfrm>
              <a:off x="4882359" y="3158059"/>
              <a:ext cx="0" cy="1743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7" name="직선 연결선 2176">
              <a:extLst>
                <a:ext uri="{FF2B5EF4-FFF2-40B4-BE49-F238E27FC236}">
                  <a16:creationId xmlns:a16="http://schemas.microsoft.com/office/drawing/2014/main" id="{DBE27516-9E7A-BCFC-BE44-B5C613890733}"/>
                </a:ext>
              </a:extLst>
            </p:cNvPr>
            <p:cNvCxnSpPr>
              <a:cxnSpLocks/>
            </p:cNvCxnSpPr>
            <p:nvPr/>
          </p:nvCxnSpPr>
          <p:spPr>
            <a:xfrm>
              <a:off x="4909188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8" name="사각형: 둥근 모서리 2177">
              <a:extLst>
                <a:ext uri="{FF2B5EF4-FFF2-40B4-BE49-F238E27FC236}">
                  <a16:creationId xmlns:a16="http://schemas.microsoft.com/office/drawing/2014/main" id="{2A4C6E23-F355-C8A6-8177-C0AF8D535A6C}"/>
                </a:ext>
              </a:extLst>
            </p:cNvPr>
            <p:cNvSpPr/>
            <p:nvPr/>
          </p:nvSpPr>
          <p:spPr>
            <a:xfrm>
              <a:off x="3232787" y="4434689"/>
              <a:ext cx="1251488" cy="321518"/>
            </a:xfrm>
            <a:prstGeom prst="roundRect">
              <a:avLst>
                <a:gd name="adj" fmla="val 34120"/>
              </a:avLst>
            </a:prstGeom>
            <a:solidFill>
              <a:srgbClr val="9B94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Play</a:t>
              </a:r>
              <a:endParaRPr lang="ko-KR" altLang="en-US" sz="1200" b="1" dirty="0"/>
            </a:p>
          </p:txBody>
        </p:sp>
        <p:sp>
          <p:nvSpPr>
            <p:cNvPr id="2180" name="TextBox 2179">
              <a:extLst>
                <a:ext uri="{FF2B5EF4-FFF2-40B4-BE49-F238E27FC236}">
                  <a16:creationId xmlns:a16="http://schemas.microsoft.com/office/drawing/2014/main" id="{9C56AC39-83DE-92EB-3BE0-019B8339B909}"/>
                </a:ext>
              </a:extLst>
            </p:cNvPr>
            <p:cNvSpPr txBox="1"/>
            <p:nvPr/>
          </p:nvSpPr>
          <p:spPr>
            <a:xfrm>
              <a:off x="4140044" y="2320998"/>
              <a:ext cx="673582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bg2">
                      <a:lumMod val="50000"/>
                    </a:schemeClr>
                  </a:solidFill>
                </a:rPr>
                <a:t>2023.09.11 17:35</a:t>
              </a:r>
              <a:endParaRPr lang="ko-KR" altLang="en-US" sz="5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81" name="TextBox 2180">
              <a:extLst>
                <a:ext uri="{FF2B5EF4-FFF2-40B4-BE49-F238E27FC236}">
                  <a16:creationId xmlns:a16="http://schemas.microsoft.com/office/drawing/2014/main" id="{7F5A58D1-4284-1932-76AF-31D8C4955925}"/>
                </a:ext>
              </a:extLst>
            </p:cNvPr>
            <p:cNvSpPr txBox="1"/>
            <p:nvPr/>
          </p:nvSpPr>
          <p:spPr>
            <a:xfrm>
              <a:off x="3030765" y="2285870"/>
              <a:ext cx="55816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>
                  <a:solidFill>
                    <a:schemeClr val="bg2">
                      <a:lumMod val="50000"/>
                    </a:schemeClr>
                  </a:solidFill>
                </a:rPr>
                <a:t>Car horn</a:t>
              </a:r>
              <a:endParaRPr lang="ko-KR" altLang="en-US" sz="7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82" name="TextBox 2181">
              <a:extLst>
                <a:ext uri="{FF2B5EF4-FFF2-40B4-BE49-F238E27FC236}">
                  <a16:creationId xmlns:a16="http://schemas.microsoft.com/office/drawing/2014/main" id="{05B616D2-2816-756B-A9EE-12941F41BFE4}"/>
                </a:ext>
              </a:extLst>
            </p:cNvPr>
            <p:cNvSpPr txBox="1"/>
            <p:nvPr/>
          </p:nvSpPr>
          <p:spPr>
            <a:xfrm>
              <a:off x="2790836" y="4868253"/>
              <a:ext cx="22231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Is this detection useful?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83" name="사각형: 둥근 모서리 2182">
              <a:extLst>
                <a:ext uri="{FF2B5EF4-FFF2-40B4-BE49-F238E27FC236}">
                  <a16:creationId xmlns:a16="http://schemas.microsoft.com/office/drawing/2014/main" id="{4CD64C5E-A74A-E2EE-C4A7-2EBEB7F4426F}"/>
                </a:ext>
              </a:extLst>
            </p:cNvPr>
            <p:cNvSpPr/>
            <p:nvPr/>
          </p:nvSpPr>
          <p:spPr>
            <a:xfrm>
              <a:off x="3287754" y="5124243"/>
              <a:ext cx="512784" cy="321518"/>
            </a:xfrm>
            <a:prstGeom prst="roundRect">
              <a:avLst>
                <a:gd name="adj" fmla="val 36353"/>
              </a:avLst>
            </a:prstGeom>
            <a:solidFill>
              <a:srgbClr val="9B94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Yes</a:t>
              </a:r>
              <a:endParaRPr lang="ko-KR" altLang="en-US" sz="1200" b="1" dirty="0"/>
            </a:p>
          </p:txBody>
        </p:sp>
        <p:sp>
          <p:nvSpPr>
            <p:cNvPr id="2184" name="사각형: 둥근 모서리 2183">
              <a:extLst>
                <a:ext uri="{FF2B5EF4-FFF2-40B4-BE49-F238E27FC236}">
                  <a16:creationId xmlns:a16="http://schemas.microsoft.com/office/drawing/2014/main" id="{E65654C7-8D59-2970-8B75-087398DE2966}"/>
                </a:ext>
              </a:extLst>
            </p:cNvPr>
            <p:cNvSpPr/>
            <p:nvPr/>
          </p:nvSpPr>
          <p:spPr>
            <a:xfrm>
              <a:off x="3971491" y="5124243"/>
              <a:ext cx="512784" cy="321518"/>
            </a:xfrm>
            <a:prstGeom prst="roundRect">
              <a:avLst>
                <a:gd name="adj" fmla="val 35113"/>
              </a:avLst>
            </a:prstGeom>
            <a:solidFill>
              <a:srgbClr val="9B94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No</a:t>
              </a:r>
              <a:endParaRPr lang="ko-KR" altLang="en-US" sz="1200" b="1" dirty="0"/>
            </a:p>
          </p:txBody>
        </p:sp>
        <p:pic>
          <p:nvPicPr>
            <p:cNvPr id="2392" name="그림 2391" descr="스크린샷, 블랙, 디자인이(가) 표시된 사진&#10;&#10;자동 생성된 설명">
              <a:extLst>
                <a:ext uri="{FF2B5EF4-FFF2-40B4-BE49-F238E27FC236}">
                  <a16:creationId xmlns:a16="http://schemas.microsoft.com/office/drawing/2014/main" id="{8B9F3D27-12B6-EA57-8177-3A09234F59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30" r="25827"/>
            <a:stretch/>
          </p:blipFill>
          <p:spPr>
            <a:xfrm>
              <a:off x="2703834" y="1009650"/>
              <a:ext cx="2387600" cy="4838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027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C24EA283-3404-9171-78B8-24B0E25EB3E9}"/>
              </a:ext>
            </a:extLst>
          </p:cNvPr>
          <p:cNvGrpSpPr/>
          <p:nvPr/>
        </p:nvGrpSpPr>
        <p:grpSpPr>
          <a:xfrm>
            <a:off x="1256601" y="2218793"/>
            <a:ext cx="9052652" cy="2420413"/>
            <a:chOff x="-1308574" y="1008587"/>
            <a:chExt cx="13500574" cy="3868214"/>
          </a:xfrm>
        </p:grpSpPr>
        <p:pic>
          <p:nvPicPr>
            <p:cNvPr id="5" name="그림 4" descr="텍스트, 스크린샷, 휴대 전화, 정보기기이(가) 표시된 사진&#10;&#10;자동 생성된 설명">
              <a:extLst>
                <a:ext uri="{FF2B5EF4-FFF2-40B4-BE49-F238E27FC236}">
                  <a16:creationId xmlns:a16="http://schemas.microsoft.com/office/drawing/2014/main" id="{507FBEAD-5D69-9DF9-69F8-69B4EB80B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08574" y="1008587"/>
              <a:ext cx="1908643" cy="3868213"/>
            </a:xfrm>
            <a:prstGeom prst="rect">
              <a:avLst/>
            </a:prstGeom>
          </p:spPr>
        </p:pic>
        <p:pic>
          <p:nvPicPr>
            <p:cNvPr id="7" name="그림 6" descr="텍스트, 스크린샷, 휴대 전화, 모바일 기기이(가) 표시된 사진&#10;&#10;자동 생성된 설명">
              <a:extLst>
                <a:ext uri="{FF2B5EF4-FFF2-40B4-BE49-F238E27FC236}">
                  <a16:creationId xmlns:a16="http://schemas.microsoft.com/office/drawing/2014/main" id="{7599FE69-BA3F-793F-B823-0DB8988D4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077" y="1008587"/>
              <a:ext cx="1908643" cy="3868213"/>
            </a:xfrm>
            <a:prstGeom prst="rect">
              <a:avLst/>
            </a:prstGeom>
          </p:spPr>
        </p:pic>
        <p:pic>
          <p:nvPicPr>
            <p:cNvPr id="9" name="그림 8" descr="텍스트, 스크린샷, 정보기기, 모바일 기기이(가) 표시된 사진&#10;&#10;자동 생성된 설명">
              <a:extLst>
                <a:ext uri="{FF2B5EF4-FFF2-40B4-BE49-F238E27FC236}">
                  <a16:creationId xmlns:a16="http://schemas.microsoft.com/office/drawing/2014/main" id="{6362E990-BDBE-60D4-2422-B0F2B4840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0729" y="1008587"/>
              <a:ext cx="1908643" cy="3868213"/>
            </a:xfrm>
            <a:prstGeom prst="rect">
              <a:avLst/>
            </a:prstGeom>
          </p:spPr>
        </p:pic>
        <p:pic>
          <p:nvPicPr>
            <p:cNvPr id="11" name="그림 10" descr="텍스트, 스크린샷, 휴대 전화, 모바일 기기이(가) 표시된 사진&#10;&#10;자동 생성된 설명">
              <a:extLst>
                <a:ext uri="{FF2B5EF4-FFF2-40B4-BE49-F238E27FC236}">
                  <a16:creationId xmlns:a16="http://schemas.microsoft.com/office/drawing/2014/main" id="{F4ED046A-AC96-E560-01F4-27C1209F4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9786" y="1008587"/>
              <a:ext cx="1906429" cy="3868213"/>
            </a:xfrm>
            <a:prstGeom prst="rect">
              <a:avLst/>
            </a:prstGeom>
          </p:spPr>
        </p:pic>
        <p:pic>
          <p:nvPicPr>
            <p:cNvPr id="13" name="그림 12" descr="스크린샷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98FE0029-217F-938D-56D6-628948A3A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043" y="1008587"/>
              <a:ext cx="1908643" cy="3868213"/>
            </a:xfrm>
            <a:prstGeom prst="rect">
              <a:avLst/>
            </a:prstGeom>
          </p:spPr>
        </p:pic>
        <p:pic>
          <p:nvPicPr>
            <p:cNvPr id="15" name="그림 14" descr="텍스트, 스크린샷, 모바일 기기, 휴대 전화이(가) 표시된 사진&#10;&#10;자동 생성된 설명">
              <a:extLst>
                <a:ext uri="{FF2B5EF4-FFF2-40B4-BE49-F238E27FC236}">
                  <a16:creationId xmlns:a16="http://schemas.microsoft.com/office/drawing/2014/main" id="{5A783956-7A60-BEF1-CB00-DFFDA5C60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100" y="1008587"/>
              <a:ext cx="1908643" cy="3868213"/>
            </a:xfrm>
            <a:prstGeom prst="rect">
              <a:avLst/>
            </a:prstGeom>
          </p:spPr>
        </p:pic>
        <p:pic>
          <p:nvPicPr>
            <p:cNvPr id="17" name="그림 16" descr="텍스트, 스크린샷, 휴대 전화, 모바일 기기이(가) 표시된 사진&#10;&#10;자동 생성된 설명">
              <a:extLst>
                <a:ext uri="{FF2B5EF4-FFF2-40B4-BE49-F238E27FC236}">
                  <a16:creationId xmlns:a16="http://schemas.microsoft.com/office/drawing/2014/main" id="{CEE2FBC1-5B29-E292-CCC9-CD2A6C678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571" y="1008587"/>
              <a:ext cx="1906429" cy="3868213"/>
            </a:xfrm>
            <a:prstGeom prst="rect">
              <a:avLst/>
            </a:prstGeom>
          </p:spPr>
        </p:pic>
        <p:pic>
          <p:nvPicPr>
            <p:cNvPr id="19" name="그림 18" descr="텍스트, 스크린샷, 휴대 전화, 정보기기이(가) 표시된 사진&#10;&#10;자동 생성된 설명">
              <a:extLst>
                <a:ext uri="{FF2B5EF4-FFF2-40B4-BE49-F238E27FC236}">
                  <a16:creationId xmlns:a16="http://schemas.microsoft.com/office/drawing/2014/main" id="{EC9ABBC5-A774-783C-4DF9-7C313299B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6215" y="1008589"/>
              <a:ext cx="1908643" cy="386821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93B234-1802-9838-508D-70B01BC4EFE1}"/>
              </a:ext>
            </a:extLst>
          </p:cNvPr>
          <p:cNvSpPr txBox="1"/>
          <p:nvPr/>
        </p:nvSpPr>
        <p:spPr>
          <a:xfrm>
            <a:off x="1603801" y="1849461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main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2C8FCB-2749-11F8-B4D2-66E2CB69071F}"/>
              </a:ext>
            </a:extLst>
          </p:cNvPr>
          <p:cNvSpPr txBox="1"/>
          <p:nvPr/>
        </p:nvSpPr>
        <p:spPr>
          <a:xfrm>
            <a:off x="4182952" y="1849461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setting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01302-5FDD-2771-CF9B-DC13D0BD2112}"/>
              </a:ext>
            </a:extLst>
          </p:cNvPr>
          <p:cNvSpPr txBox="1"/>
          <p:nvPr/>
        </p:nvSpPr>
        <p:spPr>
          <a:xfrm>
            <a:off x="5252687" y="1849461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/>
              <a:t>Setting_noti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992BF-C4AB-9004-1DC9-F74439042D06}"/>
              </a:ext>
            </a:extLst>
          </p:cNvPr>
          <p:cNvSpPr txBox="1"/>
          <p:nvPr/>
        </p:nvSpPr>
        <p:spPr>
          <a:xfrm>
            <a:off x="6515733" y="1849461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/>
              <a:t>Setting_dect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4157CB-DEEE-AF3C-0EA8-6C171F460ED9}"/>
              </a:ext>
            </a:extLst>
          </p:cNvPr>
          <p:cNvSpPr txBox="1"/>
          <p:nvPr/>
        </p:nvSpPr>
        <p:spPr>
          <a:xfrm>
            <a:off x="7887619" y="1849461"/>
            <a:ext cx="1053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/>
              <a:t>history_idx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715BC1-384C-6FD6-F31D-332099E56E75}"/>
              </a:ext>
            </a:extLst>
          </p:cNvPr>
          <p:cNvSpPr txBox="1"/>
          <p:nvPr/>
        </p:nvSpPr>
        <p:spPr>
          <a:xfrm>
            <a:off x="9094052" y="1849461"/>
            <a:ext cx="1178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/>
              <a:t>history_view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828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140</Words>
  <Application>Microsoft Office PowerPoint</Application>
  <PresentationFormat>와이드스크린</PresentationFormat>
  <Paragraphs>67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hajun</dc:creator>
  <cp:lastModifiedBy>hajun</cp:lastModifiedBy>
  <cp:revision>6</cp:revision>
  <dcterms:created xsi:type="dcterms:W3CDTF">2023-09-11T11:43:31Z</dcterms:created>
  <dcterms:modified xsi:type="dcterms:W3CDTF">2023-09-12T06:16:03Z</dcterms:modified>
</cp:coreProperties>
</file>