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DAD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ACE7-3DC7-3DD8-4E1F-055C5804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F5FCA-319F-AAB9-0AC9-0715C9EA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ECC26-CCC6-E6C9-0718-77E2AADB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3C64-8B5A-2BED-E105-4A67A55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E171-4B5A-371A-A0E9-EDA4995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2974-CCEC-3F0E-9A52-DF60E7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6C35D-DF24-C9D2-844D-8BDC274A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F3F6D-8567-1059-6F0F-678E004D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5BF43-DA9C-FE4D-5F9D-56D92FB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BC482-EF80-16AE-3507-15C7A357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24BA8-B449-A9DE-B027-34318709F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D4DC6-D8AB-42D0-B2AC-B8654E99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D4C07-121E-908A-3B28-CEF9F16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E04B-D99E-1DAE-B5D7-DE532F56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57737-E78C-5B3F-4315-DD22CBB6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759C-4183-AE40-1637-30643809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E8BFA-ADAE-5B51-F85B-A704BEE9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A1E1-DD41-96FC-001F-9D1462B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769D-087F-7EEA-2F2B-D23EEF63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4A33C-8B79-AC40-D17F-901D58B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65FB-8A24-3EFE-A466-4C0844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7937E-711C-550D-92BA-1498860E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3336-7A91-F3EB-CA6A-4B552FE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48F-B770-D612-DC5F-B8CC020F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8FDCA-8AE1-EEF2-915B-6BD761B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D5740-26B2-01A3-26C8-9A0173B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C941B-C45A-C64E-C115-5CC12F9FD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5DC08-6E67-5067-C0F0-2B34C42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47FFB-0DCC-860A-4E65-743FCF4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9E682-81BF-67BB-D745-88F5035E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E7E26-77AD-EEDD-715A-90DD7C5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0673-E6F4-A353-4989-8FA6277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1349-8EA0-D43E-07E7-56F34643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E9D13-4775-B920-089D-84169A8B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34313B-FE33-B6C5-4FF4-F5FAAC60B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88241-9FE5-E6C4-703D-4E4662DF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D069D-C640-F6B0-7055-5DA582D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916DF-F7F2-2726-95A2-58B3281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4022A1-CBB7-A76E-1F98-9039D89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096A4-944E-7D49-6BB4-9AE847A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BA53F-390B-CCD5-193A-ABBEF896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436D2-4E52-208A-84A0-C53DE9D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E94611-28AF-F628-C3B5-96D3E7B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33702-F030-F3F9-77F3-1A7D3922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6FD8F9-E451-8F96-0CD1-EDEC1D7A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38FCB-3520-27BE-31A6-FF2B5839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8CD4-F619-DD7F-68F5-9F22D7D8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4EA3-2C16-180A-DC06-9A316C9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E0ED6-9C5D-9379-281B-94295C96F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BBE82-5DB2-77A9-19C2-98FD80D3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127F-CFB4-FAB6-5AC7-89F48232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B7F96-7E30-642B-0623-A7B94730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9911-85BD-1837-C8AD-C50260EB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DF452-62D7-FD31-5523-525106F53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DC0A2-D01C-2A73-BE24-4B7BCDB8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D6BE1-9BD5-10BC-E183-7951AF53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2E12A-0740-0DED-A0CD-89441EE5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DF52E-2FDA-5A14-FB3A-787C7C7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6BADE-E036-72B9-5E01-1936633F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0BB1-F64C-D15F-5C34-F2856E72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444AC-6BDA-B091-FA60-296A9ED1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E4DF3-2FEE-D311-A9D0-CA3F92975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8730-7DD0-CE01-3285-F22A3FDF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BF53-88A0-220C-E05E-C245024D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8E0AA-1153-2CF4-0D6A-0B6B3315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12" y="0"/>
            <a:ext cx="363237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42862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7299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104549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3324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6337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93507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25140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573754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87504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19413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49383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7951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4114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4140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685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500443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282482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5936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8949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1962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5364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BF53-88A0-220C-E05E-C245024D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30830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60959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92517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21218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51347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81476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13109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453438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7547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0738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3735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6748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3993940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2936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564940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488411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162166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47330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7745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0758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49D49-FD80-3987-5BD9-87463DEF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45" y="0"/>
            <a:ext cx="34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2</cp:revision>
  <dcterms:created xsi:type="dcterms:W3CDTF">2023-09-12T07:55:02Z</dcterms:created>
  <dcterms:modified xsi:type="dcterms:W3CDTF">2023-09-12T09:38:23Z</dcterms:modified>
</cp:coreProperties>
</file>