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>
        <p:scale>
          <a:sx n="100" d="100"/>
          <a:sy n="100" d="100"/>
        </p:scale>
        <p:origin x="114" y="7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5E0754-96A6-CACB-C21C-4115B71EF8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48D9106-DE92-5BEB-95E5-2464AD514A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6DFEEE-7EC5-4310-3C42-2A5642600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92B3A-4849-4DB7-B817-CDC3759A5623}" type="datetimeFigureOut">
              <a:rPr lang="ko-KR" altLang="en-US" smtClean="0"/>
              <a:t>2023-09-11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AE2BDF-D95C-36CE-99FA-CEB469B2A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06A43C-1348-4651-A0FE-13B64973D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915B9-4DBE-4E0A-8E06-7B678D1F41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724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071437-EDE2-04CF-4331-B2B8B3936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D960086-60B9-FFC9-6774-C9678657EB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BFD79C-1817-BAA0-B6EF-4DEE6F63E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92B3A-4849-4DB7-B817-CDC3759A5623}" type="datetimeFigureOut">
              <a:rPr lang="ko-KR" altLang="en-US" smtClean="0"/>
              <a:t>2023-09-11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F9BADF-482F-9873-37C0-CA621DFC4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1C94DE-704C-576D-A457-7DC0A71A5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915B9-4DBE-4E0A-8E06-7B678D1F41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0212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7EC316F-0B5C-D291-FB81-7C84C60B94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B32E83A-249E-466B-2B04-AE05872696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81A3C6-FE06-074E-9907-2682B5915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92B3A-4849-4DB7-B817-CDC3759A5623}" type="datetimeFigureOut">
              <a:rPr lang="ko-KR" altLang="en-US" smtClean="0"/>
              <a:t>2023-09-11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4DCC62-333D-ED04-D123-F39DB4066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EE59C6-EB01-06CE-4E2D-5A2BA6DB6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915B9-4DBE-4E0A-8E06-7B678D1F41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8702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48AB32-9B6A-201A-E5C5-AA61DD866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15DB73-DF33-7276-4A6D-BB2DA3FA86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1A6557-A664-C497-90E1-0EBAEE1DC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92B3A-4849-4DB7-B817-CDC3759A5623}" type="datetimeFigureOut">
              <a:rPr lang="ko-KR" altLang="en-US" smtClean="0"/>
              <a:t>2023-09-11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AC9BC9-A1A1-2F6A-00E2-7F304193E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FEA418-EE05-6FD3-02F2-E0EAE3863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915B9-4DBE-4E0A-8E06-7B678D1F41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156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8EEF35-D948-01E4-6A05-D923FA285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136BA3-EAF4-1A79-8831-7203F83270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4B5E1A-BACC-AD2C-BA69-C6451A8F5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92B3A-4849-4DB7-B817-CDC3759A5623}" type="datetimeFigureOut">
              <a:rPr lang="ko-KR" altLang="en-US" smtClean="0"/>
              <a:t>2023-09-11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03218E-1326-53FC-7F9B-AB90BA394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4B9E81-015F-9783-7246-4B48A37C7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915B9-4DBE-4E0A-8E06-7B678D1F41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8945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C5BDF3-04B8-B967-A4CA-CCBD47889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A9F626-4E87-82A1-BC55-02B4D8FD7C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6FBCD0-BE9F-2D76-3B6D-9714CB5EB8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629DD20-A253-453E-98B3-627812C68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92B3A-4849-4DB7-B817-CDC3759A5623}" type="datetimeFigureOut">
              <a:rPr lang="ko-KR" altLang="en-US" smtClean="0"/>
              <a:t>2023-09-11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B369371-C7F9-69F2-F04D-EDCC92979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81A4ABE-1B5F-A29D-3E3E-954BC1B74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915B9-4DBE-4E0A-8E06-7B678D1F41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6722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C156F0-90D2-F104-1F12-2BEB6D166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B4A3AB3-F7AF-B983-F78F-23D2714BAC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3CC938-F692-E96D-9A84-BCE1C37DF6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F19E351-A2AE-D5D8-EC72-2C5C0EC8C9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FD4ACB4-C840-EBC2-B491-31FB3408E3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B3DA3A1-0539-7D21-A2C6-7A3123FA9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92B3A-4849-4DB7-B817-CDC3759A5623}" type="datetimeFigureOut">
              <a:rPr lang="ko-KR" altLang="en-US" smtClean="0"/>
              <a:t>2023-09-11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BAF9B0B-8C4A-471B-EAE6-46A3CFB04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0000BCA-8CC6-CE94-0F18-7AF762EB7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915B9-4DBE-4E0A-8E06-7B678D1F41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6778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23B7B8-2C41-53CB-B33D-5AF2BEBF5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7AEDE5C-4703-0524-FB03-878EDE834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92B3A-4849-4DB7-B817-CDC3759A5623}" type="datetimeFigureOut">
              <a:rPr lang="ko-KR" altLang="en-US" smtClean="0"/>
              <a:t>2023-09-11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640448C-9309-FC05-B755-DD7108092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4D17539-C03B-86FB-1124-CA03D0415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915B9-4DBE-4E0A-8E06-7B678D1F41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9845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9562FD4-6DF2-4FDD-812C-8BC322DB9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92B3A-4849-4DB7-B817-CDC3759A5623}" type="datetimeFigureOut">
              <a:rPr lang="ko-KR" altLang="en-US" smtClean="0"/>
              <a:t>2023-09-11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AA23A42-B27B-7109-E0CC-F546E4D8B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3DFC017-5053-677C-003B-86CD3952A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915B9-4DBE-4E0A-8E06-7B678D1F41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6074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AFDE98-905D-B409-16BF-8CE62211E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CA2F2E-5C4F-DA12-0A9C-15A1EBB5DC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6286569-F409-6F85-80F7-CB71E1A306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2C39CC6-4D3A-7958-203E-D2E6F3893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92B3A-4849-4DB7-B817-CDC3759A5623}" type="datetimeFigureOut">
              <a:rPr lang="ko-KR" altLang="en-US" smtClean="0"/>
              <a:t>2023-09-11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2923612-9411-BC35-BA3E-9DD403A94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7F54933-24B5-A870-5E12-8E2A981FC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915B9-4DBE-4E0A-8E06-7B678D1F41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2843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4F5DC2-5107-9042-EEF6-0D93DA8DE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6CDAAD9-95A2-E7B0-EA1A-70A288F8E0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450E912-8C93-8B86-A61F-85A6EE4D8D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36B9951-1C62-86A5-BAB6-75CFD6D87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92B3A-4849-4DB7-B817-CDC3759A5623}" type="datetimeFigureOut">
              <a:rPr lang="ko-KR" altLang="en-US" smtClean="0"/>
              <a:t>2023-09-11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BB4D38C-2282-C4F6-FAF3-1CBF02A92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291B8E-6A4B-3E7E-6FDE-876CE0B60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915B9-4DBE-4E0A-8E06-7B678D1F41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5983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862C3EE-3E0F-4BED-5E8F-C461341EE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09B1C41-F146-677C-3CB1-0E2224F215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4AA707-9607-BF69-A927-FA0D3B5571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C92B3A-4849-4DB7-B817-CDC3759A5623}" type="datetimeFigureOut">
              <a:rPr lang="ko-KR" altLang="en-US" smtClean="0"/>
              <a:t>2023-09-11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932432-6BC4-A99F-C4C1-D9D61A585E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FE0158-F21A-5786-8CEA-C742E8E0DC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0915B9-4DBE-4E0A-8E06-7B678D1F41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8209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4EEC8BE6-A73B-857C-6B70-1E2DFD2398F5}"/>
              </a:ext>
            </a:extLst>
          </p:cNvPr>
          <p:cNvGrpSpPr/>
          <p:nvPr/>
        </p:nvGrpSpPr>
        <p:grpSpPr>
          <a:xfrm>
            <a:off x="212331" y="1289175"/>
            <a:ext cx="2167806" cy="4006725"/>
            <a:chOff x="1514976" y="942974"/>
            <a:chExt cx="2514600" cy="4647699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A07D27A0-AD84-7502-1DE5-F444282F6DAA}"/>
                </a:ext>
              </a:extLst>
            </p:cNvPr>
            <p:cNvSpPr/>
            <p:nvPr/>
          </p:nvSpPr>
          <p:spPr>
            <a:xfrm>
              <a:off x="1514976" y="942974"/>
              <a:ext cx="2514600" cy="46476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E23E300E-497D-4108-AD60-3E57EFAF493D}"/>
                </a:ext>
              </a:extLst>
            </p:cNvPr>
            <p:cNvSpPr/>
            <p:nvPr/>
          </p:nvSpPr>
          <p:spPr>
            <a:xfrm>
              <a:off x="1514976" y="942974"/>
              <a:ext cx="2514600" cy="48477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>
                  <a:solidFill>
                    <a:schemeClr val="tx1"/>
                  </a:solidFill>
                </a:rPr>
                <a:t>앱바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191F3370-36AA-7BF8-C593-3BF252563979}"/>
                </a:ext>
              </a:extLst>
            </p:cNvPr>
            <p:cNvSpPr/>
            <p:nvPr/>
          </p:nvSpPr>
          <p:spPr>
            <a:xfrm>
              <a:off x="1514976" y="1865394"/>
              <a:ext cx="2514600" cy="10347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그래프</a:t>
              </a: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1AF3AF59-1C2D-8BD2-2FD0-4F6EB996163B}"/>
                </a:ext>
              </a:extLst>
            </p:cNvPr>
            <p:cNvSpPr/>
            <p:nvPr/>
          </p:nvSpPr>
          <p:spPr>
            <a:xfrm>
              <a:off x="2315076" y="4400046"/>
              <a:ext cx="914400" cy="91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시작</a:t>
              </a:r>
              <a:r>
                <a:rPr lang="en-US" altLang="ko-KR" dirty="0">
                  <a:solidFill>
                    <a:schemeClr val="tx1"/>
                  </a:solidFill>
                </a:rPr>
                <a:t>/</a:t>
              </a:r>
              <a:r>
                <a:rPr lang="ko-KR" altLang="en-US" dirty="0">
                  <a:solidFill>
                    <a:schemeClr val="tx1"/>
                  </a:solidFill>
                </a:rPr>
                <a:t>중지</a:t>
              </a: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A7EE156A-F447-86C5-C7C8-E609FD9A5A79}"/>
                </a:ext>
              </a:extLst>
            </p:cNvPr>
            <p:cNvSpPr/>
            <p:nvPr/>
          </p:nvSpPr>
          <p:spPr>
            <a:xfrm>
              <a:off x="1514976" y="2900111"/>
              <a:ext cx="2514600" cy="10347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소리 종류 퍼센트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1A3DDB5A-9986-74E1-9668-7D76D634ECFB}"/>
                </a:ext>
              </a:extLst>
            </p:cNvPr>
            <p:cNvSpPr/>
            <p:nvPr/>
          </p:nvSpPr>
          <p:spPr>
            <a:xfrm>
              <a:off x="3489158" y="942974"/>
              <a:ext cx="540418" cy="48477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메뉴</a:t>
              </a: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637EAFCA-5789-2E4E-C5A4-DB86DA51E2D6}"/>
              </a:ext>
            </a:extLst>
          </p:cNvPr>
          <p:cNvGrpSpPr/>
          <p:nvPr/>
        </p:nvGrpSpPr>
        <p:grpSpPr>
          <a:xfrm>
            <a:off x="2592913" y="1289175"/>
            <a:ext cx="2167806" cy="4006725"/>
            <a:chOff x="3505701" y="1105150"/>
            <a:chExt cx="2514600" cy="4647699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DF0CEDCD-C72C-A276-BAB3-173A59F2B45E}"/>
                </a:ext>
              </a:extLst>
            </p:cNvPr>
            <p:cNvGrpSpPr/>
            <p:nvPr/>
          </p:nvGrpSpPr>
          <p:grpSpPr>
            <a:xfrm>
              <a:off x="3505701" y="1105150"/>
              <a:ext cx="2514600" cy="4647699"/>
              <a:chOff x="1514976" y="942974"/>
              <a:chExt cx="2514600" cy="4647699"/>
            </a:xfrm>
          </p:grpSpPr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B4C2D52F-98E6-F57C-9CDD-5A11E13EA671}"/>
                  </a:ext>
                </a:extLst>
              </p:cNvPr>
              <p:cNvSpPr/>
              <p:nvPr/>
            </p:nvSpPr>
            <p:spPr>
              <a:xfrm>
                <a:off x="1514976" y="942974"/>
                <a:ext cx="2514600" cy="46476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1A85A8DE-C781-6A1E-2465-C7EBE0D509DD}"/>
                  </a:ext>
                </a:extLst>
              </p:cNvPr>
              <p:cNvSpPr/>
              <p:nvPr/>
            </p:nvSpPr>
            <p:spPr>
              <a:xfrm>
                <a:off x="1514976" y="942974"/>
                <a:ext cx="2514600" cy="48477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err="1">
                    <a:solidFill>
                      <a:schemeClr val="tx1"/>
                    </a:solidFill>
                  </a:rPr>
                  <a:t>앱바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027C479A-82AF-23E2-645D-3BDC7C914956}"/>
                  </a:ext>
                </a:extLst>
              </p:cNvPr>
              <p:cNvSpPr/>
              <p:nvPr/>
            </p:nvSpPr>
            <p:spPr>
              <a:xfrm>
                <a:off x="1514976" y="1865394"/>
                <a:ext cx="2514600" cy="103471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chemeClr val="tx1"/>
                    </a:solidFill>
                  </a:rPr>
                  <a:t>그래프</a:t>
                </a:r>
              </a:p>
            </p:txBody>
          </p:sp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6E1C87F1-1EAE-AC86-DEEF-0E52110CBE72}"/>
                  </a:ext>
                </a:extLst>
              </p:cNvPr>
              <p:cNvSpPr/>
              <p:nvPr/>
            </p:nvSpPr>
            <p:spPr>
              <a:xfrm>
                <a:off x="2315076" y="4400046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chemeClr val="tx1"/>
                    </a:solidFill>
                  </a:rPr>
                  <a:t>시작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/</a:t>
                </a:r>
                <a:r>
                  <a:rPr lang="ko-KR" altLang="en-US" dirty="0">
                    <a:solidFill>
                      <a:schemeClr val="tx1"/>
                    </a:solidFill>
                  </a:rPr>
                  <a:t>중지</a:t>
                </a:r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DBD200DE-9B22-50E0-0837-5A47FAD10454}"/>
                  </a:ext>
                </a:extLst>
              </p:cNvPr>
              <p:cNvSpPr/>
              <p:nvPr/>
            </p:nvSpPr>
            <p:spPr>
              <a:xfrm>
                <a:off x="1514976" y="2900111"/>
                <a:ext cx="2514600" cy="103471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chemeClr val="tx1"/>
                    </a:solidFill>
                  </a:rPr>
                  <a:t>소리 종류 퍼센트</a:t>
                </a:r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8C21C759-1187-6323-9446-BBBCBF921231}"/>
                  </a:ext>
                </a:extLst>
              </p:cNvPr>
              <p:cNvSpPr/>
              <p:nvPr/>
            </p:nvSpPr>
            <p:spPr>
              <a:xfrm>
                <a:off x="3489158" y="942974"/>
                <a:ext cx="540418" cy="48477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메뉴</a:t>
                </a:r>
              </a:p>
            </p:txBody>
          </p:sp>
        </p:grp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EBFEC0FC-7DE1-A1C9-6101-1776AD8D7E1F}"/>
                </a:ext>
              </a:extLst>
            </p:cNvPr>
            <p:cNvSpPr/>
            <p:nvPr/>
          </p:nvSpPr>
          <p:spPr>
            <a:xfrm>
              <a:off x="4829175" y="1589923"/>
              <a:ext cx="1191126" cy="3436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환경설정</a:t>
              </a: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A2C76125-5917-A845-89B8-E3F412976A9C}"/>
                </a:ext>
              </a:extLst>
            </p:cNvPr>
            <p:cNvSpPr/>
            <p:nvPr/>
          </p:nvSpPr>
          <p:spPr>
            <a:xfrm>
              <a:off x="4829175" y="1921418"/>
              <a:ext cx="1191126" cy="3436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히스토리</a:t>
              </a:r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1CE3B4AF-F89F-B0A2-54A6-841E098E9DEF}"/>
              </a:ext>
            </a:extLst>
          </p:cNvPr>
          <p:cNvGrpSpPr/>
          <p:nvPr/>
        </p:nvGrpSpPr>
        <p:grpSpPr>
          <a:xfrm>
            <a:off x="4973495" y="1289175"/>
            <a:ext cx="2167806" cy="4006725"/>
            <a:chOff x="5151295" y="1289175"/>
            <a:chExt cx="2315470" cy="4279650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1F1C646F-A9D6-EF06-B50D-2242421155AB}"/>
                </a:ext>
              </a:extLst>
            </p:cNvPr>
            <p:cNvSpPr/>
            <p:nvPr/>
          </p:nvSpPr>
          <p:spPr>
            <a:xfrm>
              <a:off x="5151295" y="1289175"/>
              <a:ext cx="2315470" cy="42796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48A193BC-FD3C-5F75-6440-58F72962067B}"/>
                </a:ext>
              </a:extLst>
            </p:cNvPr>
            <p:cNvSpPr/>
            <p:nvPr/>
          </p:nvSpPr>
          <p:spPr>
            <a:xfrm>
              <a:off x="5151295" y="1289175"/>
              <a:ext cx="2315470" cy="44638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>
                  <a:solidFill>
                    <a:schemeClr val="tx1"/>
                  </a:solidFill>
                </a:rPr>
                <a:t>앱바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F389D7D7-5C79-4241-602C-8FE724C83B9F}"/>
                </a:ext>
              </a:extLst>
            </p:cNvPr>
            <p:cNvSpPr/>
            <p:nvPr/>
          </p:nvSpPr>
          <p:spPr>
            <a:xfrm>
              <a:off x="6969143" y="1289175"/>
              <a:ext cx="497622" cy="44638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메뉴</a:t>
              </a: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A18D01A7-CD2B-A710-89DF-0108A7B153E5}"/>
                </a:ext>
              </a:extLst>
            </p:cNvPr>
            <p:cNvSpPr/>
            <p:nvPr/>
          </p:nvSpPr>
          <p:spPr>
            <a:xfrm>
              <a:off x="5151295" y="2374775"/>
              <a:ext cx="2315470" cy="44638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ysClr val="windowText" lastClr="000000"/>
                  </a:solidFill>
                </a:rPr>
                <a:t>알림 조절</a:t>
              </a: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AA13E80C-073C-8D06-9D45-6509500BAF89}"/>
                </a:ext>
              </a:extLst>
            </p:cNvPr>
            <p:cNvSpPr/>
            <p:nvPr/>
          </p:nvSpPr>
          <p:spPr>
            <a:xfrm>
              <a:off x="5151295" y="3070224"/>
              <a:ext cx="2315470" cy="44638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ysClr val="windowText" lastClr="000000"/>
                  </a:solidFill>
                </a:rPr>
                <a:t>감지할 소리</a:t>
              </a:r>
            </a:p>
          </p:txBody>
        </p:sp>
      </p:grp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608FE614-9D49-7FD2-039D-D0C1F3BF592C}"/>
              </a:ext>
            </a:extLst>
          </p:cNvPr>
          <p:cNvGrpSpPr/>
          <p:nvPr/>
        </p:nvGrpSpPr>
        <p:grpSpPr>
          <a:xfrm>
            <a:off x="7354077" y="1289175"/>
            <a:ext cx="2167806" cy="4006725"/>
            <a:chOff x="7354077" y="1289175"/>
            <a:chExt cx="2167806" cy="4006725"/>
          </a:xfrm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EDD53829-855C-9DB3-1300-E0E20FAE76E5}"/>
                </a:ext>
              </a:extLst>
            </p:cNvPr>
            <p:cNvSpPr/>
            <p:nvPr/>
          </p:nvSpPr>
          <p:spPr>
            <a:xfrm>
              <a:off x="7354077" y="1289175"/>
              <a:ext cx="2167806" cy="40067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10BEA7D1-1E11-6AF6-22D9-019C8E7C3E75}"/>
                </a:ext>
              </a:extLst>
            </p:cNvPr>
            <p:cNvSpPr/>
            <p:nvPr/>
          </p:nvSpPr>
          <p:spPr>
            <a:xfrm>
              <a:off x="7354077" y="1289175"/>
              <a:ext cx="2167806" cy="41791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>
                  <a:solidFill>
                    <a:schemeClr val="tx1"/>
                  </a:solidFill>
                </a:rPr>
                <a:t>앱바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D43A5740-93B3-6236-F7DE-D9EDFB839221}"/>
                </a:ext>
              </a:extLst>
            </p:cNvPr>
            <p:cNvSpPr/>
            <p:nvPr/>
          </p:nvSpPr>
          <p:spPr>
            <a:xfrm>
              <a:off x="9055996" y="1289175"/>
              <a:ext cx="465887" cy="41791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메뉴</a:t>
              </a: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E5364045-A56B-42D2-92E9-74CB3100102A}"/>
                </a:ext>
              </a:extLst>
            </p:cNvPr>
            <p:cNvSpPr/>
            <p:nvPr/>
          </p:nvSpPr>
          <p:spPr>
            <a:xfrm>
              <a:off x="7877175" y="4533900"/>
              <a:ext cx="1076325" cy="41791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ysClr val="windowText" lastClr="000000"/>
                  </a:solidFill>
                </a:rPr>
                <a:t>저장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FED4E67D-6975-9F0F-D60D-3A50E543900C}"/>
                </a:ext>
              </a:extLst>
            </p:cNvPr>
            <p:cNvSpPr txBox="1"/>
            <p:nvPr/>
          </p:nvSpPr>
          <p:spPr>
            <a:xfrm>
              <a:off x="7554009" y="2145169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/>
                <a:t>소리</a:t>
              </a:r>
            </a:p>
          </p:txBody>
        </p:sp>
        <p:cxnSp>
          <p:nvCxnSpPr>
            <p:cNvPr id="57" name="직선 연결선 56">
              <a:extLst>
                <a:ext uri="{FF2B5EF4-FFF2-40B4-BE49-F238E27FC236}">
                  <a16:creationId xmlns:a16="http://schemas.microsoft.com/office/drawing/2014/main" id="{124F2854-38A3-9F85-3813-D119F452549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07789" y="2723460"/>
              <a:ext cx="158115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5E276D18-411D-C434-C2B2-3842E17D1465}"/>
                </a:ext>
              </a:extLst>
            </p:cNvPr>
            <p:cNvSpPr/>
            <p:nvPr/>
          </p:nvSpPr>
          <p:spPr>
            <a:xfrm>
              <a:off x="8030335" y="2666310"/>
              <a:ext cx="114300" cy="1143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90587928-23CC-880B-78E9-430B73B0FEFA}"/>
                </a:ext>
              </a:extLst>
            </p:cNvPr>
            <p:cNvSpPr txBox="1"/>
            <p:nvPr/>
          </p:nvSpPr>
          <p:spPr>
            <a:xfrm>
              <a:off x="7554009" y="3221185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진동</a:t>
              </a:r>
            </a:p>
          </p:txBody>
        </p: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1804F609-862A-87A4-2AE6-5489ADF42E9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07789" y="3799476"/>
              <a:ext cx="158115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9D7550B9-90E2-F349-7803-120E9FCC83A7}"/>
                </a:ext>
              </a:extLst>
            </p:cNvPr>
            <p:cNvSpPr/>
            <p:nvPr/>
          </p:nvSpPr>
          <p:spPr>
            <a:xfrm>
              <a:off x="8415337" y="3742326"/>
              <a:ext cx="114300" cy="1143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7E9D5B9D-764A-E856-CC63-959D6241F77C}"/>
              </a:ext>
            </a:extLst>
          </p:cNvPr>
          <p:cNvGrpSpPr/>
          <p:nvPr/>
        </p:nvGrpSpPr>
        <p:grpSpPr>
          <a:xfrm>
            <a:off x="9734659" y="1289175"/>
            <a:ext cx="2167806" cy="4006725"/>
            <a:chOff x="9734659" y="1289175"/>
            <a:chExt cx="2167806" cy="4006725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D38C5596-0B7B-71A1-09C7-9E50A509D1C7}"/>
                </a:ext>
              </a:extLst>
            </p:cNvPr>
            <p:cNvSpPr/>
            <p:nvPr/>
          </p:nvSpPr>
          <p:spPr>
            <a:xfrm>
              <a:off x="9734659" y="1289175"/>
              <a:ext cx="2167806" cy="40067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763783F3-BBA4-FBC6-A6C3-6A533C195080}"/>
                </a:ext>
              </a:extLst>
            </p:cNvPr>
            <p:cNvSpPr/>
            <p:nvPr/>
          </p:nvSpPr>
          <p:spPr>
            <a:xfrm>
              <a:off x="9734659" y="1289175"/>
              <a:ext cx="2167806" cy="41791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>
                  <a:solidFill>
                    <a:schemeClr val="tx1"/>
                  </a:solidFill>
                </a:rPr>
                <a:t>앱바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459B2A12-FBB3-D1D6-0F56-06873B3764DC}"/>
                </a:ext>
              </a:extLst>
            </p:cNvPr>
            <p:cNvSpPr/>
            <p:nvPr/>
          </p:nvSpPr>
          <p:spPr>
            <a:xfrm>
              <a:off x="11436578" y="1289175"/>
              <a:ext cx="465887" cy="41791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메뉴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CD1F9F6A-7845-8263-5AAF-719C3B446ABC}"/>
                </a:ext>
              </a:extLst>
            </p:cNvPr>
            <p:cNvSpPr txBox="1"/>
            <p:nvPr/>
          </p:nvSpPr>
          <p:spPr>
            <a:xfrm>
              <a:off x="10294317" y="2165911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/>
                <a:t>경적</a:t>
              </a: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33428527-A59B-9EC9-236E-EEE53CCA47B5}"/>
                </a:ext>
              </a:extLst>
            </p:cNvPr>
            <p:cNvSpPr/>
            <p:nvPr/>
          </p:nvSpPr>
          <p:spPr>
            <a:xfrm>
              <a:off x="11500306" y="2266326"/>
              <a:ext cx="168503" cy="16850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4553EE26-FE73-A1D8-1882-232D8D0262BC}"/>
                </a:ext>
              </a:extLst>
            </p:cNvPr>
            <p:cNvSpPr txBox="1"/>
            <p:nvPr/>
          </p:nvSpPr>
          <p:spPr>
            <a:xfrm>
              <a:off x="10294317" y="2768294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지하철</a:t>
              </a: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195692FE-36BA-AD81-9FD6-86BCBC6017E5}"/>
                </a:ext>
              </a:extLst>
            </p:cNvPr>
            <p:cNvSpPr/>
            <p:nvPr/>
          </p:nvSpPr>
          <p:spPr>
            <a:xfrm>
              <a:off x="11500306" y="2868709"/>
              <a:ext cx="168503" cy="16850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2EF49FA9-643A-6451-528B-F2B9841AB467}"/>
                </a:ext>
              </a:extLst>
            </p:cNvPr>
            <p:cNvSpPr txBox="1"/>
            <p:nvPr/>
          </p:nvSpPr>
          <p:spPr>
            <a:xfrm>
              <a:off x="10294317" y="3311364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사이렌</a:t>
              </a:r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50166DAC-7AC8-81CB-5C99-5D37BA3F048B}"/>
                </a:ext>
              </a:extLst>
            </p:cNvPr>
            <p:cNvSpPr/>
            <p:nvPr/>
          </p:nvSpPr>
          <p:spPr>
            <a:xfrm>
              <a:off x="11500306" y="3411779"/>
              <a:ext cx="168503" cy="16850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1" name="화살표: 오른쪽 70">
            <a:extLst>
              <a:ext uri="{FF2B5EF4-FFF2-40B4-BE49-F238E27FC236}">
                <a16:creationId xmlns:a16="http://schemas.microsoft.com/office/drawing/2014/main" id="{FA435CFA-EE0E-D6A0-AEB5-51A0A1BD1E02}"/>
              </a:ext>
            </a:extLst>
          </p:cNvPr>
          <p:cNvSpPr/>
          <p:nvPr/>
        </p:nvSpPr>
        <p:spPr>
          <a:xfrm>
            <a:off x="2295469" y="1370847"/>
            <a:ext cx="382113" cy="25457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화살표: 오른쪽 71">
            <a:extLst>
              <a:ext uri="{FF2B5EF4-FFF2-40B4-BE49-F238E27FC236}">
                <a16:creationId xmlns:a16="http://schemas.microsoft.com/office/drawing/2014/main" id="{139CC0F4-B8F3-82DC-32DE-C1E00BC385C8}"/>
              </a:ext>
            </a:extLst>
          </p:cNvPr>
          <p:cNvSpPr/>
          <p:nvPr/>
        </p:nvSpPr>
        <p:spPr>
          <a:xfrm>
            <a:off x="4676051" y="1732651"/>
            <a:ext cx="382113" cy="25457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화살표: 오른쪽 72">
            <a:extLst>
              <a:ext uri="{FF2B5EF4-FFF2-40B4-BE49-F238E27FC236}">
                <a16:creationId xmlns:a16="http://schemas.microsoft.com/office/drawing/2014/main" id="{52199D32-7E45-41E9-61F1-95A82E26DF8B}"/>
              </a:ext>
            </a:extLst>
          </p:cNvPr>
          <p:cNvSpPr/>
          <p:nvPr/>
        </p:nvSpPr>
        <p:spPr>
          <a:xfrm>
            <a:off x="7024824" y="2434829"/>
            <a:ext cx="382113" cy="25457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화살표: 오른쪽 73">
            <a:extLst>
              <a:ext uri="{FF2B5EF4-FFF2-40B4-BE49-F238E27FC236}">
                <a16:creationId xmlns:a16="http://schemas.microsoft.com/office/drawing/2014/main" id="{F6F55E04-595A-A0D4-79FB-2763E4ED704B}"/>
              </a:ext>
            </a:extLst>
          </p:cNvPr>
          <p:cNvSpPr/>
          <p:nvPr/>
        </p:nvSpPr>
        <p:spPr>
          <a:xfrm rot="16200000">
            <a:off x="10017012" y="5221223"/>
            <a:ext cx="809182" cy="25457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B5276184-07A5-E315-8803-ED829E8A964F}"/>
              </a:ext>
            </a:extLst>
          </p:cNvPr>
          <p:cNvSpPr/>
          <p:nvPr/>
        </p:nvSpPr>
        <p:spPr>
          <a:xfrm>
            <a:off x="6800850" y="3311364"/>
            <a:ext cx="147637" cy="244173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57F9778C-58E9-69DD-AD73-04F1E4F065DC}"/>
              </a:ext>
            </a:extLst>
          </p:cNvPr>
          <p:cNvSpPr/>
          <p:nvPr/>
        </p:nvSpPr>
        <p:spPr>
          <a:xfrm>
            <a:off x="6800850" y="5568825"/>
            <a:ext cx="3676650" cy="18427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8701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4EEC8BE6-A73B-857C-6B70-1E2DFD2398F5}"/>
              </a:ext>
            </a:extLst>
          </p:cNvPr>
          <p:cNvGrpSpPr/>
          <p:nvPr/>
        </p:nvGrpSpPr>
        <p:grpSpPr>
          <a:xfrm>
            <a:off x="212331" y="1289175"/>
            <a:ext cx="2167806" cy="4006725"/>
            <a:chOff x="1514976" y="942974"/>
            <a:chExt cx="2514600" cy="4647699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A07D27A0-AD84-7502-1DE5-F444282F6DAA}"/>
                </a:ext>
              </a:extLst>
            </p:cNvPr>
            <p:cNvSpPr/>
            <p:nvPr/>
          </p:nvSpPr>
          <p:spPr>
            <a:xfrm>
              <a:off x="1514976" y="942974"/>
              <a:ext cx="2514600" cy="46476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E23E300E-497D-4108-AD60-3E57EFAF493D}"/>
                </a:ext>
              </a:extLst>
            </p:cNvPr>
            <p:cNvSpPr/>
            <p:nvPr/>
          </p:nvSpPr>
          <p:spPr>
            <a:xfrm>
              <a:off x="1514976" y="942974"/>
              <a:ext cx="2514600" cy="48477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>
                  <a:solidFill>
                    <a:schemeClr val="tx1"/>
                  </a:solidFill>
                </a:rPr>
                <a:t>앱바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191F3370-36AA-7BF8-C593-3BF252563979}"/>
                </a:ext>
              </a:extLst>
            </p:cNvPr>
            <p:cNvSpPr/>
            <p:nvPr/>
          </p:nvSpPr>
          <p:spPr>
            <a:xfrm>
              <a:off x="1514976" y="1865394"/>
              <a:ext cx="2514600" cy="10347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그래프</a:t>
              </a: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1AF3AF59-1C2D-8BD2-2FD0-4F6EB996163B}"/>
                </a:ext>
              </a:extLst>
            </p:cNvPr>
            <p:cNvSpPr/>
            <p:nvPr/>
          </p:nvSpPr>
          <p:spPr>
            <a:xfrm>
              <a:off x="2315076" y="4400046"/>
              <a:ext cx="914400" cy="91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시작</a:t>
              </a:r>
              <a:r>
                <a:rPr lang="en-US" altLang="ko-KR" dirty="0">
                  <a:solidFill>
                    <a:schemeClr val="tx1"/>
                  </a:solidFill>
                </a:rPr>
                <a:t>/</a:t>
              </a:r>
              <a:r>
                <a:rPr lang="ko-KR" altLang="en-US" dirty="0">
                  <a:solidFill>
                    <a:schemeClr val="tx1"/>
                  </a:solidFill>
                </a:rPr>
                <a:t>중지</a:t>
              </a: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A7EE156A-F447-86C5-C7C8-E609FD9A5A79}"/>
                </a:ext>
              </a:extLst>
            </p:cNvPr>
            <p:cNvSpPr/>
            <p:nvPr/>
          </p:nvSpPr>
          <p:spPr>
            <a:xfrm>
              <a:off x="1514976" y="2900111"/>
              <a:ext cx="2514600" cy="10347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소리 종류 퍼센트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1A3DDB5A-9986-74E1-9668-7D76D634ECFB}"/>
                </a:ext>
              </a:extLst>
            </p:cNvPr>
            <p:cNvSpPr/>
            <p:nvPr/>
          </p:nvSpPr>
          <p:spPr>
            <a:xfrm>
              <a:off x="3489158" y="942974"/>
              <a:ext cx="540418" cy="48477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메뉴</a:t>
              </a: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637EAFCA-5789-2E4E-C5A4-DB86DA51E2D6}"/>
              </a:ext>
            </a:extLst>
          </p:cNvPr>
          <p:cNvGrpSpPr/>
          <p:nvPr/>
        </p:nvGrpSpPr>
        <p:grpSpPr>
          <a:xfrm>
            <a:off x="2592913" y="1289175"/>
            <a:ext cx="2167806" cy="4006725"/>
            <a:chOff x="3505701" y="1105150"/>
            <a:chExt cx="2514600" cy="4647699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DF0CEDCD-C72C-A276-BAB3-173A59F2B45E}"/>
                </a:ext>
              </a:extLst>
            </p:cNvPr>
            <p:cNvGrpSpPr/>
            <p:nvPr/>
          </p:nvGrpSpPr>
          <p:grpSpPr>
            <a:xfrm>
              <a:off x="3505701" y="1105150"/>
              <a:ext cx="2514600" cy="4647699"/>
              <a:chOff x="1514976" y="942974"/>
              <a:chExt cx="2514600" cy="4647699"/>
            </a:xfrm>
          </p:grpSpPr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B4C2D52F-98E6-F57C-9CDD-5A11E13EA671}"/>
                  </a:ext>
                </a:extLst>
              </p:cNvPr>
              <p:cNvSpPr/>
              <p:nvPr/>
            </p:nvSpPr>
            <p:spPr>
              <a:xfrm>
                <a:off x="1514976" y="942974"/>
                <a:ext cx="2514600" cy="46476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1A85A8DE-C781-6A1E-2465-C7EBE0D509DD}"/>
                  </a:ext>
                </a:extLst>
              </p:cNvPr>
              <p:cNvSpPr/>
              <p:nvPr/>
            </p:nvSpPr>
            <p:spPr>
              <a:xfrm>
                <a:off x="1514976" y="942974"/>
                <a:ext cx="2514600" cy="48477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err="1">
                    <a:solidFill>
                      <a:schemeClr val="tx1"/>
                    </a:solidFill>
                  </a:rPr>
                  <a:t>앱바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027C479A-82AF-23E2-645D-3BDC7C914956}"/>
                  </a:ext>
                </a:extLst>
              </p:cNvPr>
              <p:cNvSpPr/>
              <p:nvPr/>
            </p:nvSpPr>
            <p:spPr>
              <a:xfrm>
                <a:off x="1514976" y="1865394"/>
                <a:ext cx="2514600" cy="103471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chemeClr val="tx1"/>
                    </a:solidFill>
                  </a:rPr>
                  <a:t>그래프</a:t>
                </a:r>
              </a:p>
            </p:txBody>
          </p:sp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6E1C87F1-1EAE-AC86-DEEF-0E52110CBE72}"/>
                  </a:ext>
                </a:extLst>
              </p:cNvPr>
              <p:cNvSpPr/>
              <p:nvPr/>
            </p:nvSpPr>
            <p:spPr>
              <a:xfrm>
                <a:off x="2315076" y="4400046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chemeClr val="tx1"/>
                    </a:solidFill>
                  </a:rPr>
                  <a:t>시작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/</a:t>
                </a:r>
                <a:r>
                  <a:rPr lang="ko-KR" altLang="en-US" dirty="0">
                    <a:solidFill>
                      <a:schemeClr val="tx1"/>
                    </a:solidFill>
                  </a:rPr>
                  <a:t>중지</a:t>
                </a:r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DBD200DE-9B22-50E0-0837-5A47FAD10454}"/>
                  </a:ext>
                </a:extLst>
              </p:cNvPr>
              <p:cNvSpPr/>
              <p:nvPr/>
            </p:nvSpPr>
            <p:spPr>
              <a:xfrm>
                <a:off x="1514976" y="2900111"/>
                <a:ext cx="2514600" cy="103471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chemeClr val="tx1"/>
                    </a:solidFill>
                  </a:rPr>
                  <a:t>소리 종류 퍼센트</a:t>
                </a:r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8C21C759-1187-6323-9446-BBBCBF921231}"/>
                  </a:ext>
                </a:extLst>
              </p:cNvPr>
              <p:cNvSpPr/>
              <p:nvPr/>
            </p:nvSpPr>
            <p:spPr>
              <a:xfrm>
                <a:off x="3489158" y="942974"/>
                <a:ext cx="540418" cy="48477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메뉴</a:t>
                </a:r>
              </a:p>
            </p:txBody>
          </p:sp>
        </p:grp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EBFEC0FC-7DE1-A1C9-6101-1776AD8D7E1F}"/>
                </a:ext>
              </a:extLst>
            </p:cNvPr>
            <p:cNvSpPr/>
            <p:nvPr/>
          </p:nvSpPr>
          <p:spPr>
            <a:xfrm>
              <a:off x="4829175" y="1589923"/>
              <a:ext cx="1191126" cy="3436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환경설정</a:t>
              </a: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A2C76125-5917-A845-89B8-E3F412976A9C}"/>
                </a:ext>
              </a:extLst>
            </p:cNvPr>
            <p:cNvSpPr/>
            <p:nvPr/>
          </p:nvSpPr>
          <p:spPr>
            <a:xfrm>
              <a:off x="4829175" y="1921418"/>
              <a:ext cx="1191126" cy="3436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히스토리</a:t>
              </a:r>
            </a:p>
          </p:txBody>
        </p: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0E809AB1-524D-B452-49D3-D0911D076005}"/>
              </a:ext>
            </a:extLst>
          </p:cNvPr>
          <p:cNvGrpSpPr/>
          <p:nvPr/>
        </p:nvGrpSpPr>
        <p:grpSpPr>
          <a:xfrm>
            <a:off x="4973495" y="1289175"/>
            <a:ext cx="2167806" cy="4006725"/>
            <a:chOff x="4973495" y="1289175"/>
            <a:chExt cx="2167806" cy="4006725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1F1C646F-A9D6-EF06-B50D-2242421155AB}"/>
                </a:ext>
              </a:extLst>
            </p:cNvPr>
            <p:cNvSpPr/>
            <p:nvPr/>
          </p:nvSpPr>
          <p:spPr>
            <a:xfrm>
              <a:off x="4973495" y="1289175"/>
              <a:ext cx="2167806" cy="40067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48A193BC-FD3C-5F75-6440-58F72962067B}"/>
                </a:ext>
              </a:extLst>
            </p:cNvPr>
            <p:cNvSpPr/>
            <p:nvPr/>
          </p:nvSpPr>
          <p:spPr>
            <a:xfrm>
              <a:off x="4973495" y="1289175"/>
              <a:ext cx="2167806" cy="41791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>
                  <a:solidFill>
                    <a:schemeClr val="tx1"/>
                  </a:solidFill>
                </a:rPr>
                <a:t>앱바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F389D7D7-5C79-4241-602C-8FE724C83B9F}"/>
                </a:ext>
              </a:extLst>
            </p:cNvPr>
            <p:cNvSpPr/>
            <p:nvPr/>
          </p:nvSpPr>
          <p:spPr>
            <a:xfrm>
              <a:off x="6675414" y="1289175"/>
              <a:ext cx="465887" cy="41791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메뉴</a:t>
              </a:r>
            </a:p>
          </p:txBody>
        </p: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9D88384C-B076-434E-4F18-D2AB80A7220C}"/>
                </a:ext>
              </a:extLst>
            </p:cNvPr>
            <p:cNvSpPr/>
            <p:nvPr/>
          </p:nvSpPr>
          <p:spPr>
            <a:xfrm>
              <a:off x="5095875" y="2289128"/>
              <a:ext cx="1400175" cy="41791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ysClr val="windowText" lastClr="000000"/>
                  </a:solidFill>
                </a:rPr>
                <a:t>기록</a:t>
              </a:r>
              <a:r>
                <a:rPr lang="en-US" altLang="ko-KR" dirty="0">
                  <a:solidFill>
                    <a:sysClr val="windowText" lastClr="000000"/>
                  </a:solidFill>
                </a:rPr>
                <a:t>1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178AA359-63B2-CF92-2300-506DE8181BDC}"/>
                </a:ext>
              </a:extLst>
            </p:cNvPr>
            <p:cNvSpPr/>
            <p:nvPr/>
          </p:nvSpPr>
          <p:spPr>
            <a:xfrm>
              <a:off x="6618430" y="2289127"/>
              <a:ext cx="465887" cy="41791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>
                  <a:solidFill>
                    <a:sysClr val="windowText" lastClr="000000"/>
                  </a:solidFill>
                </a:rPr>
                <a:t>삭제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E41C8DF-A012-70DE-3D57-6D2FCD1129AF}"/>
                </a:ext>
              </a:extLst>
            </p:cNvPr>
            <p:cNvSpPr/>
            <p:nvPr/>
          </p:nvSpPr>
          <p:spPr>
            <a:xfrm>
              <a:off x="5095875" y="2817876"/>
              <a:ext cx="1400175" cy="41791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ysClr val="windowText" lastClr="000000"/>
                  </a:solidFill>
                </a:rPr>
                <a:t>기록</a:t>
              </a:r>
              <a:r>
                <a:rPr lang="en-US" altLang="ko-KR" dirty="0">
                  <a:solidFill>
                    <a:sysClr val="windowText" lastClr="000000"/>
                  </a:solidFill>
                </a:rPr>
                <a:t>2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744B3D71-7B71-E0D8-0C66-2F203AB1360E}"/>
                </a:ext>
              </a:extLst>
            </p:cNvPr>
            <p:cNvSpPr/>
            <p:nvPr/>
          </p:nvSpPr>
          <p:spPr>
            <a:xfrm>
              <a:off x="6618430" y="2817875"/>
              <a:ext cx="465887" cy="41791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>
                  <a:solidFill>
                    <a:sysClr val="windowText" lastClr="000000"/>
                  </a:solidFill>
                </a:rPr>
                <a:t>삭제</a:t>
              </a: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AD78E859-9B5C-2422-E906-B76A3D6913C7}"/>
                </a:ext>
              </a:extLst>
            </p:cNvPr>
            <p:cNvSpPr/>
            <p:nvPr/>
          </p:nvSpPr>
          <p:spPr>
            <a:xfrm>
              <a:off x="5095875" y="3319179"/>
              <a:ext cx="1400175" cy="41791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ysClr val="windowText" lastClr="000000"/>
                  </a:solidFill>
                </a:rPr>
                <a:t>기록</a:t>
              </a:r>
              <a:r>
                <a:rPr lang="en-US" altLang="ko-KR" dirty="0">
                  <a:solidFill>
                    <a:sysClr val="windowText" lastClr="000000"/>
                  </a:solidFill>
                </a:rPr>
                <a:t>3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0CB96767-E4EB-E41B-E5F4-C4C3A9F321EF}"/>
                </a:ext>
              </a:extLst>
            </p:cNvPr>
            <p:cNvSpPr/>
            <p:nvPr/>
          </p:nvSpPr>
          <p:spPr>
            <a:xfrm>
              <a:off x="6618430" y="3319178"/>
              <a:ext cx="465887" cy="41791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>
                  <a:solidFill>
                    <a:sysClr val="windowText" lastClr="000000"/>
                  </a:solidFill>
                </a:rPr>
                <a:t>삭제</a:t>
              </a: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7E2EBDC5-0D03-89BA-F0EB-0EE15BFD8876}"/>
                </a:ext>
              </a:extLst>
            </p:cNvPr>
            <p:cNvSpPr/>
            <p:nvPr/>
          </p:nvSpPr>
          <p:spPr>
            <a:xfrm>
              <a:off x="5486400" y="4639851"/>
              <a:ext cx="1219200" cy="41791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solidFill>
                    <a:sysClr val="windowText" lastClr="000000"/>
                  </a:solidFill>
                </a:rPr>
                <a:t>전체삭제</a:t>
              </a:r>
            </a:p>
          </p:txBody>
        </p: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EB047DE2-E494-3138-59AF-B3C45AC87DD0}"/>
              </a:ext>
            </a:extLst>
          </p:cNvPr>
          <p:cNvGrpSpPr/>
          <p:nvPr/>
        </p:nvGrpSpPr>
        <p:grpSpPr>
          <a:xfrm>
            <a:off x="7266632" y="1289175"/>
            <a:ext cx="2167806" cy="4006725"/>
            <a:chOff x="7266632" y="1289175"/>
            <a:chExt cx="2167806" cy="4006725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7CB313E0-54FE-E022-D8C7-6EAEF5669701}"/>
                </a:ext>
              </a:extLst>
            </p:cNvPr>
            <p:cNvSpPr/>
            <p:nvPr/>
          </p:nvSpPr>
          <p:spPr>
            <a:xfrm>
              <a:off x="7266632" y="1289175"/>
              <a:ext cx="2167806" cy="40067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0C8928CE-DA66-3DDC-B3C6-C5765A7D8739}"/>
                </a:ext>
              </a:extLst>
            </p:cNvPr>
            <p:cNvSpPr/>
            <p:nvPr/>
          </p:nvSpPr>
          <p:spPr>
            <a:xfrm>
              <a:off x="7266632" y="1289175"/>
              <a:ext cx="2167806" cy="41791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>
                  <a:solidFill>
                    <a:schemeClr val="tx1"/>
                  </a:solidFill>
                </a:rPr>
                <a:t>앱바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D82A81FD-68CD-E620-634E-63AE5057E189}"/>
                </a:ext>
              </a:extLst>
            </p:cNvPr>
            <p:cNvSpPr/>
            <p:nvPr/>
          </p:nvSpPr>
          <p:spPr>
            <a:xfrm>
              <a:off x="8968551" y="1289175"/>
              <a:ext cx="465887" cy="41791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메뉴</a:t>
              </a: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6EEEEFBC-A773-BABB-93C0-71CF077B2388}"/>
                </a:ext>
              </a:extLst>
            </p:cNvPr>
            <p:cNvSpPr/>
            <p:nvPr/>
          </p:nvSpPr>
          <p:spPr>
            <a:xfrm>
              <a:off x="7266632" y="2129896"/>
              <a:ext cx="2167806" cy="13716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ysClr val="windowText" lastClr="000000"/>
                  </a:solidFill>
                </a:rPr>
                <a:t>파형 그래프</a:t>
              </a: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8895051B-ABE2-4C4C-B161-D2A3903211DD}"/>
                </a:ext>
              </a:extLst>
            </p:cNvPr>
            <p:cNvSpPr/>
            <p:nvPr/>
          </p:nvSpPr>
          <p:spPr>
            <a:xfrm>
              <a:off x="7407560" y="3597585"/>
              <a:ext cx="1885950" cy="54166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solidFill>
                    <a:sysClr val="windowText" lastClr="000000"/>
                  </a:solidFill>
                </a:rPr>
                <a:t>분류된 소리</a:t>
              </a: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8DAC8089-00A2-BE18-681A-7ED91CC18E4D}"/>
                </a:ext>
              </a:extLst>
            </p:cNvPr>
            <p:cNvSpPr/>
            <p:nvPr/>
          </p:nvSpPr>
          <p:spPr>
            <a:xfrm>
              <a:off x="7740935" y="4849820"/>
              <a:ext cx="1219200" cy="41791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ysClr val="windowText" lastClr="000000"/>
                  </a:solidFill>
                </a:rPr>
                <a:t>유용</a:t>
              </a:r>
              <a:r>
                <a:rPr lang="en-US" altLang="ko-KR" dirty="0">
                  <a:solidFill>
                    <a:sysClr val="windowText" lastClr="000000"/>
                  </a:solidFill>
                </a:rPr>
                <a:t>/</a:t>
              </a:r>
              <a:r>
                <a:rPr lang="ko-KR" altLang="en-US" dirty="0">
                  <a:solidFill>
                    <a:sysClr val="windowText" lastClr="000000"/>
                  </a:solidFill>
                </a:rPr>
                <a:t>별로</a:t>
              </a: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9BC016DD-0114-944A-9396-650AF98BFA2F}"/>
                </a:ext>
              </a:extLst>
            </p:cNvPr>
            <p:cNvSpPr/>
            <p:nvPr/>
          </p:nvSpPr>
          <p:spPr>
            <a:xfrm>
              <a:off x="7740935" y="4403740"/>
              <a:ext cx="1219200" cy="41791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ysClr val="windowText" lastClr="000000"/>
                  </a:solidFill>
                </a:rPr>
                <a:t>재생</a:t>
              </a:r>
            </a:p>
          </p:txBody>
        </p:sp>
      </p:grp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A467711D-3F99-C547-89F3-A5CDDB060CCE}"/>
              </a:ext>
            </a:extLst>
          </p:cNvPr>
          <p:cNvCxnSpPr>
            <a:cxnSpLocks/>
            <a:stCxn id="51" idx="3"/>
          </p:cNvCxnSpPr>
          <p:nvPr/>
        </p:nvCxnSpPr>
        <p:spPr>
          <a:xfrm>
            <a:off x="8960135" y="5058779"/>
            <a:ext cx="1250665" cy="166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50FC61BC-EA01-16E1-27DA-38A81EB4C447}"/>
              </a:ext>
            </a:extLst>
          </p:cNvPr>
          <p:cNvSpPr txBox="1"/>
          <p:nvPr/>
        </p:nvSpPr>
        <p:spPr>
          <a:xfrm>
            <a:off x="10242163" y="4734602"/>
            <a:ext cx="14205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서버 전송</a:t>
            </a:r>
            <a:endParaRPr lang="en-US" altLang="ko-KR" dirty="0"/>
          </a:p>
          <a:p>
            <a:r>
              <a:rPr lang="ko-KR" altLang="en-US" dirty="0"/>
              <a:t>데이터 수집</a:t>
            </a:r>
          </a:p>
        </p:txBody>
      </p:sp>
      <p:sp>
        <p:nvSpPr>
          <p:cNvPr id="75" name="화살표: 오른쪽 74">
            <a:extLst>
              <a:ext uri="{FF2B5EF4-FFF2-40B4-BE49-F238E27FC236}">
                <a16:creationId xmlns:a16="http://schemas.microsoft.com/office/drawing/2014/main" id="{A6742EE2-9519-4FAD-1FBC-97FFF2B75D53}"/>
              </a:ext>
            </a:extLst>
          </p:cNvPr>
          <p:cNvSpPr/>
          <p:nvPr/>
        </p:nvSpPr>
        <p:spPr>
          <a:xfrm>
            <a:off x="2295469" y="1370847"/>
            <a:ext cx="382113" cy="25457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화살표: 오른쪽 75">
            <a:extLst>
              <a:ext uri="{FF2B5EF4-FFF2-40B4-BE49-F238E27FC236}">
                <a16:creationId xmlns:a16="http://schemas.microsoft.com/office/drawing/2014/main" id="{4FFD8C55-E392-CE10-24C4-956FCB8563F5}"/>
              </a:ext>
            </a:extLst>
          </p:cNvPr>
          <p:cNvSpPr/>
          <p:nvPr/>
        </p:nvSpPr>
        <p:spPr>
          <a:xfrm>
            <a:off x="4676051" y="2034557"/>
            <a:ext cx="382113" cy="25457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화살표: 오른쪽 78">
            <a:extLst>
              <a:ext uri="{FF2B5EF4-FFF2-40B4-BE49-F238E27FC236}">
                <a16:creationId xmlns:a16="http://schemas.microsoft.com/office/drawing/2014/main" id="{845A8984-DCB6-3537-546A-E20E766097E2}"/>
              </a:ext>
            </a:extLst>
          </p:cNvPr>
          <p:cNvSpPr/>
          <p:nvPr/>
        </p:nvSpPr>
        <p:spPr>
          <a:xfrm>
            <a:off x="6229350" y="4023671"/>
            <a:ext cx="1124727" cy="25457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2CA4C611-84B2-D5D3-937B-4F6952853E26}"/>
              </a:ext>
            </a:extLst>
          </p:cNvPr>
          <p:cNvSpPr/>
          <p:nvPr/>
        </p:nvSpPr>
        <p:spPr>
          <a:xfrm>
            <a:off x="6229350" y="3662063"/>
            <a:ext cx="104775" cy="54873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01878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82</Words>
  <Application>Microsoft Office PowerPoint</Application>
  <PresentationFormat>와이드스크린</PresentationFormat>
  <Paragraphs>55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hajun</dc:creator>
  <cp:lastModifiedBy>hajun</cp:lastModifiedBy>
  <cp:revision>1</cp:revision>
  <dcterms:created xsi:type="dcterms:W3CDTF">2023-09-11T11:16:06Z</dcterms:created>
  <dcterms:modified xsi:type="dcterms:W3CDTF">2023-09-11T11:43:12Z</dcterms:modified>
</cp:coreProperties>
</file>