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4C8"/>
    <a:srgbClr val="D8D8D8"/>
    <a:srgbClr val="DAD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CACE7-3DC7-3DD8-4E1F-055C5804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F5FCA-319F-AAB9-0AC9-0715C9EA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ECC26-CCC6-E6C9-0718-77E2AADB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23C64-8B5A-2BED-E105-4A67A559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E171-4B5A-371A-A0E9-EDA4995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E2974-CCEC-3F0E-9A52-DF60E7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6C35D-DF24-C9D2-844D-8BDC274A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F3F6D-8567-1059-6F0F-678E004D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5BF43-DA9C-FE4D-5F9D-56D92FBD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BC482-EF80-16AE-3507-15C7A357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A24BA8-B449-A9DE-B027-34318709F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D4DC6-D8AB-42D0-B2AC-B8654E99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D4C07-121E-908A-3B28-CEF9F160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E04B-D99E-1DAE-B5D7-DE532F56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57737-E78C-5B3F-4315-DD22CBB6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3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759C-4183-AE40-1637-30643809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E8BFA-ADAE-5B51-F85B-A704BEE9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0A1E1-DD41-96FC-001F-9D1462B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C769D-087F-7EEA-2F2B-D23EEF63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4A33C-8B79-AC40-D17F-901D58B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865FB-8A24-3EFE-A466-4C0844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7937E-711C-550D-92BA-1498860E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3336-7A91-F3EB-CA6A-4B552FE3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9E48F-B770-D612-DC5F-B8CC020F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8FDCA-8AE1-EEF2-915B-6BD761B2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D5740-26B2-01A3-26C8-9A0173B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C941B-C45A-C64E-C115-5CC12F9FD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45DC08-6E67-5067-C0F0-2B34C42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47FFB-0DCC-860A-4E65-743FCF41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9E682-81BF-67BB-D745-88F5035E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E7E26-77AD-EEDD-715A-90DD7C5C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B0673-E6F4-A353-4989-8FA6277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F1349-8EA0-D43E-07E7-56F34643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E9D13-4775-B920-089D-84169A8B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34313B-FE33-B6C5-4FF4-F5FAAC60B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88241-9FE5-E6C4-703D-4E4662DF7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2D069D-C640-F6B0-7055-5DA582D9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8916DF-F7F2-2726-95A2-58B32819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4022A1-CBB7-A76E-1F98-9039D89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096A4-944E-7D49-6BB4-9AE847A9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9BA53F-390B-CCD5-193A-ABBEF896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436D2-4E52-208A-84A0-C53DE9D4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E94611-28AF-F628-C3B5-96D3E7BF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33702-F030-F3F9-77F3-1A7D3922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6FD8F9-E451-8F96-0CD1-EDEC1D7A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38FCB-3520-27BE-31A6-FF2B5839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8CD4-F619-DD7F-68F5-9F22D7D8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4EA3-2C16-180A-DC06-9A316C9A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E0ED6-9C5D-9379-281B-94295C96F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BBE82-5DB2-77A9-19C2-98FD80D3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F127F-CFB4-FAB6-5AC7-89F48232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B7F96-7E30-642B-0623-A7B94730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69911-85BD-1837-C8AD-C50260EB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DF452-62D7-FD31-5523-525106F53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DC0A2-D01C-2A73-BE24-4B7BCDB8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D6BE1-9BD5-10BC-E183-7951AF53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2E12A-0740-0DED-A0CD-89441EE5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DF52E-2FDA-5A14-FB3A-787C7C7A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B6BADE-E036-72B9-5E01-1936633F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80BB1-F64C-D15F-5C34-F2856E72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444AC-6BDA-B091-FA60-296A9ED1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E4DF3-2FEE-D311-A9D0-CA3F92975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8730-7DD0-CE01-3285-F22A3FDF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9BF53-88A0-220C-E05E-C245024D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C0933-BBC2-1E05-3AE9-A2E2C8AB7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B8E0AA-1153-2CF4-0D6A-0B6B3315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812" y="0"/>
            <a:ext cx="363237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6AED42-C64C-54C3-9F48-6AA68A1DD5BF}"/>
              </a:ext>
            </a:extLst>
          </p:cNvPr>
          <p:cNvSpPr/>
          <p:nvPr/>
        </p:nvSpPr>
        <p:spPr>
          <a:xfrm>
            <a:off x="7675356" y="42862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054059-C099-D3DF-828E-DA78B4133317}"/>
              </a:ext>
            </a:extLst>
          </p:cNvPr>
          <p:cNvSpPr/>
          <p:nvPr/>
        </p:nvSpPr>
        <p:spPr>
          <a:xfrm>
            <a:off x="7675356" y="72991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71624-426F-26CA-00EF-B24959EF7DEB}"/>
              </a:ext>
            </a:extLst>
          </p:cNvPr>
          <p:cNvSpPr/>
          <p:nvPr/>
        </p:nvSpPr>
        <p:spPr>
          <a:xfrm>
            <a:off x="7675356" y="104549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4F4495-4BB2-EE13-5BC9-E803A24F83A3}"/>
              </a:ext>
            </a:extLst>
          </p:cNvPr>
          <p:cNvSpPr/>
          <p:nvPr/>
        </p:nvSpPr>
        <p:spPr>
          <a:xfrm>
            <a:off x="7675356" y="133249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B43151-027A-E304-1D78-25F3F313BE99}"/>
              </a:ext>
            </a:extLst>
          </p:cNvPr>
          <p:cNvSpPr/>
          <p:nvPr/>
        </p:nvSpPr>
        <p:spPr>
          <a:xfrm>
            <a:off x="7675356" y="163378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67DA-271F-38E9-F816-012AADF8E9E6}"/>
              </a:ext>
            </a:extLst>
          </p:cNvPr>
          <p:cNvSpPr/>
          <p:nvPr/>
        </p:nvSpPr>
        <p:spPr>
          <a:xfrm>
            <a:off x="7675356" y="193507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E2AB7-3F16-AE7E-926A-AC08D6C001A6}"/>
              </a:ext>
            </a:extLst>
          </p:cNvPr>
          <p:cNvSpPr/>
          <p:nvPr/>
        </p:nvSpPr>
        <p:spPr>
          <a:xfrm>
            <a:off x="7675356" y="225140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F12758-2F9E-95C1-962D-8366A45CF745}"/>
              </a:ext>
            </a:extLst>
          </p:cNvPr>
          <p:cNvSpPr/>
          <p:nvPr/>
        </p:nvSpPr>
        <p:spPr>
          <a:xfrm>
            <a:off x="7675356" y="2573754"/>
            <a:ext cx="1009650" cy="301291"/>
          </a:xfrm>
          <a:prstGeom prst="rect">
            <a:avLst/>
          </a:prstGeom>
          <a:solidFill>
            <a:srgbClr val="DAD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04A01-9A08-1FED-1486-9FA5F4751267}"/>
              </a:ext>
            </a:extLst>
          </p:cNvPr>
          <p:cNvSpPr/>
          <p:nvPr/>
        </p:nvSpPr>
        <p:spPr>
          <a:xfrm>
            <a:off x="7675356" y="287504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A6B4F0-5653-0487-5462-A37B38AFF455}"/>
              </a:ext>
            </a:extLst>
          </p:cNvPr>
          <p:cNvSpPr/>
          <p:nvPr/>
        </p:nvSpPr>
        <p:spPr>
          <a:xfrm>
            <a:off x="7675356" y="3194131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84027-C6D1-48B8-2822-D19A7A8B3ACB}"/>
              </a:ext>
            </a:extLst>
          </p:cNvPr>
          <p:cNvSpPr/>
          <p:nvPr/>
        </p:nvSpPr>
        <p:spPr>
          <a:xfrm>
            <a:off x="7675356" y="349383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FCBDE3-E05E-8D89-85A1-BD202D2911CB}"/>
              </a:ext>
            </a:extLst>
          </p:cNvPr>
          <p:cNvSpPr/>
          <p:nvPr/>
        </p:nvSpPr>
        <p:spPr>
          <a:xfrm>
            <a:off x="7675356" y="379512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24456-7386-DAB0-5C08-3EF0876BBD1D}"/>
              </a:ext>
            </a:extLst>
          </p:cNvPr>
          <p:cNvSpPr/>
          <p:nvPr/>
        </p:nvSpPr>
        <p:spPr>
          <a:xfrm>
            <a:off x="7675356" y="411425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BA8AB2-3997-9390-C5A6-954D6175C70E}"/>
              </a:ext>
            </a:extLst>
          </p:cNvPr>
          <p:cNvSpPr/>
          <p:nvPr/>
        </p:nvSpPr>
        <p:spPr>
          <a:xfrm>
            <a:off x="7675356" y="441400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D2C11-CF00-EA5F-2953-F962144F75A5}"/>
              </a:ext>
            </a:extLst>
          </p:cNvPr>
          <p:cNvSpPr/>
          <p:nvPr/>
        </p:nvSpPr>
        <p:spPr>
          <a:xfrm>
            <a:off x="7675356" y="468525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E504B5-A543-A4F7-75CE-AC63D30D790E}"/>
              </a:ext>
            </a:extLst>
          </p:cNvPr>
          <p:cNvSpPr/>
          <p:nvPr/>
        </p:nvSpPr>
        <p:spPr>
          <a:xfrm>
            <a:off x="7675356" y="500443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382C39-2D91-B499-5EEB-F61653EF008D}"/>
              </a:ext>
            </a:extLst>
          </p:cNvPr>
          <p:cNvSpPr/>
          <p:nvPr/>
        </p:nvSpPr>
        <p:spPr>
          <a:xfrm>
            <a:off x="7675356" y="5282482"/>
            <a:ext cx="1009650" cy="301291"/>
          </a:xfrm>
          <a:prstGeom prst="rect">
            <a:avLst/>
          </a:prstGeom>
          <a:solidFill>
            <a:srgbClr val="9B94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38CBF7-A46B-EEC3-599F-D587D75EFA25}"/>
              </a:ext>
            </a:extLst>
          </p:cNvPr>
          <p:cNvSpPr/>
          <p:nvPr/>
        </p:nvSpPr>
        <p:spPr>
          <a:xfrm>
            <a:off x="7675356" y="559362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DB35C4-A4AB-2C54-03A2-EE5C89EC31EE}"/>
              </a:ext>
            </a:extLst>
          </p:cNvPr>
          <p:cNvSpPr/>
          <p:nvPr/>
        </p:nvSpPr>
        <p:spPr>
          <a:xfrm>
            <a:off x="7675356" y="589491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A7B92-6E15-E0EE-8BBA-08E488FB3749}"/>
              </a:ext>
            </a:extLst>
          </p:cNvPr>
          <p:cNvSpPr/>
          <p:nvPr/>
        </p:nvSpPr>
        <p:spPr>
          <a:xfrm>
            <a:off x="7675356" y="619620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9DFF0F-4EB6-CEE9-3488-F60EE86361E3}"/>
              </a:ext>
            </a:extLst>
          </p:cNvPr>
          <p:cNvSpPr/>
          <p:nvPr/>
        </p:nvSpPr>
        <p:spPr>
          <a:xfrm>
            <a:off x="10467474" y="4286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4750DC-E505-6335-D86D-73BE184C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14" y="1104575"/>
            <a:ext cx="248637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8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9BF53-88A0-220C-E05E-C245024D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C0933-BBC2-1E05-3AE9-A2E2C8AB7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6AED42-C64C-54C3-9F48-6AA68A1DD5BF}"/>
              </a:ext>
            </a:extLst>
          </p:cNvPr>
          <p:cNvSpPr/>
          <p:nvPr/>
        </p:nvSpPr>
        <p:spPr>
          <a:xfrm>
            <a:off x="7675356" y="30830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054059-C099-D3DF-828E-DA78B4133317}"/>
              </a:ext>
            </a:extLst>
          </p:cNvPr>
          <p:cNvSpPr/>
          <p:nvPr/>
        </p:nvSpPr>
        <p:spPr>
          <a:xfrm>
            <a:off x="7675356" y="60959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71624-426F-26CA-00EF-B24959EF7DEB}"/>
              </a:ext>
            </a:extLst>
          </p:cNvPr>
          <p:cNvSpPr/>
          <p:nvPr/>
        </p:nvSpPr>
        <p:spPr>
          <a:xfrm>
            <a:off x="7675356" y="92517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4F4495-4BB2-EE13-5BC9-E803A24F83A3}"/>
              </a:ext>
            </a:extLst>
          </p:cNvPr>
          <p:cNvSpPr/>
          <p:nvPr/>
        </p:nvSpPr>
        <p:spPr>
          <a:xfrm>
            <a:off x="7675356" y="1212181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B43151-027A-E304-1D78-25F3F313BE99}"/>
              </a:ext>
            </a:extLst>
          </p:cNvPr>
          <p:cNvSpPr/>
          <p:nvPr/>
        </p:nvSpPr>
        <p:spPr>
          <a:xfrm>
            <a:off x="7675356" y="151347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67DA-271F-38E9-F816-012AADF8E9E6}"/>
              </a:ext>
            </a:extLst>
          </p:cNvPr>
          <p:cNvSpPr/>
          <p:nvPr/>
        </p:nvSpPr>
        <p:spPr>
          <a:xfrm>
            <a:off x="7675356" y="181476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E2AB7-3F16-AE7E-926A-AC08D6C001A6}"/>
              </a:ext>
            </a:extLst>
          </p:cNvPr>
          <p:cNvSpPr/>
          <p:nvPr/>
        </p:nvSpPr>
        <p:spPr>
          <a:xfrm>
            <a:off x="7675356" y="2131091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F12758-2F9E-95C1-962D-8366A45CF745}"/>
              </a:ext>
            </a:extLst>
          </p:cNvPr>
          <p:cNvSpPr/>
          <p:nvPr/>
        </p:nvSpPr>
        <p:spPr>
          <a:xfrm>
            <a:off x="7675356" y="2453438"/>
            <a:ext cx="1009650" cy="301291"/>
          </a:xfrm>
          <a:prstGeom prst="rect">
            <a:avLst/>
          </a:prstGeom>
          <a:solidFill>
            <a:srgbClr val="DAD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04A01-9A08-1FED-1486-9FA5F4751267}"/>
              </a:ext>
            </a:extLst>
          </p:cNvPr>
          <p:cNvSpPr/>
          <p:nvPr/>
        </p:nvSpPr>
        <p:spPr>
          <a:xfrm>
            <a:off x="7675356" y="275472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A6B4F0-5653-0487-5462-A37B38AFF455}"/>
              </a:ext>
            </a:extLst>
          </p:cNvPr>
          <p:cNvSpPr/>
          <p:nvPr/>
        </p:nvSpPr>
        <p:spPr>
          <a:xfrm>
            <a:off x="7675356" y="307381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84027-C6D1-48B8-2822-D19A7A8B3ACB}"/>
              </a:ext>
            </a:extLst>
          </p:cNvPr>
          <p:cNvSpPr/>
          <p:nvPr/>
        </p:nvSpPr>
        <p:spPr>
          <a:xfrm>
            <a:off x="7675356" y="337352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FCBDE3-E05E-8D89-85A1-BD202D2911CB}"/>
              </a:ext>
            </a:extLst>
          </p:cNvPr>
          <p:cNvSpPr/>
          <p:nvPr/>
        </p:nvSpPr>
        <p:spPr>
          <a:xfrm>
            <a:off x="7675356" y="367481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24456-7386-DAB0-5C08-3EF0876BBD1D}"/>
              </a:ext>
            </a:extLst>
          </p:cNvPr>
          <p:cNvSpPr/>
          <p:nvPr/>
        </p:nvSpPr>
        <p:spPr>
          <a:xfrm>
            <a:off x="7675356" y="3993940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BA8AB2-3997-9390-C5A6-954D6175C70E}"/>
              </a:ext>
            </a:extLst>
          </p:cNvPr>
          <p:cNvSpPr/>
          <p:nvPr/>
        </p:nvSpPr>
        <p:spPr>
          <a:xfrm>
            <a:off x="7675356" y="429368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D2C11-CF00-EA5F-2953-F962144F75A5}"/>
              </a:ext>
            </a:extLst>
          </p:cNvPr>
          <p:cNvSpPr/>
          <p:nvPr/>
        </p:nvSpPr>
        <p:spPr>
          <a:xfrm>
            <a:off x="7675356" y="4564940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E504B5-A543-A4F7-75CE-AC63D30D790E}"/>
              </a:ext>
            </a:extLst>
          </p:cNvPr>
          <p:cNvSpPr/>
          <p:nvPr/>
        </p:nvSpPr>
        <p:spPr>
          <a:xfrm>
            <a:off x="7675356" y="488411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382C39-2D91-B499-5EEB-F61653EF008D}"/>
              </a:ext>
            </a:extLst>
          </p:cNvPr>
          <p:cNvSpPr/>
          <p:nvPr/>
        </p:nvSpPr>
        <p:spPr>
          <a:xfrm>
            <a:off x="7675356" y="5162166"/>
            <a:ext cx="1009650" cy="301291"/>
          </a:xfrm>
          <a:prstGeom prst="rect">
            <a:avLst/>
          </a:prstGeom>
          <a:solidFill>
            <a:srgbClr val="9B94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38CBF7-A46B-EEC3-599F-D587D75EFA25}"/>
              </a:ext>
            </a:extLst>
          </p:cNvPr>
          <p:cNvSpPr/>
          <p:nvPr/>
        </p:nvSpPr>
        <p:spPr>
          <a:xfrm>
            <a:off x="7675356" y="547330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DB35C4-A4AB-2C54-03A2-EE5C89EC31EE}"/>
              </a:ext>
            </a:extLst>
          </p:cNvPr>
          <p:cNvSpPr/>
          <p:nvPr/>
        </p:nvSpPr>
        <p:spPr>
          <a:xfrm>
            <a:off x="7675356" y="577459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A7B92-6E15-E0EE-8BBA-08E488FB3749}"/>
              </a:ext>
            </a:extLst>
          </p:cNvPr>
          <p:cNvSpPr/>
          <p:nvPr/>
        </p:nvSpPr>
        <p:spPr>
          <a:xfrm>
            <a:off x="7675356" y="607588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9DFF0F-4EB6-CEE9-3488-F60EE86361E3}"/>
              </a:ext>
            </a:extLst>
          </p:cNvPr>
          <p:cNvSpPr/>
          <p:nvPr/>
        </p:nvSpPr>
        <p:spPr>
          <a:xfrm>
            <a:off x="10467474" y="4286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49D49-FD80-3987-5BD9-87463DEF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45" y="0"/>
            <a:ext cx="34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4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61C0933-BBC2-1E05-3AE9-A2E2C8AB7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6AED42-C64C-54C3-9F48-6AA68A1DD5BF}"/>
              </a:ext>
            </a:extLst>
          </p:cNvPr>
          <p:cNvSpPr/>
          <p:nvPr/>
        </p:nvSpPr>
        <p:spPr>
          <a:xfrm>
            <a:off x="7675356" y="42862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054059-C099-D3DF-828E-DA78B4133317}"/>
              </a:ext>
            </a:extLst>
          </p:cNvPr>
          <p:cNvSpPr/>
          <p:nvPr/>
        </p:nvSpPr>
        <p:spPr>
          <a:xfrm>
            <a:off x="7675356" y="72991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71624-426F-26CA-00EF-B24959EF7DEB}"/>
              </a:ext>
            </a:extLst>
          </p:cNvPr>
          <p:cNvSpPr/>
          <p:nvPr/>
        </p:nvSpPr>
        <p:spPr>
          <a:xfrm>
            <a:off x="7675356" y="104549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4F4495-4BB2-EE13-5BC9-E803A24F83A3}"/>
              </a:ext>
            </a:extLst>
          </p:cNvPr>
          <p:cNvSpPr/>
          <p:nvPr/>
        </p:nvSpPr>
        <p:spPr>
          <a:xfrm>
            <a:off x="7675356" y="133249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B43151-027A-E304-1D78-25F3F313BE99}"/>
              </a:ext>
            </a:extLst>
          </p:cNvPr>
          <p:cNvSpPr/>
          <p:nvPr/>
        </p:nvSpPr>
        <p:spPr>
          <a:xfrm>
            <a:off x="7675356" y="163378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67DA-271F-38E9-F816-012AADF8E9E6}"/>
              </a:ext>
            </a:extLst>
          </p:cNvPr>
          <p:cNvSpPr/>
          <p:nvPr/>
        </p:nvSpPr>
        <p:spPr>
          <a:xfrm>
            <a:off x="7675356" y="193507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E2AB7-3F16-AE7E-926A-AC08D6C001A6}"/>
              </a:ext>
            </a:extLst>
          </p:cNvPr>
          <p:cNvSpPr/>
          <p:nvPr/>
        </p:nvSpPr>
        <p:spPr>
          <a:xfrm>
            <a:off x="7675356" y="225140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F12758-2F9E-95C1-962D-8366A45CF745}"/>
              </a:ext>
            </a:extLst>
          </p:cNvPr>
          <p:cNvSpPr/>
          <p:nvPr/>
        </p:nvSpPr>
        <p:spPr>
          <a:xfrm>
            <a:off x="7675356" y="2573754"/>
            <a:ext cx="1009650" cy="301291"/>
          </a:xfrm>
          <a:prstGeom prst="rect">
            <a:avLst/>
          </a:prstGeom>
          <a:solidFill>
            <a:srgbClr val="DAD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04A01-9A08-1FED-1486-9FA5F4751267}"/>
              </a:ext>
            </a:extLst>
          </p:cNvPr>
          <p:cNvSpPr/>
          <p:nvPr/>
        </p:nvSpPr>
        <p:spPr>
          <a:xfrm>
            <a:off x="7675356" y="2875045"/>
            <a:ext cx="1009650" cy="301291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A6B4F0-5653-0487-5462-A37B38AFF455}"/>
              </a:ext>
            </a:extLst>
          </p:cNvPr>
          <p:cNvSpPr/>
          <p:nvPr/>
        </p:nvSpPr>
        <p:spPr>
          <a:xfrm>
            <a:off x="7675356" y="3194131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84027-C6D1-48B8-2822-D19A7A8B3ACB}"/>
              </a:ext>
            </a:extLst>
          </p:cNvPr>
          <p:cNvSpPr/>
          <p:nvPr/>
        </p:nvSpPr>
        <p:spPr>
          <a:xfrm>
            <a:off x="7675356" y="349383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FCBDE3-E05E-8D89-85A1-BD202D2911CB}"/>
              </a:ext>
            </a:extLst>
          </p:cNvPr>
          <p:cNvSpPr/>
          <p:nvPr/>
        </p:nvSpPr>
        <p:spPr>
          <a:xfrm>
            <a:off x="7675356" y="379512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24456-7386-DAB0-5C08-3EF0876BBD1D}"/>
              </a:ext>
            </a:extLst>
          </p:cNvPr>
          <p:cNvSpPr/>
          <p:nvPr/>
        </p:nvSpPr>
        <p:spPr>
          <a:xfrm>
            <a:off x="7675356" y="411425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BA8AB2-3997-9390-C5A6-954D6175C70E}"/>
              </a:ext>
            </a:extLst>
          </p:cNvPr>
          <p:cNvSpPr/>
          <p:nvPr/>
        </p:nvSpPr>
        <p:spPr>
          <a:xfrm>
            <a:off x="7675356" y="441400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D2C11-CF00-EA5F-2953-F962144F75A5}"/>
              </a:ext>
            </a:extLst>
          </p:cNvPr>
          <p:cNvSpPr/>
          <p:nvPr/>
        </p:nvSpPr>
        <p:spPr>
          <a:xfrm>
            <a:off x="7675356" y="468525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E504B5-A543-A4F7-75CE-AC63D30D790E}"/>
              </a:ext>
            </a:extLst>
          </p:cNvPr>
          <p:cNvSpPr/>
          <p:nvPr/>
        </p:nvSpPr>
        <p:spPr>
          <a:xfrm>
            <a:off x="7675356" y="500443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382C39-2D91-B499-5EEB-F61653EF008D}"/>
              </a:ext>
            </a:extLst>
          </p:cNvPr>
          <p:cNvSpPr/>
          <p:nvPr/>
        </p:nvSpPr>
        <p:spPr>
          <a:xfrm>
            <a:off x="7675356" y="5282482"/>
            <a:ext cx="1009650" cy="301291"/>
          </a:xfrm>
          <a:prstGeom prst="rect">
            <a:avLst/>
          </a:prstGeom>
          <a:solidFill>
            <a:srgbClr val="9B94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38CBF7-A46B-EEC3-599F-D587D75EFA25}"/>
              </a:ext>
            </a:extLst>
          </p:cNvPr>
          <p:cNvSpPr/>
          <p:nvPr/>
        </p:nvSpPr>
        <p:spPr>
          <a:xfrm>
            <a:off x="7675356" y="559362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DB35C4-A4AB-2C54-03A2-EE5C89EC31EE}"/>
              </a:ext>
            </a:extLst>
          </p:cNvPr>
          <p:cNvSpPr/>
          <p:nvPr/>
        </p:nvSpPr>
        <p:spPr>
          <a:xfrm>
            <a:off x="7675356" y="589491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A7B92-6E15-E0EE-8BBA-08E488FB3749}"/>
              </a:ext>
            </a:extLst>
          </p:cNvPr>
          <p:cNvSpPr/>
          <p:nvPr/>
        </p:nvSpPr>
        <p:spPr>
          <a:xfrm>
            <a:off x="7675356" y="619620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9DFF0F-4EB6-CEE9-3488-F60EE86361E3}"/>
              </a:ext>
            </a:extLst>
          </p:cNvPr>
          <p:cNvSpPr/>
          <p:nvPr/>
        </p:nvSpPr>
        <p:spPr>
          <a:xfrm>
            <a:off x="10467474" y="4286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4750DC-E505-6335-D86D-73BE184C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81" y="360505"/>
            <a:ext cx="3440775" cy="64333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1F9F97-925D-42A7-9F97-A4C1F1E4A8EA}"/>
              </a:ext>
            </a:extLst>
          </p:cNvPr>
          <p:cNvSpPr/>
          <p:nvPr/>
        </p:nvSpPr>
        <p:spPr>
          <a:xfrm>
            <a:off x="1227221" y="1122363"/>
            <a:ext cx="2630905" cy="457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751CF0-213C-1C2F-2A3C-D5A85354A963}"/>
              </a:ext>
            </a:extLst>
          </p:cNvPr>
          <p:cNvSpPr/>
          <p:nvPr/>
        </p:nvSpPr>
        <p:spPr>
          <a:xfrm>
            <a:off x="936135" y="1122363"/>
            <a:ext cx="1213508" cy="45719"/>
          </a:xfrm>
          <a:prstGeom prst="rect">
            <a:avLst/>
          </a:prstGeom>
          <a:solidFill>
            <a:srgbClr val="DAD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8AFCEC-1AF4-3506-77D6-096A821D394B}"/>
              </a:ext>
            </a:extLst>
          </p:cNvPr>
          <p:cNvSpPr/>
          <p:nvPr/>
        </p:nvSpPr>
        <p:spPr>
          <a:xfrm>
            <a:off x="2101517" y="1101197"/>
            <a:ext cx="110189" cy="110189"/>
          </a:xfrm>
          <a:prstGeom prst="ellipse">
            <a:avLst/>
          </a:prstGeom>
          <a:solidFill>
            <a:srgbClr val="9B9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5FE4D88-7B2A-47A9-13BB-84A50601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18" y="353498"/>
            <a:ext cx="3313013" cy="64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3</cp:revision>
  <dcterms:created xsi:type="dcterms:W3CDTF">2023-09-12T07:55:02Z</dcterms:created>
  <dcterms:modified xsi:type="dcterms:W3CDTF">2023-09-12T14:54:55Z</dcterms:modified>
</cp:coreProperties>
</file>