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 Minh Thong 20176881" initials="DMT2" lastIdx="1" clrIdx="0">
    <p:extLst>
      <p:ext uri="{19B8F6BF-5375-455C-9EA6-DF929625EA0E}">
        <p15:presenceInfo xmlns:p15="http://schemas.microsoft.com/office/powerpoint/2012/main" userId="S::thong.dm176881@sis.hust.edu.vn::2c88223c-942d-48a8-a13e-d1a199be8d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95E13E-C65C-B69C-CB57-326B65E11FE3}" v="282" dt="2020-12-26T11:18:3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Grid="0" snapToObjects="1">
      <p:cViewPr>
        <p:scale>
          <a:sx n="131" d="100"/>
          <a:sy n="131" d="100"/>
        </p:scale>
        <p:origin x="4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5C-4BC1-94D1-06F1DD94D5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5C-4BC1-94D1-06F1DD94D5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5C-4BC1-94D1-06F1DD94D5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5C-4BC1-94D1-06F1DD94D59F}"/>
              </c:ext>
            </c:extLst>
          </c:dPt>
          <c:cat>
            <c:strRef>
              <c:f>Sheet1!$A$2:$A$5</c:f>
              <c:strCache>
                <c:ptCount val="4"/>
                <c:pt idx="0">
                  <c:v>Trần Thị Hằng</c:v>
                </c:pt>
                <c:pt idx="1">
                  <c:v>Dương Thị Huê</c:v>
                </c:pt>
                <c:pt idx="2">
                  <c:v>Đỗ Minh Thông</c:v>
                </c:pt>
                <c:pt idx="3">
                  <c:v>Phạm Nhật Linh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0-BD45-A158-E1D29E2C1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716C-40DB-6C4B-9C0F-A7A7F540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518055"/>
            <a:ext cx="7315200" cy="3255264"/>
          </a:xfrm>
        </p:spPr>
        <p:txBody>
          <a:bodyPr/>
          <a:lstStyle/>
          <a:p>
            <a:r>
              <a:rPr lang="en-VN" sz="6600" b="1" dirty="0"/>
              <a:t>Eco Bike Rental</a:t>
            </a:r>
            <a:br>
              <a:rPr lang="en-VN" sz="6600" b="1" dirty="0"/>
            </a:br>
            <a:endParaRPr lang="en-US" sz="66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626F7-6664-4841-823B-3143DDEAD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429000"/>
            <a:ext cx="7315200" cy="22035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VN" sz="2400" dirty="0"/>
              <a:t>Group 8</a:t>
            </a:r>
            <a:endParaRPr lang="en-US" sz="2400"/>
          </a:p>
          <a:p>
            <a:r>
              <a:rPr lang="en-VN" sz="2400" dirty="0"/>
              <a:t>Trần Thị Hằng- 20176748</a:t>
            </a:r>
          </a:p>
          <a:p>
            <a:r>
              <a:rPr lang="en-VN" sz="2400" dirty="0"/>
              <a:t>Dương Thị Huê- 20176772</a:t>
            </a:r>
          </a:p>
          <a:p>
            <a:r>
              <a:rPr lang="en-VN" sz="2400" dirty="0"/>
              <a:t>Đỗ Minh Thông- 20176881</a:t>
            </a:r>
          </a:p>
          <a:p>
            <a:r>
              <a:rPr lang="en-VN" sz="2400" dirty="0"/>
              <a:t>Phạm Nhật Linh- 20184285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52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Design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5809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VN" sz="2400" dirty="0"/>
              <a:t>1. Design Concepts</a:t>
            </a:r>
          </a:p>
          <a:p>
            <a:endParaRPr lang="en-V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F000F-6A1E-7B4B-BAB1-3C0BE21B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4501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Design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5809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VN" sz="2400" dirty="0"/>
              <a:t>1. Design Concepts</a:t>
            </a:r>
          </a:p>
          <a:p>
            <a:r>
              <a:rPr lang="en-VN" sz="2400" dirty="0"/>
              <a:t>2. Design Principles</a:t>
            </a:r>
          </a:p>
          <a:p>
            <a:endParaRPr lang="en-V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F000F-6A1E-7B4B-BAB1-3C0BE21B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632192" cy="512064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Design simple classes</a:t>
            </a:r>
          </a:p>
          <a:p>
            <a:r>
              <a:rPr lang="en-US" sz="2400" dirty="0"/>
              <a:t>1 class – 1 job – 1 responsibility</a:t>
            </a:r>
          </a:p>
          <a:p>
            <a:r>
              <a:rPr lang="en-US" sz="2400" dirty="0">
                <a:ea typeface="+mn-lt"/>
                <a:cs typeface="+mn-lt"/>
              </a:rPr>
              <a:t>Open for extension but close for modification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Use interfaces, abstract classes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All classes with same properties into one package to manage easily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=&gt; </a:t>
            </a:r>
            <a:r>
              <a:rPr lang="en-US" sz="2400" dirty="0">
                <a:ea typeface="+mn-lt"/>
                <a:cs typeface="+mn-lt"/>
              </a:rPr>
              <a:t>Reuse source code, adapt any changing requirements. </a:t>
            </a:r>
          </a:p>
          <a:p>
            <a:endParaRPr lang="en-US" sz="2400" dirty="0"/>
          </a:p>
          <a:p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0467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IV. Design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58099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VN" sz="2400" dirty="0"/>
              <a:t>1. Design Concepts</a:t>
            </a:r>
          </a:p>
          <a:p>
            <a:r>
              <a:rPr lang="en-VN" sz="2400" dirty="0"/>
              <a:t>2. Design Principles</a:t>
            </a:r>
          </a:p>
          <a:p>
            <a:r>
              <a:rPr lang="en-VN" sz="2400" dirty="0"/>
              <a:t>3. Design Patterns</a:t>
            </a:r>
          </a:p>
          <a:p>
            <a:endParaRPr lang="en-V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DF000F-6A1E-7B4B-BAB1-3C0BE21B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We don’t use any design patterns. 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8244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E5F2043D-6D6E-480F-9FD2-A327D8636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8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1921-2EBE-4AC1-9D6A-39BADB0B6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848" y="1018032"/>
            <a:ext cx="9503664" cy="3255264"/>
          </a:xfrm>
        </p:spPr>
        <p:txBody>
          <a:bodyPr>
            <a:normAutofit/>
          </a:bodyPr>
          <a:lstStyle/>
          <a:p>
            <a:r>
              <a:rPr lang="en-GB" sz="8000" b="1" dirty="0"/>
              <a:t>Thank you </a:t>
            </a:r>
            <a:br>
              <a:rPr lang="en-GB" sz="8000" b="1" dirty="0"/>
            </a:br>
            <a:r>
              <a:rPr lang="en-GB" sz="8000" b="1" dirty="0"/>
              <a:t>for listening!</a:t>
            </a:r>
          </a:p>
        </p:txBody>
      </p:sp>
    </p:spTree>
    <p:extLst>
      <p:ext uri="{BB962C8B-B14F-4D97-AF65-F5344CB8AC3E}">
        <p14:creationId xmlns:p14="http://schemas.microsoft.com/office/powerpoint/2010/main" val="7844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A7DE-9154-094D-B594-6F5D376E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I. Member Contribution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26CBEB-67A7-0C4C-A135-4F3637D93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43845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758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EA68-4B14-3F48-AA98-22431FEC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II. Typical Interaction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8B39-5397-7B4F-909E-30676601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176016" cy="2309798"/>
          </a:xfrm>
        </p:spPr>
        <p:txBody>
          <a:bodyPr>
            <a:normAutofit/>
          </a:bodyPr>
          <a:lstStyle/>
          <a:p>
            <a:endParaRPr lang="en-VN" sz="1800" dirty="0"/>
          </a:p>
          <a:p>
            <a:r>
              <a:rPr lang="en-VN" sz="2400" dirty="0"/>
              <a:t>1. Sequence Diagram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8A83CA19-A48E-874F-AA95-8250EAB35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8" t="1149" r="1397" b="2069"/>
          <a:stretch/>
        </p:blipFill>
        <p:spPr>
          <a:xfrm>
            <a:off x="3722255" y="54010"/>
            <a:ext cx="7426035" cy="6880332"/>
          </a:xfrm>
        </p:spPr>
      </p:pic>
    </p:spTree>
    <p:extLst>
      <p:ext uri="{BB962C8B-B14F-4D97-AF65-F5344CB8AC3E}">
        <p14:creationId xmlns:p14="http://schemas.microsoft.com/office/powerpoint/2010/main" val="17242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EA68-4B14-3F48-AA98-22431FEC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II. Typical Interaction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8B39-5397-7B4F-909E-30676601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078480" cy="2309798"/>
          </a:xfrm>
        </p:spPr>
        <p:txBody>
          <a:bodyPr>
            <a:normAutofit/>
          </a:bodyPr>
          <a:lstStyle/>
          <a:p>
            <a:endParaRPr lang="en-VN" sz="1800" dirty="0"/>
          </a:p>
          <a:p>
            <a:r>
              <a:rPr lang="en-VN" sz="2400" dirty="0"/>
              <a:t>1. Sequence Diagram</a:t>
            </a:r>
          </a:p>
          <a:p>
            <a:r>
              <a:rPr lang="en-VN" sz="2400" dirty="0"/>
              <a:t>2. Analysis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2EE49A-8C4F-7C4B-8D86-3941470C1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05" t="14881" r="20162" b="5589"/>
          <a:stretch/>
        </p:blipFill>
        <p:spPr>
          <a:xfrm>
            <a:off x="3482110" y="1143000"/>
            <a:ext cx="8321963" cy="4084782"/>
          </a:xfrm>
        </p:spPr>
      </p:pic>
    </p:spTree>
    <p:extLst>
      <p:ext uri="{BB962C8B-B14F-4D97-AF65-F5344CB8AC3E}">
        <p14:creationId xmlns:p14="http://schemas.microsoft.com/office/powerpoint/2010/main" val="308956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EA68-4B14-3F48-AA98-22431FEC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II. Typical Interaction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8B39-5397-7B4F-909E-30676601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2980944" cy="230979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  <a:p>
            <a:r>
              <a:rPr lang="en-VN" sz="2400" dirty="0"/>
              <a:t>1. Sequence Diagram</a:t>
            </a:r>
          </a:p>
          <a:p>
            <a:r>
              <a:rPr lang="en-VN" sz="2400" dirty="0"/>
              <a:t>2. Analysis Diagram</a:t>
            </a:r>
          </a:p>
          <a:p>
            <a:r>
              <a:rPr lang="en-VN" sz="2400" dirty="0"/>
              <a:t>3. Communication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78873D-25D3-C344-ACD0-BC138E11A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2" t="7635" r="4633" b="10576"/>
          <a:stretch/>
        </p:blipFill>
        <p:spPr>
          <a:xfrm>
            <a:off x="3472872" y="1771072"/>
            <a:ext cx="8278279" cy="3315855"/>
          </a:xfrm>
        </p:spPr>
      </p:pic>
    </p:spTree>
    <p:extLst>
      <p:ext uri="{BB962C8B-B14F-4D97-AF65-F5344CB8AC3E}">
        <p14:creationId xmlns:p14="http://schemas.microsoft.com/office/powerpoint/2010/main" val="239856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23600-9892-6840-B26A-6A0ED9D42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91" t="5186" r="1974" b="4119"/>
          <a:stretch/>
        </p:blipFill>
        <p:spPr>
          <a:xfrm>
            <a:off x="3472874" y="1360053"/>
            <a:ext cx="8340436" cy="41378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r>
              <a:rPr lang="en-VN" sz="2200" dirty="0"/>
              <a:t>1. General Diagram</a:t>
            </a:r>
          </a:p>
        </p:txBody>
      </p:sp>
    </p:spTree>
    <p:extLst>
      <p:ext uri="{BB962C8B-B14F-4D97-AF65-F5344CB8AC3E}">
        <p14:creationId xmlns:p14="http://schemas.microsoft.com/office/powerpoint/2010/main" val="40164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12464"/>
            <a:ext cx="3480816" cy="2303702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VN" sz="2200" dirty="0"/>
              <a:t>1. General Diagram</a:t>
            </a:r>
          </a:p>
          <a:p>
            <a:r>
              <a:rPr lang="en-VN" sz="2200" dirty="0"/>
              <a:t>2. Detailed Diagram</a:t>
            </a:r>
          </a:p>
          <a:p>
            <a:r>
              <a:rPr lang="en-VN" sz="2200" dirty="0"/>
              <a:t>    a. </a:t>
            </a:r>
            <a:r>
              <a:rPr lang="en-VN" sz="2000" dirty="0"/>
              <a:t>Controller 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94675-186B-8D40-9614-B18D7742A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2" t="4005" r="1222" b="4121"/>
          <a:stretch/>
        </p:blipFill>
        <p:spPr>
          <a:xfrm>
            <a:off x="3519055" y="1323571"/>
            <a:ext cx="8200044" cy="4206240"/>
          </a:xfrm>
        </p:spPr>
      </p:pic>
    </p:spTree>
    <p:extLst>
      <p:ext uri="{BB962C8B-B14F-4D97-AF65-F5344CB8AC3E}">
        <p14:creationId xmlns:p14="http://schemas.microsoft.com/office/powerpoint/2010/main" val="9401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090672" cy="2309798"/>
          </a:xfrm>
        </p:spPr>
        <p:txBody>
          <a:bodyPr>
            <a:normAutofit fontScale="92500"/>
          </a:bodyPr>
          <a:lstStyle/>
          <a:p>
            <a:endParaRPr lang="en-VN" sz="1800" dirty="0"/>
          </a:p>
          <a:p>
            <a:r>
              <a:rPr lang="en-VN" sz="2400" dirty="0"/>
              <a:t>1. General Diagram</a:t>
            </a:r>
          </a:p>
          <a:p>
            <a:r>
              <a:rPr lang="en-VN" sz="2400" dirty="0"/>
              <a:t>2. Detailed Diagram</a:t>
            </a:r>
          </a:p>
          <a:p>
            <a:r>
              <a:rPr lang="en-VN" sz="1800" dirty="0"/>
              <a:t>    </a:t>
            </a:r>
            <a:r>
              <a:rPr lang="en-VN" sz="2000" dirty="0"/>
              <a:t>a. Controller Class Diagram</a:t>
            </a:r>
          </a:p>
          <a:p>
            <a:r>
              <a:rPr lang="en-VN" sz="2000"/>
              <a:t>    b. Entity 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5BDE6D-B1A0-5340-95D4-A70B0CE4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9" t="3563" r="971" b="3329"/>
          <a:stretch/>
        </p:blipFill>
        <p:spPr>
          <a:xfrm>
            <a:off x="3472872" y="782829"/>
            <a:ext cx="8275783" cy="5292341"/>
          </a:xfrm>
        </p:spPr>
      </p:pic>
    </p:spTree>
    <p:extLst>
      <p:ext uri="{BB962C8B-B14F-4D97-AF65-F5344CB8AC3E}">
        <p14:creationId xmlns:p14="http://schemas.microsoft.com/office/powerpoint/2010/main" val="421247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EFF-2CE4-9647-BD84-71FDA5EE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III. Class Diagrams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BC32D-2518-5041-A268-5B7698F2A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506368"/>
            <a:ext cx="3139440" cy="2568802"/>
          </a:xfrm>
        </p:spPr>
        <p:txBody>
          <a:bodyPr>
            <a:normAutofit fontScale="92500" lnSpcReduction="10000"/>
          </a:bodyPr>
          <a:lstStyle/>
          <a:p>
            <a:endParaRPr lang="en-VN" sz="1800" dirty="0"/>
          </a:p>
          <a:p>
            <a:r>
              <a:rPr lang="en-VN" sz="2400" dirty="0"/>
              <a:t>1. General Diagram</a:t>
            </a:r>
          </a:p>
          <a:p>
            <a:r>
              <a:rPr lang="en-VN" sz="2400" dirty="0"/>
              <a:t>2. Detailed Diagram</a:t>
            </a:r>
          </a:p>
          <a:p>
            <a:r>
              <a:rPr lang="en-VN" sz="1800" dirty="0"/>
              <a:t>    </a:t>
            </a:r>
            <a:r>
              <a:rPr lang="en-VN" sz="2000" dirty="0"/>
              <a:t>a. Controller Class Diagram</a:t>
            </a:r>
          </a:p>
          <a:p>
            <a:r>
              <a:rPr lang="en-VN" sz="2000" dirty="0"/>
              <a:t>     b. Entity Class Diagram</a:t>
            </a:r>
          </a:p>
          <a:p>
            <a:r>
              <a:rPr lang="en-VN" sz="2000" dirty="0"/>
              <a:t>     c. Screen Class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5FE4F9-1BEB-9444-81B6-86F2DF173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9" t="1982" r="570" b="1710"/>
          <a:stretch/>
        </p:blipFill>
        <p:spPr>
          <a:xfrm>
            <a:off x="3463637" y="634076"/>
            <a:ext cx="8367212" cy="5772728"/>
          </a:xfrm>
        </p:spPr>
      </p:pic>
    </p:spTree>
    <p:extLst>
      <p:ext uri="{BB962C8B-B14F-4D97-AF65-F5344CB8AC3E}">
        <p14:creationId xmlns:p14="http://schemas.microsoft.com/office/powerpoint/2010/main" val="22156992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142</TotalTime>
  <Words>182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Eco Bike Rental </vt:lpstr>
      <vt:lpstr>I. Member Contribution</vt:lpstr>
      <vt:lpstr>II. Typical Interaction Diagram</vt:lpstr>
      <vt:lpstr>II. Typical Interaction Diagram</vt:lpstr>
      <vt:lpstr>II. Typical Interaction Diagram</vt:lpstr>
      <vt:lpstr>III. Class Diagrams</vt:lpstr>
      <vt:lpstr>III. Class Diagrams</vt:lpstr>
      <vt:lpstr>III. Class Diagrams</vt:lpstr>
      <vt:lpstr>III. Class Diagrams</vt:lpstr>
      <vt:lpstr>IV. Design Considerations</vt:lpstr>
      <vt:lpstr>IV. Design Considerations</vt:lpstr>
      <vt:lpstr>IV. Design Considerations</vt:lpstr>
      <vt:lpstr>PowerPoint Presentation</vt:lpstr>
      <vt:lpstr>Thank you 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Bike Rental </dc:title>
  <dc:creator>Do Minh Thong 20176881</dc:creator>
  <cp:lastModifiedBy>Do Minh Thong 20176881</cp:lastModifiedBy>
  <cp:revision>67</cp:revision>
  <dcterms:created xsi:type="dcterms:W3CDTF">2020-12-26T08:06:36Z</dcterms:created>
  <dcterms:modified xsi:type="dcterms:W3CDTF">2020-12-26T11:56:43Z</dcterms:modified>
</cp:coreProperties>
</file>