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26.xml.rels" ContentType="application/vnd.openxmlformats-package.relationships+xml"/>
  <Override PartName="/ppt/slides/_rels/slide10.xml.rels" ContentType="application/vnd.openxmlformats-package.relationships+xml"/>
  <Override PartName="/ppt/slides/_rels/slide17.xml.rels" ContentType="application/vnd.openxmlformats-package.relationships+xml"/>
  <Override PartName="/ppt/slides/_rels/slide9.xml.rels" ContentType="application/vnd.openxmlformats-package.relationships+xml"/>
  <Override PartName="/ppt/slides/_rels/slide24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23.xml.rels" ContentType="application/vnd.openxmlformats-package.relationships+xml"/>
  <Override PartName="/ppt/slides/_rels/slide1.xml.rels" ContentType="application/vnd.openxmlformats-package.relationships+xml"/>
  <Override PartName="/ppt/slides/_rels/slide29.xml.rels" ContentType="application/vnd.openxmlformats-package.relationships+xml"/>
  <Override PartName="/ppt/slides/_rels/slide7.xml.rels" ContentType="application/vnd.openxmlformats-package.relationships+xml"/>
  <Override PartName="/ppt/slides/_rels/slide28.xml.rels" ContentType="application/vnd.openxmlformats-package.relationships+xml"/>
  <Override PartName="/ppt/slides/_rels/slide6.xml.rels" ContentType="application/vnd.openxmlformats-package.relationships+xml"/>
  <Override PartName="/ppt/slides/_rels/slide25.xml.rels" ContentType="application/vnd.openxmlformats-package.relationships+xml"/>
  <Override PartName="/ppt/slides/_rels/slide3.xml.rels" ContentType="application/vnd.openxmlformats-package.relationships+xml"/>
  <Override PartName="/ppt/slides/_rels/slide11.xml.rels" ContentType="application/vnd.openxmlformats-package.relationships+xml"/>
  <Override PartName="/ppt/slides/_rels/slide18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19.xml.rels" ContentType="application/vnd.openxmlformats-package.relationships+xml"/>
  <Override PartName="/ppt/slides/_rels/slide27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22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slide22.xml" ContentType="application/vnd.openxmlformats-officedocument.presentationml.slide+xml"/>
  <Override PartName="/ppt/slides/slide29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28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27.xml" ContentType="application/vnd.openxmlformats-officedocument.presentationml.slide+xml"/>
  <Override PartName="/ppt/slides/slide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23.xml" ContentType="application/vnd.openxmlformats-officedocument.presentationml.slide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slides/slide24.xml" ContentType="application/vnd.openxmlformats-officedocument.presentationml.slide+xml"/>
  <Override PartName="/ppt/slides/slide2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26.xml" ContentType="application/vnd.openxmlformats-officedocument.presentationml.slide+xml"/>
  <Override PartName="/ppt/slides/slide4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_rels/presentation.xml.rels" ContentType="application/vnd.openxmlformats-package.relationships+xml"/>
  <Override PartName="/ppt/media/image37.jpeg" ContentType="image/jpeg"/>
  <Override PartName="/ppt/media/image36.jpeg" ContentType="image/jpeg"/>
  <Override PartName="/ppt/media/image35.jpeg" ContentType="image/jpeg"/>
  <Override PartName="/ppt/media/image33.png" ContentType="image/png"/>
  <Override PartName="/ppt/media/image32.png" ContentType="image/png"/>
  <Override PartName="/ppt/media/image31.png" ContentType="image/png"/>
  <Override PartName="/ppt/media/image30.png" ContentType="image/png"/>
  <Override PartName="/ppt/media/image29.png" ContentType="image/png"/>
  <Override PartName="/ppt/media/image28.png" ContentType="image/png"/>
  <Override PartName="/ppt/media/image27.png" ContentType="image/png"/>
  <Override PartName="/ppt/media/image26.png" ContentType="image/png"/>
  <Override PartName="/ppt/media/image25.png" ContentType="image/png"/>
  <Override PartName="/ppt/media/image34.jpeg" ContentType="image/jpeg"/>
  <Override PartName="/ppt/media/image24.png" ContentType="image/png"/>
  <Override PartName="/ppt/media/image9.png" ContentType="image/png"/>
  <Override PartName="/ppt/media/image10.png" ContentType="image/png"/>
  <Override PartName="/ppt/media/image23.png" ContentType="image/png"/>
  <Override PartName="/ppt/media/image8.png" ContentType="image/png"/>
  <Override PartName="/ppt/media/image1.png" ContentType="image/png"/>
  <Override PartName="/ppt/media/image6.png" ContentType="image/png"/>
  <Override PartName="/ppt/media/image21.png" ContentType="image/png"/>
  <Override PartName="/ppt/media/image2.png" ContentType="image/png"/>
  <Override PartName="/ppt/media/image7.png" ContentType="image/png"/>
  <Override PartName="/ppt/media/image22.png" ContentType="image/png"/>
  <Override PartName="/ppt/media/image3.png" ContentType="image/png"/>
  <Override PartName="/ppt/media/image4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jpeg" ContentType="image/jpeg"/>
  <Override PartName="/ppt/media/image18.png" ContentType="image/png"/>
  <Override PartName="/ppt/media/image19.png" ContentType="image/png"/>
  <Override PartName="/ppt/media/image5.png" ContentType="image/png"/>
  <Override PartName="/ppt/media/image20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slideMaster8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8.xml" ContentType="application/vnd.openxmlformats-officedocument.theme+xml"/>
  <Override PartName="/ppt/theme/theme7.xml" ContentType="application/vnd.openxmlformats-officedocument.theme+xml"/>
  <Override PartName="/ppt/theme/theme6.xml" ContentType="application/vnd.openxmlformats-officedocument.theme+xml"/>
  <Override PartName="/ppt/theme/theme5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_rels/slideLayout96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6.xml.rels" ContentType="application/vnd.openxmlformats-package.relationships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</p:sld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79" r:id="rId33"/>
    <p:sldId id="280" r:id="rId34"/>
    <p:sldId id="281" r:id="rId35"/>
    <p:sldId id="282" r:id="rId36"/>
    <p:sldId id="283" r:id="rId37"/>
    <p:sldId id="284" r:id="rId38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" Target="slides/slide1.xml"/><Relationship Id="rId11" Type="http://schemas.openxmlformats.org/officeDocument/2006/relationships/slide" Target="slides/slide2.xml"/><Relationship Id="rId12" Type="http://schemas.openxmlformats.org/officeDocument/2006/relationships/slide" Target="slides/slide3.xml"/><Relationship Id="rId13" Type="http://schemas.openxmlformats.org/officeDocument/2006/relationships/slide" Target="slides/slide4.xml"/><Relationship Id="rId14" Type="http://schemas.openxmlformats.org/officeDocument/2006/relationships/slide" Target="slides/slide5.xml"/><Relationship Id="rId15" Type="http://schemas.openxmlformats.org/officeDocument/2006/relationships/slide" Target="slides/slide6.xml"/><Relationship Id="rId16" Type="http://schemas.openxmlformats.org/officeDocument/2006/relationships/slide" Target="slides/slide7.xml"/><Relationship Id="rId17" Type="http://schemas.openxmlformats.org/officeDocument/2006/relationships/slide" Target="slides/slide8.xml"/><Relationship Id="rId18" Type="http://schemas.openxmlformats.org/officeDocument/2006/relationships/slide" Target="slides/slide9.xml"/><Relationship Id="rId19" Type="http://schemas.openxmlformats.org/officeDocument/2006/relationships/slide" Target="slides/slide10.xml"/><Relationship Id="rId20" Type="http://schemas.openxmlformats.org/officeDocument/2006/relationships/slide" Target="slides/slide11.xml"/><Relationship Id="rId21" Type="http://schemas.openxmlformats.org/officeDocument/2006/relationships/slide" Target="slides/slide12.xml"/><Relationship Id="rId22" Type="http://schemas.openxmlformats.org/officeDocument/2006/relationships/slide" Target="slides/slide13.xml"/><Relationship Id="rId23" Type="http://schemas.openxmlformats.org/officeDocument/2006/relationships/slide" Target="slides/slide14.xml"/><Relationship Id="rId24" Type="http://schemas.openxmlformats.org/officeDocument/2006/relationships/slide" Target="slides/slide15.xml"/><Relationship Id="rId25" Type="http://schemas.openxmlformats.org/officeDocument/2006/relationships/slide" Target="slides/slide16.xml"/><Relationship Id="rId26" Type="http://schemas.openxmlformats.org/officeDocument/2006/relationships/slide" Target="slides/slide17.xml"/><Relationship Id="rId27" Type="http://schemas.openxmlformats.org/officeDocument/2006/relationships/slide" Target="slides/slide18.xml"/><Relationship Id="rId28" Type="http://schemas.openxmlformats.org/officeDocument/2006/relationships/slide" Target="slides/slide19.xml"/><Relationship Id="rId29" Type="http://schemas.openxmlformats.org/officeDocument/2006/relationships/slide" Target="slides/slide20.xml"/><Relationship Id="rId30" Type="http://schemas.openxmlformats.org/officeDocument/2006/relationships/slide" Target="slides/slide21.xml"/><Relationship Id="rId31" Type="http://schemas.openxmlformats.org/officeDocument/2006/relationships/slide" Target="slides/slide22.xml"/><Relationship Id="rId32" Type="http://schemas.openxmlformats.org/officeDocument/2006/relationships/slide" Target="slides/slide23.xml"/><Relationship Id="rId33" Type="http://schemas.openxmlformats.org/officeDocument/2006/relationships/slide" Target="slides/slide24.xml"/><Relationship Id="rId34" Type="http://schemas.openxmlformats.org/officeDocument/2006/relationships/slide" Target="slides/slide25.xml"/><Relationship Id="rId35" Type="http://schemas.openxmlformats.org/officeDocument/2006/relationships/slide" Target="slides/slide26.xml"/><Relationship Id="rId36" Type="http://schemas.openxmlformats.org/officeDocument/2006/relationships/slide" Target="slides/slide27.xml"/><Relationship Id="rId37" Type="http://schemas.openxmlformats.org/officeDocument/2006/relationships/slide" Target="slides/slide28.xml"/><Relationship Id="rId38" Type="http://schemas.openxmlformats.org/officeDocument/2006/relationships/slide" Target="slides/slide2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7.png"/><Relationship Id="rId3" Type="http://schemas.openxmlformats.org/officeDocument/2006/relationships/image" Target="../media/image8.png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9.png"/><Relationship Id="rId3" Type="http://schemas.openxmlformats.org/officeDocument/2006/relationships/image" Target="../media/image10.png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11.png"/><Relationship Id="rId3" Type="http://schemas.openxmlformats.org/officeDocument/2006/relationships/image" Target="../media/image12.png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<Relationship Id="rId2" Type="http://schemas.openxmlformats.org/officeDocument/2006/relationships/image" Target="../media/image13.png"/><Relationship Id="rId3" Type="http://schemas.openxmlformats.org/officeDocument/2006/relationships/image" Target="../media/image14.png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<Relationship Id="rId2" Type="http://schemas.openxmlformats.org/officeDocument/2006/relationships/image" Target="../media/image15.png"/><Relationship Id="rId3" Type="http://schemas.openxmlformats.org/officeDocument/2006/relationships/image" Target="../media/image16.png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46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5280" cy="3977280"/>
          </a:xfrm>
          <a:prstGeom prst="rect">
            <a:avLst/>
          </a:prstGeom>
          <a:ln>
            <a:noFill/>
          </a:ln>
        </p:spPr>
      </p:pic>
      <p:pic>
        <p:nvPicPr>
          <p:cNvPr id="147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528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2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82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5280" cy="3977280"/>
          </a:xfrm>
          <a:prstGeom prst="rect">
            <a:avLst/>
          </a:prstGeom>
          <a:ln>
            <a:noFill/>
          </a:ln>
        </p:spPr>
      </p:pic>
      <p:pic>
        <p:nvPicPr>
          <p:cNvPr id="183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528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0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2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2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2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2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230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5280" cy="3977280"/>
          </a:xfrm>
          <a:prstGeom prst="rect">
            <a:avLst/>
          </a:prstGeom>
          <a:ln>
            <a:noFill/>
          </a:ln>
        </p:spPr>
      </p:pic>
      <p:pic>
        <p:nvPicPr>
          <p:cNvPr id="231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528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6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6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6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6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65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266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5280" cy="3977280"/>
          </a:xfrm>
          <a:prstGeom prst="rect">
            <a:avLst/>
          </a:prstGeom>
          <a:ln>
            <a:noFill/>
          </a:ln>
        </p:spPr>
      </p:pic>
      <p:pic>
        <p:nvPicPr>
          <p:cNvPr id="267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528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9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91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9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9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9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9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9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9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0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11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5280" cy="3977280"/>
          </a:xfrm>
          <a:prstGeom prst="rect">
            <a:avLst/>
          </a:prstGeom>
          <a:ln>
            <a:noFill/>
          </a:ln>
        </p:spPr>
      </p:pic>
      <p:pic>
        <p:nvPicPr>
          <p:cNvPr id="312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528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4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4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48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7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68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5280" cy="3977280"/>
          </a:xfrm>
          <a:prstGeom prst="rect">
            <a:avLst/>
          </a:prstGeom>
          <a:ln>
            <a:noFill/>
          </a:ln>
        </p:spPr>
      </p:pic>
      <p:pic>
        <p:nvPicPr>
          <p:cNvPr id="369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528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7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8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8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8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86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8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9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9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9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9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9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5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406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5280" cy="3977280"/>
          </a:xfrm>
          <a:prstGeom prst="rect">
            <a:avLst/>
          </a:prstGeom>
          <a:ln>
            <a:noFill/>
          </a:ln>
        </p:spPr>
      </p:pic>
      <p:pic>
        <p:nvPicPr>
          <p:cNvPr id="407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528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2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3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3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3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3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4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4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4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4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4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4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4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5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5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554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5280" cy="3977280"/>
          </a:xfrm>
          <a:prstGeom prst="rect">
            <a:avLst/>
          </a:prstGeom>
          <a:ln>
            <a:noFill/>
          </a:ln>
        </p:spPr>
      </p:pic>
      <p:pic>
        <p:nvPicPr>
          <p:cNvPr id="555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528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3.xml"/><Relationship Id="rId3" Type="http://schemas.openxmlformats.org/officeDocument/2006/relationships/slideLayout" Target="../slideLayouts/slideLayout74.xml"/><Relationship Id="rId4" Type="http://schemas.openxmlformats.org/officeDocument/2006/relationships/slideLayout" Target="../slideLayouts/slideLayout75.xml"/><Relationship Id="rId5" Type="http://schemas.openxmlformats.org/officeDocument/2006/relationships/slideLayout" Target="../slideLayouts/slideLayout76.xml"/><Relationship Id="rId6" Type="http://schemas.openxmlformats.org/officeDocument/2006/relationships/slideLayout" Target="../slideLayouts/slideLayout77.xml"/><Relationship Id="rId7" Type="http://schemas.openxmlformats.org/officeDocument/2006/relationships/slideLayout" Target="../slideLayouts/slideLayout78.xml"/><Relationship Id="rId8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3.xml"/><Relationship Id="rId13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6.xml"/><Relationship Id="rId4" Type="http://schemas.openxmlformats.org/officeDocument/2006/relationships/slideLayout" Target="../slideLayouts/slideLayout87.xml"/><Relationship Id="rId5" Type="http://schemas.openxmlformats.org/officeDocument/2006/relationships/slideLayout" Target="../slideLayouts/slideLayout88.xml"/><Relationship Id="rId6" Type="http://schemas.openxmlformats.org/officeDocument/2006/relationships/slideLayout" Target="../slideLayouts/slideLayout89.xml"/><Relationship Id="rId7" Type="http://schemas.openxmlformats.org/officeDocument/2006/relationships/slideLayout" Target="../slideLayouts/slideLayout90.xml"/><Relationship Id="rId8" Type="http://schemas.openxmlformats.org/officeDocument/2006/relationships/slideLayout" Target="../slideLayouts/slideLayout91.xml"/><Relationship Id="rId9" Type="http://schemas.openxmlformats.org/officeDocument/2006/relationships/slideLayout" Target="../slideLayouts/slideLayout92.xml"/><Relationship Id="rId10" Type="http://schemas.openxmlformats.org/officeDocument/2006/relationships/slideLayout" Target="../slideLayouts/slideLayout93.xml"/><Relationship Id="rId11" Type="http://schemas.openxmlformats.org/officeDocument/2006/relationships/slideLayout" Target="../slideLayouts/slideLayout94.xml"/><Relationship Id="rId12" Type="http://schemas.openxmlformats.org/officeDocument/2006/relationships/slideLayout" Target="../slideLayouts/slideLayout95.xml"/><Relationship Id="rId13" Type="http://schemas.openxmlformats.org/officeDocument/2006/relationships/slideLayout" Target="../slideLayouts/slideLayout9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7a398">
            <a:alpha val="60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871200" y="1514880"/>
            <a:ext cx="3920040" cy="5075640"/>
          </a:xfrm>
          <a:custGeom>
            <a:avLst/>
            <a:gdLst/>
            <a:ahLst/>
            <a:rect l="l" t="t" r="r" b="b"/>
            <a:pathLst>
              <a:path w="1906136" h="2468044">
                <a:moveTo>
                  <a:pt x="1901480" y="1594450"/>
                </a:moveTo>
                <a:lnTo>
                  <a:pt x="1898376" y="1588241"/>
                </a:lnTo>
                <a:lnTo>
                  <a:pt x="1892167" y="1582963"/>
                </a:lnTo>
                <a:lnTo>
                  <a:pt x="1886889" y="1575513"/>
                </a:lnTo>
                <a:lnTo>
                  <a:pt x="1879749" y="1577686"/>
                </a:lnTo>
                <a:lnTo>
                  <a:pt x="1870436" y="1577686"/>
                </a:lnTo>
                <a:lnTo>
                  <a:pt x="1862054" y="1575513"/>
                </a:lnTo>
                <a:lnTo>
                  <a:pt x="1855845" y="1568062"/>
                </a:lnTo>
                <a:lnTo>
                  <a:pt x="1854913" y="1558748"/>
                </a:lnTo>
                <a:lnTo>
                  <a:pt x="1850878" y="1548193"/>
                </a:lnTo>
                <a:lnTo>
                  <a:pt x="1845600" y="1542916"/>
                </a:lnTo>
                <a:lnTo>
                  <a:pt x="1789410" y="1538569"/>
                </a:lnTo>
                <a:lnTo>
                  <a:pt x="1785374" y="1537638"/>
                </a:lnTo>
                <a:lnTo>
                  <a:pt x="1782269" y="1535465"/>
                </a:lnTo>
                <a:lnTo>
                  <a:pt x="1778233" y="1533292"/>
                </a:lnTo>
                <a:lnTo>
                  <a:pt x="1777302" y="1533292"/>
                </a:lnTo>
                <a:lnTo>
                  <a:pt x="1771093" y="1531119"/>
                </a:lnTo>
                <a:lnTo>
                  <a:pt x="1767989" y="1533292"/>
                </a:lnTo>
                <a:lnTo>
                  <a:pt x="1762711" y="1535465"/>
                </a:lnTo>
                <a:lnTo>
                  <a:pt x="1758675" y="1522737"/>
                </a:lnTo>
                <a:lnTo>
                  <a:pt x="1736944" y="1515286"/>
                </a:lnTo>
                <a:lnTo>
                  <a:pt x="1713971" y="1515286"/>
                </a:lnTo>
                <a:lnTo>
                  <a:pt x="1717075" y="1509077"/>
                </a:lnTo>
                <a:lnTo>
                  <a:pt x="1721111" y="1505973"/>
                </a:lnTo>
                <a:lnTo>
                  <a:pt x="1724216" y="1500695"/>
                </a:lnTo>
                <a:lnTo>
                  <a:pt x="1728252" y="1496349"/>
                </a:lnTo>
                <a:lnTo>
                  <a:pt x="1729183" y="1488898"/>
                </a:lnTo>
                <a:lnTo>
                  <a:pt x="1704037" y="1476170"/>
                </a:lnTo>
                <a:lnTo>
                  <a:pt x="1682306" y="1459406"/>
                </a:lnTo>
                <a:lnTo>
                  <a:pt x="1662437" y="1439537"/>
                </a:lnTo>
                <a:lnTo>
                  <a:pt x="1645673" y="1417496"/>
                </a:lnTo>
                <a:lnTo>
                  <a:pt x="1621769" y="1415322"/>
                </a:lnTo>
                <a:lnTo>
                  <a:pt x="1604073" y="1414391"/>
                </a:lnTo>
                <a:lnTo>
                  <a:pt x="1582342" y="1412218"/>
                </a:lnTo>
                <a:lnTo>
                  <a:pt x="1578306" y="1400732"/>
                </a:lnTo>
                <a:lnTo>
                  <a:pt x="1571166" y="1393281"/>
                </a:lnTo>
                <a:lnTo>
                  <a:pt x="1562784" y="1392350"/>
                </a:lnTo>
                <a:lnTo>
                  <a:pt x="1549124" y="1388003"/>
                </a:lnTo>
                <a:lnTo>
                  <a:pt x="1549124" y="1377448"/>
                </a:lnTo>
                <a:lnTo>
                  <a:pt x="1536707" y="1371239"/>
                </a:lnTo>
                <a:lnTo>
                  <a:pt x="1529566" y="1365962"/>
                </a:lnTo>
                <a:lnTo>
                  <a:pt x="1522426" y="1360684"/>
                </a:lnTo>
                <a:lnTo>
                  <a:pt x="1510008" y="1356338"/>
                </a:lnTo>
                <a:lnTo>
                  <a:pt x="1512181" y="1353233"/>
                </a:lnTo>
                <a:lnTo>
                  <a:pt x="1512181" y="1351060"/>
                </a:lnTo>
                <a:lnTo>
                  <a:pt x="1514354" y="1350129"/>
                </a:lnTo>
                <a:lnTo>
                  <a:pt x="1514354" y="1347956"/>
                </a:lnTo>
                <a:lnTo>
                  <a:pt x="1514354" y="1343609"/>
                </a:lnTo>
                <a:lnTo>
                  <a:pt x="1488277" y="1345783"/>
                </a:lnTo>
                <a:lnTo>
                  <a:pt x="1463131" y="1347956"/>
                </a:lnTo>
                <a:lnTo>
                  <a:pt x="1441400" y="1345783"/>
                </a:lnTo>
                <a:lnTo>
                  <a:pt x="1419668" y="1338332"/>
                </a:lnTo>
                <a:lnTo>
                  <a:pt x="1402904" y="1323741"/>
                </a:lnTo>
                <a:lnTo>
                  <a:pt x="1399800" y="1325914"/>
                </a:lnTo>
                <a:lnTo>
                  <a:pt x="1395764" y="1328087"/>
                </a:lnTo>
                <a:lnTo>
                  <a:pt x="1393591" y="1329019"/>
                </a:lnTo>
                <a:lnTo>
                  <a:pt x="1392660" y="1331192"/>
                </a:lnTo>
                <a:lnTo>
                  <a:pt x="1390487" y="1333365"/>
                </a:lnTo>
                <a:lnTo>
                  <a:pt x="1386451" y="1336469"/>
                </a:lnTo>
                <a:lnTo>
                  <a:pt x="1386451" y="1340815"/>
                </a:lnTo>
                <a:lnTo>
                  <a:pt x="1383346" y="1338642"/>
                </a:lnTo>
                <a:lnTo>
                  <a:pt x="1381173" y="1336469"/>
                </a:lnTo>
                <a:lnTo>
                  <a:pt x="1379000" y="1336469"/>
                </a:lnTo>
                <a:lnTo>
                  <a:pt x="1379000" y="1335538"/>
                </a:lnTo>
                <a:lnTo>
                  <a:pt x="1381173" y="1335538"/>
                </a:lnTo>
                <a:lnTo>
                  <a:pt x="1381173" y="1331192"/>
                </a:lnTo>
                <a:lnTo>
                  <a:pt x="1383346" y="1328087"/>
                </a:lnTo>
                <a:lnTo>
                  <a:pt x="1378069" y="1328087"/>
                </a:lnTo>
                <a:lnTo>
                  <a:pt x="1374033" y="1325914"/>
                </a:lnTo>
                <a:lnTo>
                  <a:pt x="1371860" y="1325914"/>
                </a:lnTo>
                <a:lnTo>
                  <a:pt x="1368755" y="1325914"/>
                </a:lnTo>
                <a:lnTo>
                  <a:pt x="1366582" y="1325914"/>
                </a:lnTo>
                <a:lnTo>
                  <a:pt x="1363478" y="1328087"/>
                </a:lnTo>
                <a:lnTo>
                  <a:pt x="1343609" y="1331192"/>
                </a:lnTo>
                <a:lnTo>
                  <a:pt x="1329950" y="1338642"/>
                </a:lnTo>
                <a:lnTo>
                  <a:pt x="1319395" y="1347956"/>
                </a:lnTo>
                <a:lnTo>
                  <a:pt x="1310081" y="1358511"/>
                </a:lnTo>
                <a:lnTo>
                  <a:pt x="1302941" y="1373102"/>
                </a:lnTo>
                <a:lnTo>
                  <a:pt x="1296111" y="1371550"/>
                </a:lnTo>
                <a:lnTo>
                  <a:pt x="1290833" y="1370618"/>
                </a:lnTo>
                <a:lnTo>
                  <a:pt x="1288660" y="1370618"/>
                </a:lnTo>
                <a:lnTo>
                  <a:pt x="1286798" y="1368445"/>
                </a:lnTo>
                <a:lnTo>
                  <a:pt x="1283693" y="1364099"/>
                </a:lnTo>
                <a:lnTo>
                  <a:pt x="1281520" y="1360994"/>
                </a:lnTo>
                <a:lnTo>
                  <a:pt x="1264756" y="1360994"/>
                </a:lnTo>
                <a:lnTo>
                  <a:pt x="1255443" y="1364099"/>
                </a:lnTo>
                <a:lnTo>
                  <a:pt x="1248302" y="1373412"/>
                </a:lnTo>
                <a:lnTo>
                  <a:pt x="1234643" y="1370308"/>
                </a:lnTo>
                <a:lnTo>
                  <a:pt x="1223156" y="1364099"/>
                </a:lnTo>
                <a:lnTo>
                  <a:pt x="1216016" y="1356648"/>
                </a:lnTo>
                <a:lnTo>
                  <a:pt x="1210739" y="1350439"/>
                </a:lnTo>
                <a:lnTo>
                  <a:pt x="1201425" y="1341126"/>
                </a:lnTo>
                <a:lnTo>
                  <a:pt x="1201425" y="1326535"/>
                </a:lnTo>
                <a:lnTo>
                  <a:pt x="1205461" y="1311944"/>
                </a:lnTo>
                <a:lnTo>
                  <a:pt x="1208565" y="1300457"/>
                </a:lnTo>
                <a:lnTo>
                  <a:pt x="1206392" y="1284625"/>
                </a:lnTo>
                <a:lnTo>
                  <a:pt x="1199252" y="1273138"/>
                </a:lnTo>
                <a:lnTo>
                  <a:pt x="1190870" y="1267861"/>
                </a:lnTo>
                <a:lnTo>
                  <a:pt x="1177210" y="1265688"/>
                </a:lnTo>
                <a:lnTo>
                  <a:pt x="1162619" y="1265688"/>
                </a:lnTo>
                <a:lnTo>
                  <a:pt x="1147097" y="1267861"/>
                </a:lnTo>
                <a:lnTo>
                  <a:pt x="1128470" y="1267861"/>
                </a:lnTo>
                <a:lnTo>
                  <a:pt x="1134679" y="1255132"/>
                </a:lnTo>
                <a:lnTo>
                  <a:pt x="1139957" y="1238368"/>
                </a:lnTo>
                <a:lnTo>
                  <a:pt x="1145234" y="1220362"/>
                </a:lnTo>
                <a:lnTo>
                  <a:pt x="1150512" y="1206703"/>
                </a:lnTo>
                <a:lnTo>
                  <a:pt x="1157652" y="1199252"/>
                </a:lnTo>
                <a:lnTo>
                  <a:pt x="1157652" y="1183420"/>
                </a:lnTo>
                <a:lnTo>
                  <a:pt x="1152375" y="1184351"/>
                </a:lnTo>
                <a:lnTo>
                  <a:pt x="1148339" y="1184351"/>
                </a:lnTo>
                <a:lnTo>
                  <a:pt x="1147097" y="1184351"/>
                </a:lnTo>
                <a:lnTo>
                  <a:pt x="1147097" y="1186524"/>
                </a:lnTo>
                <a:lnTo>
                  <a:pt x="1144924" y="1186524"/>
                </a:lnTo>
                <a:lnTo>
                  <a:pt x="1144924" y="1184351"/>
                </a:lnTo>
                <a:lnTo>
                  <a:pt x="1142751" y="1183420"/>
                </a:lnTo>
                <a:lnTo>
                  <a:pt x="1141820" y="1179073"/>
                </a:lnTo>
                <a:lnTo>
                  <a:pt x="1125055" y="1181246"/>
                </a:lnTo>
                <a:lnTo>
                  <a:pt x="1113569" y="1186524"/>
                </a:lnTo>
                <a:lnTo>
                  <a:pt x="1105187" y="1195837"/>
                </a:lnTo>
                <a:lnTo>
                  <a:pt x="1103014" y="1198942"/>
                </a:lnTo>
                <a:lnTo>
                  <a:pt x="1100841" y="1205151"/>
                </a:lnTo>
                <a:lnTo>
                  <a:pt x="1098668" y="1210428"/>
                </a:lnTo>
                <a:lnTo>
                  <a:pt x="1097736" y="1215706"/>
                </a:lnTo>
                <a:lnTo>
                  <a:pt x="1093700" y="1220052"/>
                </a:lnTo>
                <a:lnTo>
                  <a:pt x="1093700" y="1220983"/>
                </a:lnTo>
                <a:lnTo>
                  <a:pt x="1091527" y="1220983"/>
                </a:lnTo>
                <a:lnTo>
                  <a:pt x="1090596" y="1220983"/>
                </a:lnTo>
                <a:lnTo>
                  <a:pt x="1086560" y="1220983"/>
                </a:lnTo>
                <a:lnTo>
                  <a:pt x="1084387" y="1220983"/>
                </a:lnTo>
                <a:lnTo>
                  <a:pt x="1081283" y="1223157"/>
                </a:lnTo>
                <a:lnTo>
                  <a:pt x="1066692" y="1230607"/>
                </a:lnTo>
                <a:lnTo>
                  <a:pt x="1057378" y="1234953"/>
                </a:lnTo>
                <a:lnTo>
                  <a:pt x="1052101" y="1232780"/>
                </a:lnTo>
                <a:lnTo>
                  <a:pt x="1048065" y="1230607"/>
                </a:lnTo>
                <a:lnTo>
                  <a:pt x="1044960" y="1227503"/>
                </a:lnTo>
                <a:lnTo>
                  <a:pt x="1037820" y="1225330"/>
                </a:lnTo>
                <a:lnTo>
                  <a:pt x="1025402" y="1223157"/>
                </a:lnTo>
                <a:lnTo>
                  <a:pt x="1013916" y="1201115"/>
                </a:lnTo>
                <a:lnTo>
                  <a:pt x="1006776" y="1183109"/>
                </a:lnTo>
                <a:lnTo>
                  <a:pt x="1005844" y="1164172"/>
                </a:lnTo>
                <a:lnTo>
                  <a:pt x="1005844" y="1146166"/>
                </a:lnTo>
                <a:lnTo>
                  <a:pt x="1012985" y="1121951"/>
                </a:lnTo>
                <a:lnTo>
                  <a:pt x="1016089" y="1111396"/>
                </a:lnTo>
                <a:lnTo>
                  <a:pt x="1016089" y="1102083"/>
                </a:lnTo>
                <a:lnTo>
                  <a:pt x="1013916" y="1094632"/>
                </a:lnTo>
                <a:lnTo>
                  <a:pt x="1017952" y="1085319"/>
                </a:lnTo>
                <a:lnTo>
                  <a:pt x="1025092" y="1074764"/>
                </a:lnTo>
                <a:lnTo>
                  <a:pt x="1035647" y="1067313"/>
                </a:lnTo>
                <a:lnTo>
                  <a:pt x="1048065" y="1061104"/>
                </a:lnTo>
                <a:lnTo>
                  <a:pt x="1059551" y="1057999"/>
                </a:lnTo>
                <a:lnTo>
                  <a:pt x="1076316" y="1055826"/>
                </a:lnTo>
                <a:lnTo>
                  <a:pt x="1091838" y="1055826"/>
                </a:lnTo>
                <a:lnTo>
                  <a:pt x="1108602" y="1060173"/>
                </a:lnTo>
                <a:lnTo>
                  <a:pt x="1121020" y="1065450"/>
                </a:lnTo>
                <a:lnTo>
                  <a:pt x="1137784" y="1065450"/>
                </a:lnTo>
                <a:lnTo>
                  <a:pt x="1134679" y="1060173"/>
                </a:lnTo>
                <a:lnTo>
                  <a:pt x="1132506" y="1055826"/>
                </a:lnTo>
                <a:lnTo>
                  <a:pt x="1130333" y="1052722"/>
                </a:lnTo>
                <a:lnTo>
                  <a:pt x="1127229" y="1047444"/>
                </a:lnTo>
                <a:lnTo>
                  <a:pt x="1125055" y="1041235"/>
                </a:lnTo>
                <a:lnTo>
                  <a:pt x="1128160" y="1041235"/>
                </a:lnTo>
                <a:lnTo>
                  <a:pt x="1128160" y="1038131"/>
                </a:lnTo>
                <a:lnTo>
                  <a:pt x="1149891" y="1041235"/>
                </a:lnTo>
                <a:lnTo>
                  <a:pt x="1168518" y="1048686"/>
                </a:lnTo>
                <a:lnTo>
                  <a:pt x="1184040" y="1056137"/>
                </a:lnTo>
                <a:lnTo>
                  <a:pt x="1197700" y="1058310"/>
                </a:lnTo>
                <a:lnTo>
                  <a:pt x="1208255" y="1067623"/>
                </a:lnTo>
                <a:lnTo>
                  <a:pt x="1219741" y="1083456"/>
                </a:lnTo>
                <a:lnTo>
                  <a:pt x="1230297" y="1105498"/>
                </a:lnTo>
                <a:lnTo>
                  <a:pt x="1239610" y="1126608"/>
                </a:lnTo>
                <a:lnTo>
                  <a:pt x="1244888" y="1142441"/>
                </a:lnTo>
                <a:lnTo>
                  <a:pt x="1257305" y="1146787"/>
                </a:lnTo>
                <a:lnTo>
                  <a:pt x="1257305" y="1142441"/>
                </a:lnTo>
                <a:lnTo>
                  <a:pt x="1261341" y="1142441"/>
                </a:lnTo>
                <a:lnTo>
                  <a:pt x="1257305" y="1124435"/>
                </a:lnTo>
                <a:lnTo>
                  <a:pt x="1250165" y="1104566"/>
                </a:lnTo>
                <a:lnTo>
                  <a:pt x="1243025" y="1083456"/>
                </a:lnTo>
                <a:lnTo>
                  <a:pt x="1237747" y="1063587"/>
                </a:lnTo>
                <a:lnTo>
                  <a:pt x="1235574" y="1045581"/>
                </a:lnTo>
                <a:lnTo>
                  <a:pt x="1241783" y="1030991"/>
                </a:lnTo>
                <a:lnTo>
                  <a:pt x="1247061" y="1012053"/>
                </a:lnTo>
                <a:lnTo>
                  <a:pt x="1257616" y="997462"/>
                </a:lnTo>
                <a:lnTo>
                  <a:pt x="1274380" y="986907"/>
                </a:lnTo>
                <a:lnTo>
                  <a:pt x="1291144" y="975421"/>
                </a:lnTo>
                <a:lnTo>
                  <a:pt x="1306666" y="967039"/>
                </a:lnTo>
                <a:lnTo>
                  <a:pt x="1321257" y="957725"/>
                </a:lnTo>
                <a:lnTo>
                  <a:pt x="1321257" y="952448"/>
                </a:lnTo>
                <a:lnTo>
                  <a:pt x="1318153" y="940961"/>
                </a:lnTo>
                <a:lnTo>
                  <a:pt x="1314117" y="928233"/>
                </a:lnTo>
                <a:lnTo>
                  <a:pt x="1311012" y="917678"/>
                </a:lnTo>
                <a:lnTo>
                  <a:pt x="1308839" y="913332"/>
                </a:lnTo>
                <a:lnTo>
                  <a:pt x="1308839" y="904018"/>
                </a:lnTo>
                <a:lnTo>
                  <a:pt x="1314117" y="908364"/>
                </a:lnTo>
                <a:lnTo>
                  <a:pt x="1316290" y="910538"/>
                </a:lnTo>
                <a:lnTo>
                  <a:pt x="1320326" y="911469"/>
                </a:lnTo>
                <a:lnTo>
                  <a:pt x="1321257" y="913642"/>
                </a:lnTo>
                <a:lnTo>
                  <a:pt x="1325293" y="917988"/>
                </a:lnTo>
                <a:lnTo>
                  <a:pt x="1337711" y="886633"/>
                </a:lnTo>
                <a:lnTo>
                  <a:pt x="1348266" y="857141"/>
                </a:lnTo>
                <a:lnTo>
                  <a:pt x="1362857" y="854968"/>
                </a:lnTo>
                <a:lnTo>
                  <a:pt x="1376517" y="852795"/>
                </a:lnTo>
                <a:lnTo>
                  <a:pt x="1391108" y="849690"/>
                </a:lnTo>
                <a:lnTo>
                  <a:pt x="1401663" y="840377"/>
                </a:lnTo>
                <a:lnTo>
                  <a:pt x="1408803" y="840377"/>
                </a:lnTo>
                <a:lnTo>
                  <a:pt x="1405698" y="837272"/>
                </a:lnTo>
                <a:lnTo>
                  <a:pt x="1398558" y="835099"/>
                </a:lnTo>
                <a:lnTo>
                  <a:pt x="1392349" y="832926"/>
                </a:lnTo>
                <a:lnTo>
                  <a:pt x="1398558" y="814920"/>
                </a:lnTo>
                <a:lnTo>
                  <a:pt x="1406940" y="802192"/>
                </a:lnTo>
                <a:lnTo>
                  <a:pt x="1420600" y="792879"/>
                </a:lnTo>
                <a:lnTo>
                  <a:pt x="1435191" y="785428"/>
                </a:lnTo>
                <a:lnTo>
                  <a:pt x="1448850" y="780150"/>
                </a:lnTo>
                <a:lnTo>
                  <a:pt x="1465615" y="772700"/>
                </a:lnTo>
                <a:lnTo>
                  <a:pt x="1478032" y="763386"/>
                </a:lnTo>
                <a:lnTo>
                  <a:pt x="1478032" y="761213"/>
                </a:lnTo>
                <a:lnTo>
                  <a:pt x="1478032" y="759040"/>
                </a:lnTo>
                <a:lnTo>
                  <a:pt x="1480205" y="759040"/>
                </a:lnTo>
                <a:lnTo>
                  <a:pt x="1482379" y="759040"/>
                </a:lnTo>
                <a:lnTo>
                  <a:pt x="1482379" y="763386"/>
                </a:lnTo>
                <a:lnTo>
                  <a:pt x="1489519" y="766491"/>
                </a:lnTo>
                <a:lnTo>
                  <a:pt x="1482379" y="775804"/>
                </a:lnTo>
                <a:lnTo>
                  <a:pt x="1475238" y="781082"/>
                </a:lnTo>
                <a:lnTo>
                  <a:pt x="1465925" y="787291"/>
                </a:lnTo>
                <a:lnTo>
                  <a:pt x="1465925" y="803123"/>
                </a:lnTo>
                <a:lnTo>
                  <a:pt x="1484552" y="795673"/>
                </a:lnTo>
                <a:lnTo>
                  <a:pt x="1499143" y="785117"/>
                </a:lnTo>
                <a:lnTo>
                  <a:pt x="1509698" y="772389"/>
                </a:lnTo>
                <a:lnTo>
                  <a:pt x="1511871" y="770216"/>
                </a:lnTo>
                <a:lnTo>
                  <a:pt x="1511871" y="768043"/>
                </a:lnTo>
                <a:lnTo>
                  <a:pt x="1514044" y="768043"/>
                </a:lnTo>
                <a:lnTo>
                  <a:pt x="1514044" y="765870"/>
                </a:lnTo>
                <a:lnTo>
                  <a:pt x="1514044" y="762765"/>
                </a:lnTo>
                <a:lnTo>
                  <a:pt x="1504731" y="751279"/>
                </a:lnTo>
                <a:lnTo>
                  <a:pt x="1497590" y="740724"/>
                </a:lnTo>
                <a:lnTo>
                  <a:pt x="1488277" y="730169"/>
                </a:lnTo>
                <a:lnTo>
                  <a:pt x="1473686" y="722718"/>
                </a:lnTo>
                <a:lnTo>
                  <a:pt x="1475859" y="711231"/>
                </a:lnTo>
                <a:lnTo>
                  <a:pt x="1478032" y="703781"/>
                </a:lnTo>
                <a:lnTo>
                  <a:pt x="1481137" y="696330"/>
                </a:lnTo>
                <a:lnTo>
                  <a:pt x="1486414" y="687017"/>
                </a:lnTo>
                <a:lnTo>
                  <a:pt x="1483310" y="683912"/>
                </a:lnTo>
                <a:lnTo>
                  <a:pt x="1479274" y="681739"/>
                </a:lnTo>
                <a:lnTo>
                  <a:pt x="1476170" y="679566"/>
                </a:lnTo>
                <a:lnTo>
                  <a:pt x="1473996" y="678635"/>
                </a:lnTo>
                <a:lnTo>
                  <a:pt x="1471823" y="674288"/>
                </a:lnTo>
                <a:lnTo>
                  <a:pt x="1470892" y="671184"/>
                </a:lnTo>
                <a:lnTo>
                  <a:pt x="1446988" y="676461"/>
                </a:lnTo>
                <a:lnTo>
                  <a:pt x="1425257" y="685775"/>
                </a:lnTo>
                <a:lnTo>
                  <a:pt x="1407561" y="698503"/>
                </a:lnTo>
                <a:lnTo>
                  <a:pt x="1403525" y="698503"/>
                </a:lnTo>
                <a:lnTo>
                  <a:pt x="1418116" y="681739"/>
                </a:lnTo>
                <a:lnTo>
                  <a:pt x="1437985" y="672426"/>
                </a:lnTo>
                <a:lnTo>
                  <a:pt x="1459716" y="664975"/>
                </a:lnTo>
                <a:lnTo>
                  <a:pt x="1485793" y="661870"/>
                </a:lnTo>
                <a:lnTo>
                  <a:pt x="1510940" y="657524"/>
                </a:lnTo>
                <a:lnTo>
                  <a:pt x="1537017" y="654420"/>
                </a:lnTo>
                <a:lnTo>
                  <a:pt x="1562163" y="649142"/>
                </a:lnTo>
                <a:lnTo>
                  <a:pt x="1583894" y="639829"/>
                </a:lnTo>
                <a:lnTo>
                  <a:pt x="1603763" y="625238"/>
                </a:lnTo>
                <a:lnTo>
                  <a:pt x="1603763" y="622133"/>
                </a:lnTo>
                <a:lnTo>
                  <a:pt x="1603763" y="619960"/>
                </a:lnTo>
                <a:lnTo>
                  <a:pt x="1603763" y="615614"/>
                </a:lnTo>
                <a:lnTo>
                  <a:pt x="1601590" y="614683"/>
                </a:lnTo>
                <a:lnTo>
                  <a:pt x="1601590" y="610336"/>
                </a:lnTo>
                <a:lnTo>
                  <a:pt x="1601590" y="607232"/>
                </a:lnTo>
                <a:lnTo>
                  <a:pt x="1603763" y="601023"/>
                </a:lnTo>
                <a:lnTo>
                  <a:pt x="1601590" y="595746"/>
                </a:lnTo>
                <a:lnTo>
                  <a:pt x="1601590" y="590468"/>
                </a:lnTo>
                <a:lnTo>
                  <a:pt x="1600658" y="586122"/>
                </a:lnTo>
                <a:lnTo>
                  <a:pt x="1600658" y="580844"/>
                </a:lnTo>
                <a:lnTo>
                  <a:pt x="1581721" y="580844"/>
                </a:lnTo>
                <a:lnTo>
                  <a:pt x="1579548" y="566253"/>
                </a:lnTo>
                <a:lnTo>
                  <a:pt x="1572408" y="556940"/>
                </a:lnTo>
                <a:lnTo>
                  <a:pt x="1565268" y="549489"/>
                </a:lnTo>
                <a:lnTo>
                  <a:pt x="1552850" y="546385"/>
                </a:lnTo>
                <a:lnTo>
                  <a:pt x="1543536" y="556940"/>
                </a:lnTo>
                <a:lnTo>
                  <a:pt x="1532981" y="566253"/>
                </a:lnTo>
                <a:lnTo>
                  <a:pt x="1521495" y="577740"/>
                </a:lnTo>
                <a:lnTo>
                  <a:pt x="1518390" y="577740"/>
                </a:lnTo>
                <a:lnTo>
                  <a:pt x="1530808" y="558803"/>
                </a:lnTo>
                <a:lnTo>
                  <a:pt x="1542295" y="536761"/>
                </a:lnTo>
                <a:lnTo>
                  <a:pt x="1528635" y="526206"/>
                </a:lnTo>
                <a:lnTo>
                  <a:pt x="1525531" y="516892"/>
                </a:lnTo>
                <a:lnTo>
                  <a:pt x="1527704" y="506337"/>
                </a:lnTo>
                <a:lnTo>
                  <a:pt x="1527704" y="494851"/>
                </a:lnTo>
                <a:lnTo>
                  <a:pt x="1521495" y="480260"/>
                </a:lnTo>
                <a:lnTo>
                  <a:pt x="1520563" y="478087"/>
                </a:lnTo>
                <a:lnTo>
                  <a:pt x="1516528" y="478087"/>
                </a:lnTo>
                <a:lnTo>
                  <a:pt x="1514354" y="478087"/>
                </a:lnTo>
                <a:lnTo>
                  <a:pt x="1511250" y="478087"/>
                </a:lnTo>
                <a:lnTo>
                  <a:pt x="1507214" y="478087"/>
                </a:lnTo>
                <a:lnTo>
                  <a:pt x="1506283" y="477155"/>
                </a:lnTo>
                <a:lnTo>
                  <a:pt x="1504110" y="472809"/>
                </a:lnTo>
                <a:lnTo>
                  <a:pt x="1501937" y="469705"/>
                </a:lnTo>
                <a:lnTo>
                  <a:pt x="1504110" y="465358"/>
                </a:lnTo>
                <a:lnTo>
                  <a:pt x="1504110" y="462254"/>
                </a:lnTo>
                <a:lnTo>
                  <a:pt x="1506283" y="460081"/>
                </a:lnTo>
                <a:lnTo>
                  <a:pt x="1506283" y="455734"/>
                </a:lnTo>
                <a:lnTo>
                  <a:pt x="1506283" y="452630"/>
                </a:lnTo>
                <a:lnTo>
                  <a:pt x="1500074" y="443317"/>
                </a:lnTo>
                <a:lnTo>
                  <a:pt x="1492934" y="435866"/>
                </a:lnTo>
                <a:lnTo>
                  <a:pt x="1485793" y="428415"/>
                </a:lnTo>
                <a:lnTo>
                  <a:pt x="1480516" y="420964"/>
                </a:lnTo>
                <a:lnTo>
                  <a:pt x="1478343" y="408236"/>
                </a:lnTo>
                <a:lnTo>
                  <a:pt x="1463752" y="419723"/>
                </a:lnTo>
                <a:lnTo>
                  <a:pt x="1455370" y="434314"/>
                </a:lnTo>
                <a:lnTo>
                  <a:pt x="1443883" y="447973"/>
                </a:lnTo>
                <a:lnTo>
                  <a:pt x="1429292" y="459460"/>
                </a:lnTo>
                <a:lnTo>
                  <a:pt x="1428361" y="455114"/>
                </a:lnTo>
                <a:lnTo>
                  <a:pt x="1422152" y="454182"/>
                </a:lnTo>
                <a:lnTo>
                  <a:pt x="1419048" y="449836"/>
                </a:lnTo>
                <a:lnTo>
                  <a:pt x="1415012" y="447663"/>
                </a:lnTo>
                <a:lnTo>
                  <a:pt x="1411907" y="444558"/>
                </a:lnTo>
                <a:lnTo>
                  <a:pt x="1409734" y="442385"/>
                </a:lnTo>
                <a:lnTo>
                  <a:pt x="1406630" y="431830"/>
                </a:lnTo>
                <a:lnTo>
                  <a:pt x="1404457" y="417239"/>
                </a:lnTo>
                <a:lnTo>
                  <a:pt x="1400421" y="400475"/>
                </a:lnTo>
                <a:lnTo>
                  <a:pt x="1399490" y="391162"/>
                </a:lnTo>
                <a:lnTo>
                  <a:pt x="1395454" y="388057"/>
                </a:lnTo>
                <a:lnTo>
                  <a:pt x="1390176" y="385884"/>
                </a:lnTo>
                <a:lnTo>
                  <a:pt x="1384899" y="383711"/>
                </a:lnTo>
                <a:lnTo>
                  <a:pt x="1378690" y="383711"/>
                </a:lnTo>
                <a:lnTo>
                  <a:pt x="1375585" y="382780"/>
                </a:lnTo>
                <a:lnTo>
                  <a:pt x="1370308" y="378433"/>
                </a:lnTo>
                <a:lnTo>
                  <a:pt x="1364099" y="369120"/>
                </a:lnTo>
                <a:lnTo>
                  <a:pt x="1358821" y="356392"/>
                </a:lnTo>
                <a:lnTo>
                  <a:pt x="1353544" y="347078"/>
                </a:lnTo>
                <a:lnTo>
                  <a:pt x="1329639" y="351425"/>
                </a:lnTo>
                <a:lnTo>
                  <a:pt x="1307908" y="351425"/>
                </a:lnTo>
                <a:lnTo>
                  <a:pt x="1282762" y="347078"/>
                </a:lnTo>
                <a:lnTo>
                  <a:pt x="1282762" y="351425"/>
                </a:lnTo>
                <a:lnTo>
                  <a:pt x="1278726" y="351425"/>
                </a:lnTo>
                <a:lnTo>
                  <a:pt x="1280899" y="369431"/>
                </a:lnTo>
                <a:lnTo>
                  <a:pt x="1286177" y="388368"/>
                </a:lnTo>
                <a:lnTo>
                  <a:pt x="1290213" y="405132"/>
                </a:lnTo>
                <a:lnTo>
                  <a:pt x="1293317" y="420964"/>
                </a:lnTo>
                <a:lnTo>
                  <a:pt x="1290213" y="435555"/>
                </a:lnTo>
                <a:lnTo>
                  <a:pt x="1283072" y="448284"/>
                </a:lnTo>
                <a:lnTo>
                  <a:pt x="1285246" y="454493"/>
                </a:lnTo>
                <a:lnTo>
                  <a:pt x="1288350" y="457597"/>
                </a:lnTo>
                <a:lnTo>
                  <a:pt x="1292386" y="459770"/>
                </a:lnTo>
                <a:lnTo>
                  <a:pt x="1295490" y="461943"/>
                </a:lnTo>
                <a:lnTo>
                  <a:pt x="1302630" y="465048"/>
                </a:lnTo>
                <a:lnTo>
                  <a:pt x="1302630" y="481812"/>
                </a:lnTo>
                <a:lnTo>
                  <a:pt x="1304804" y="498576"/>
                </a:lnTo>
                <a:lnTo>
                  <a:pt x="1302630" y="509131"/>
                </a:lnTo>
                <a:lnTo>
                  <a:pt x="1297353" y="528068"/>
                </a:lnTo>
                <a:lnTo>
                  <a:pt x="1288040" y="542659"/>
                </a:lnTo>
                <a:lnTo>
                  <a:pt x="1273449" y="553214"/>
                </a:lnTo>
                <a:lnTo>
                  <a:pt x="1258858" y="560665"/>
                </a:lnTo>
                <a:lnTo>
                  <a:pt x="1264135" y="577429"/>
                </a:lnTo>
                <a:lnTo>
                  <a:pt x="1268171" y="595435"/>
                </a:lnTo>
                <a:lnTo>
                  <a:pt x="1270344" y="610026"/>
                </a:lnTo>
                <a:lnTo>
                  <a:pt x="1270344" y="621513"/>
                </a:lnTo>
                <a:lnTo>
                  <a:pt x="1268171" y="624617"/>
                </a:lnTo>
                <a:lnTo>
                  <a:pt x="1268171" y="626790"/>
                </a:lnTo>
                <a:lnTo>
                  <a:pt x="1268171" y="628963"/>
                </a:lnTo>
                <a:lnTo>
                  <a:pt x="1265998" y="628963"/>
                </a:lnTo>
                <a:lnTo>
                  <a:pt x="1262893" y="629895"/>
                </a:lnTo>
                <a:lnTo>
                  <a:pt x="1260720" y="629895"/>
                </a:lnTo>
                <a:lnTo>
                  <a:pt x="1258547" y="632068"/>
                </a:lnTo>
                <a:lnTo>
                  <a:pt x="1256374" y="632068"/>
                </a:lnTo>
                <a:lnTo>
                  <a:pt x="1253270" y="634241"/>
                </a:lnTo>
                <a:lnTo>
                  <a:pt x="1242714" y="617477"/>
                </a:lnTo>
                <a:lnTo>
                  <a:pt x="1233401" y="604748"/>
                </a:lnTo>
                <a:lnTo>
                  <a:pt x="1229365" y="593262"/>
                </a:lnTo>
                <a:lnTo>
                  <a:pt x="1228434" y="582707"/>
                </a:lnTo>
                <a:lnTo>
                  <a:pt x="1226261" y="571220"/>
                </a:lnTo>
                <a:lnTo>
                  <a:pt x="1222225" y="556629"/>
                </a:lnTo>
                <a:lnTo>
                  <a:pt x="1219121" y="536761"/>
                </a:lnTo>
                <a:lnTo>
                  <a:pt x="1189939" y="529310"/>
                </a:lnTo>
                <a:lnTo>
                  <a:pt x="1185903" y="529310"/>
                </a:lnTo>
                <a:lnTo>
                  <a:pt x="1184972" y="531483"/>
                </a:lnTo>
                <a:lnTo>
                  <a:pt x="1180936" y="533656"/>
                </a:lnTo>
                <a:lnTo>
                  <a:pt x="1178763" y="535829"/>
                </a:lnTo>
                <a:lnTo>
                  <a:pt x="1175658" y="535829"/>
                </a:lnTo>
                <a:lnTo>
                  <a:pt x="1171622" y="536761"/>
                </a:lnTo>
                <a:lnTo>
                  <a:pt x="1168518" y="535829"/>
                </a:lnTo>
                <a:lnTo>
                  <a:pt x="1163240" y="533656"/>
                </a:lnTo>
                <a:lnTo>
                  <a:pt x="1150202" y="527137"/>
                </a:lnTo>
                <a:lnTo>
                  <a:pt x="1139646" y="515650"/>
                </a:lnTo>
                <a:lnTo>
                  <a:pt x="1127229" y="502922"/>
                </a:lnTo>
                <a:lnTo>
                  <a:pt x="1113569" y="493609"/>
                </a:lnTo>
                <a:lnTo>
                  <a:pt x="1101151" y="488331"/>
                </a:lnTo>
                <a:lnTo>
                  <a:pt x="1088733" y="490504"/>
                </a:lnTo>
                <a:lnTo>
                  <a:pt x="1083456" y="488331"/>
                </a:lnTo>
                <a:lnTo>
                  <a:pt x="1077247" y="488331"/>
                </a:lnTo>
                <a:lnTo>
                  <a:pt x="1076316" y="486158"/>
                </a:lnTo>
                <a:lnTo>
                  <a:pt x="1076316" y="485227"/>
                </a:lnTo>
                <a:lnTo>
                  <a:pt x="1076316" y="483054"/>
                </a:lnTo>
                <a:lnTo>
                  <a:pt x="1076316" y="480881"/>
                </a:lnTo>
                <a:lnTo>
                  <a:pt x="1076316" y="477776"/>
                </a:lnTo>
                <a:lnTo>
                  <a:pt x="1076316" y="473430"/>
                </a:lnTo>
                <a:lnTo>
                  <a:pt x="1072280" y="470325"/>
                </a:lnTo>
                <a:lnTo>
                  <a:pt x="1072280" y="461012"/>
                </a:lnTo>
                <a:lnTo>
                  <a:pt x="1052411" y="461012"/>
                </a:lnTo>
                <a:lnTo>
                  <a:pt x="1052411" y="441143"/>
                </a:lnTo>
                <a:lnTo>
                  <a:pt x="1048375" y="421275"/>
                </a:lnTo>
                <a:lnTo>
                  <a:pt x="1042166" y="406684"/>
                </a:lnTo>
                <a:lnTo>
                  <a:pt x="1042166" y="382469"/>
                </a:lnTo>
                <a:lnTo>
                  <a:pt x="1048375" y="365705"/>
                </a:lnTo>
                <a:lnTo>
                  <a:pt x="1057689" y="355150"/>
                </a:lnTo>
                <a:lnTo>
                  <a:pt x="1072280" y="345837"/>
                </a:lnTo>
                <a:lnTo>
                  <a:pt x="1089044" y="340559"/>
                </a:lnTo>
                <a:lnTo>
                  <a:pt x="1089044" y="335282"/>
                </a:lnTo>
                <a:lnTo>
                  <a:pt x="1086871" y="329073"/>
                </a:lnTo>
                <a:lnTo>
                  <a:pt x="1086871" y="325968"/>
                </a:lnTo>
                <a:lnTo>
                  <a:pt x="1084698" y="323795"/>
                </a:lnTo>
                <a:lnTo>
                  <a:pt x="1083766" y="320691"/>
                </a:lnTo>
                <a:lnTo>
                  <a:pt x="1081593" y="316344"/>
                </a:lnTo>
                <a:lnTo>
                  <a:pt x="1072280" y="316344"/>
                </a:lnTo>
                <a:lnTo>
                  <a:pt x="1072280" y="313240"/>
                </a:lnTo>
                <a:lnTo>
                  <a:pt x="1079420" y="314171"/>
                </a:lnTo>
                <a:lnTo>
                  <a:pt x="1083456" y="316344"/>
                </a:lnTo>
                <a:lnTo>
                  <a:pt x="1088733" y="318517"/>
                </a:lnTo>
                <a:lnTo>
                  <a:pt x="1094011" y="320691"/>
                </a:lnTo>
                <a:lnTo>
                  <a:pt x="1101151" y="320691"/>
                </a:lnTo>
                <a:lnTo>
                  <a:pt x="1105187" y="307031"/>
                </a:lnTo>
                <a:lnTo>
                  <a:pt x="1108291" y="298649"/>
                </a:lnTo>
                <a:lnTo>
                  <a:pt x="1115432" y="291198"/>
                </a:lnTo>
                <a:lnTo>
                  <a:pt x="1124745" y="283748"/>
                </a:lnTo>
                <a:lnTo>
                  <a:pt x="1126918" y="279401"/>
                </a:lnTo>
                <a:lnTo>
                  <a:pt x="1130023" y="276297"/>
                </a:lnTo>
                <a:lnTo>
                  <a:pt x="1132196" y="271951"/>
                </a:lnTo>
                <a:lnTo>
                  <a:pt x="1132196" y="266673"/>
                </a:lnTo>
                <a:lnTo>
                  <a:pt x="1130023" y="261395"/>
                </a:lnTo>
                <a:lnTo>
                  <a:pt x="1127849" y="259222"/>
                </a:lnTo>
                <a:lnTo>
                  <a:pt x="1126918" y="257049"/>
                </a:lnTo>
                <a:lnTo>
                  <a:pt x="1124745" y="254876"/>
                </a:lnTo>
                <a:lnTo>
                  <a:pt x="1120709" y="251772"/>
                </a:lnTo>
                <a:lnTo>
                  <a:pt x="1117605" y="251772"/>
                </a:lnTo>
                <a:lnTo>
                  <a:pt x="1117605" y="247736"/>
                </a:lnTo>
                <a:lnTo>
                  <a:pt x="1135300" y="252082"/>
                </a:lnTo>
                <a:lnTo>
                  <a:pt x="1147718" y="259533"/>
                </a:lnTo>
                <a:lnTo>
                  <a:pt x="1157031" y="259533"/>
                </a:lnTo>
                <a:lnTo>
                  <a:pt x="1159205" y="241527"/>
                </a:lnTo>
                <a:lnTo>
                  <a:pt x="1161378" y="230040"/>
                </a:lnTo>
                <a:lnTo>
                  <a:pt x="1157342" y="219485"/>
                </a:lnTo>
                <a:lnTo>
                  <a:pt x="1157342" y="215139"/>
                </a:lnTo>
                <a:lnTo>
                  <a:pt x="1208255" y="212034"/>
                </a:lnTo>
                <a:lnTo>
                  <a:pt x="1208255" y="205826"/>
                </a:lnTo>
                <a:lnTo>
                  <a:pt x="1206082" y="202721"/>
                </a:lnTo>
                <a:lnTo>
                  <a:pt x="1206082" y="200548"/>
                </a:lnTo>
                <a:lnTo>
                  <a:pt x="1205151" y="198375"/>
                </a:lnTo>
                <a:lnTo>
                  <a:pt x="1202977" y="197444"/>
                </a:lnTo>
                <a:lnTo>
                  <a:pt x="1200804" y="195270"/>
                </a:lnTo>
                <a:lnTo>
                  <a:pt x="1200804" y="190924"/>
                </a:lnTo>
                <a:lnTo>
                  <a:pt x="1206082" y="193097"/>
                </a:lnTo>
                <a:lnTo>
                  <a:pt x="1210118" y="195270"/>
                </a:lnTo>
                <a:lnTo>
                  <a:pt x="1213222" y="197444"/>
                </a:lnTo>
                <a:lnTo>
                  <a:pt x="1217258" y="198375"/>
                </a:lnTo>
                <a:lnTo>
                  <a:pt x="1224398" y="198375"/>
                </a:lnTo>
                <a:lnTo>
                  <a:pt x="1226571" y="187820"/>
                </a:lnTo>
                <a:lnTo>
                  <a:pt x="1229676" y="173229"/>
                </a:lnTo>
                <a:lnTo>
                  <a:pt x="1233711" y="154292"/>
                </a:lnTo>
                <a:lnTo>
                  <a:pt x="1234643" y="138459"/>
                </a:lnTo>
                <a:lnTo>
                  <a:pt x="1236816" y="125731"/>
                </a:lnTo>
                <a:lnTo>
                  <a:pt x="1236816" y="118280"/>
                </a:lnTo>
                <a:lnTo>
                  <a:pt x="1236816" y="103689"/>
                </a:lnTo>
                <a:lnTo>
                  <a:pt x="1229676" y="97480"/>
                </a:lnTo>
                <a:lnTo>
                  <a:pt x="1220362" y="99653"/>
                </a:lnTo>
                <a:lnTo>
                  <a:pt x="1211980" y="103999"/>
                </a:lnTo>
                <a:lnTo>
                  <a:pt x="1204840" y="103999"/>
                </a:lnTo>
                <a:lnTo>
                  <a:pt x="1202667" y="99653"/>
                </a:lnTo>
                <a:lnTo>
                  <a:pt x="1198631" y="97480"/>
                </a:lnTo>
                <a:lnTo>
                  <a:pt x="1197700" y="94376"/>
                </a:lnTo>
                <a:lnTo>
                  <a:pt x="1193664" y="90029"/>
                </a:lnTo>
                <a:lnTo>
                  <a:pt x="1191491" y="86925"/>
                </a:lnTo>
                <a:lnTo>
                  <a:pt x="1188386" y="84752"/>
                </a:lnTo>
                <a:lnTo>
                  <a:pt x="1184351" y="82579"/>
                </a:lnTo>
                <a:lnTo>
                  <a:pt x="1181246" y="82579"/>
                </a:lnTo>
                <a:lnTo>
                  <a:pt x="1177210" y="86925"/>
                </a:lnTo>
                <a:lnTo>
                  <a:pt x="1166655" y="96238"/>
                </a:lnTo>
                <a:lnTo>
                  <a:pt x="1162619" y="108966"/>
                </a:lnTo>
                <a:lnTo>
                  <a:pt x="1162619" y="121695"/>
                </a:lnTo>
                <a:lnTo>
                  <a:pt x="1164793" y="134423"/>
                </a:lnTo>
                <a:lnTo>
                  <a:pt x="1164793" y="147151"/>
                </a:lnTo>
                <a:lnTo>
                  <a:pt x="1157652" y="163915"/>
                </a:lnTo>
                <a:lnTo>
                  <a:pt x="1148339" y="178506"/>
                </a:lnTo>
                <a:lnTo>
                  <a:pt x="1143061" y="176333"/>
                </a:lnTo>
                <a:lnTo>
                  <a:pt x="1139957" y="175402"/>
                </a:lnTo>
                <a:lnTo>
                  <a:pt x="1137784" y="173229"/>
                </a:lnTo>
                <a:lnTo>
                  <a:pt x="1135611" y="171056"/>
                </a:lnTo>
                <a:lnTo>
                  <a:pt x="1132506" y="167951"/>
                </a:lnTo>
                <a:lnTo>
                  <a:pt x="1134679" y="161742"/>
                </a:lnTo>
                <a:lnTo>
                  <a:pt x="1134679" y="153360"/>
                </a:lnTo>
                <a:lnTo>
                  <a:pt x="1135611" y="140632"/>
                </a:lnTo>
                <a:lnTo>
                  <a:pt x="1137784" y="126041"/>
                </a:lnTo>
                <a:lnTo>
                  <a:pt x="1137784" y="114244"/>
                </a:lnTo>
                <a:lnTo>
                  <a:pt x="1128470" y="118590"/>
                </a:lnTo>
                <a:lnTo>
                  <a:pt x="1123193" y="123868"/>
                </a:lnTo>
                <a:lnTo>
                  <a:pt x="1117915" y="129145"/>
                </a:lnTo>
                <a:lnTo>
                  <a:pt x="1112638" y="134423"/>
                </a:lnTo>
                <a:lnTo>
                  <a:pt x="1101151" y="134423"/>
                </a:lnTo>
                <a:lnTo>
                  <a:pt x="1098047" y="119832"/>
                </a:lnTo>
                <a:lnTo>
                  <a:pt x="1098047" y="103999"/>
                </a:lnTo>
                <a:lnTo>
                  <a:pt x="1071969" y="103999"/>
                </a:lnTo>
                <a:lnTo>
                  <a:pt x="1076005" y="96549"/>
                </a:lnTo>
                <a:lnTo>
                  <a:pt x="1076936" y="90340"/>
                </a:lnTo>
                <a:lnTo>
                  <a:pt x="1079110" y="85062"/>
                </a:lnTo>
                <a:lnTo>
                  <a:pt x="1083145" y="81958"/>
                </a:lnTo>
                <a:lnTo>
                  <a:pt x="1088423" y="77611"/>
                </a:lnTo>
                <a:lnTo>
                  <a:pt x="1088423" y="70161"/>
                </a:lnTo>
                <a:lnTo>
                  <a:pt x="1088423" y="62710"/>
                </a:lnTo>
                <a:lnTo>
                  <a:pt x="1086250" y="59606"/>
                </a:lnTo>
                <a:lnTo>
                  <a:pt x="1083145" y="55259"/>
                </a:lnTo>
                <a:lnTo>
                  <a:pt x="1079110" y="52155"/>
                </a:lnTo>
                <a:lnTo>
                  <a:pt x="1071969" y="49982"/>
                </a:lnTo>
                <a:lnTo>
                  <a:pt x="1074142" y="42531"/>
                </a:lnTo>
                <a:lnTo>
                  <a:pt x="1076316" y="39427"/>
                </a:lnTo>
                <a:lnTo>
                  <a:pt x="1077247" y="35080"/>
                </a:lnTo>
                <a:lnTo>
                  <a:pt x="1079420" y="29803"/>
                </a:lnTo>
                <a:lnTo>
                  <a:pt x="1081593" y="25457"/>
                </a:lnTo>
                <a:lnTo>
                  <a:pt x="1079420" y="22352"/>
                </a:lnTo>
                <a:lnTo>
                  <a:pt x="1076316" y="18006"/>
                </a:lnTo>
                <a:lnTo>
                  <a:pt x="1074142" y="17075"/>
                </a:lnTo>
                <a:lnTo>
                  <a:pt x="1071969" y="14901"/>
                </a:lnTo>
                <a:lnTo>
                  <a:pt x="1069796" y="12728"/>
                </a:lnTo>
                <a:lnTo>
                  <a:pt x="1069796" y="7451"/>
                </a:lnTo>
                <a:lnTo>
                  <a:pt x="1068865" y="0"/>
                </a:lnTo>
                <a:lnTo>
                  <a:pt x="1057378" y="2173"/>
                </a:lnTo>
                <a:lnTo>
                  <a:pt x="1046823" y="5278"/>
                </a:lnTo>
                <a:lnTo>
                  <a:pt x="1037510" y="9624"/>
                </a:lnTo>
                <a:lnTo>
                  <a:pt x="1025092" y="29492"/>
                </a:lnTo>
                <a:lnTo>
                  <a:pt x="1021056" y="47498"/>
                </a:lnTo>
                <a:lnTo>
                  <a:pt x="1023229" y="66435"/>
                </a:lnTo>
                <a:lnTo>
                  <a:pt x="1032543" y="82268"/>
                </a:lnTo>
                <a:lnTo>
                  <a:pt x="1044960" y="96859"/>
                </a:lnTo>
                <a:lnTo>
                  <a:pt x="1047134" y="104310"/>
                </a:lnTo>
                <a:lnTo>
                  <a:pt x="1044960" y="118901"/>
                </a:lnTo>
                <a:lnTo>
                  <a:pt x="1044960" y="135665"/>
                </a:lnTo>
                <a:lnTo>
                  <a:pt x="1044960" y="150256"/>
                </a:lnTo>
                <a:lnTo>
                  <a:pt x="1032543" y="150256"/>
                </a:lnTo>
                <a:lnTo>
                  <a:pt x="1032543" y="153360"/>
                </a:lnTo>
                <a:lnTo>
                  <a:pt x="1030369" y="159569"/>
                </a:lnTo>
                <a:lnTo>
                  <a:pt x="1030369" y="162674"/>
                </a:lnTo>
                <a:lnTo>
                  <a:pt x="1028196" y="170124"/>
                </a:lnTo>
                <a:lnTo>
                  <a:pt x="1019814" y="153360"/>
                </a:lnTo>
                <a:lnTo>
                  <a:pt x="1012674" y="137528"/>
                </a:lnTo>
                <a:lnTo>
                  <a:pt x="988770" y="137528"/>
                </a:lnTo>
                <a:lnTo>
                  <a:pt x="988770" y="150256"/>
                </a:lnTo>
                <a:lnTo>
                  <a:pt x="986597" y="152429"/>
                </a:lnTo>
                <a:lnTo>
                  <a:pt x="984424" y="153360"/>
                </a:lnTo>
                <a:lnTo>
                  <a:pt x="983492" y="155533"/>
                </a:lnTo>
                <a:lnTo>
                  <a:pt x="981319" y="157706"/>
                </a:lnTo>
                <a:lnTo>
                  <a:pt x="962692" y="157706"/>
                </a:lnTo>
                <a:lnTo>
                  <a:pt x="950275" y="155533"/>
                </a:lnTo>
                <a:lnTo>
                  <a:pt x="937857" y="153360"/>
                </a:lnTo>
                <a:lnTo>
                  <a:pt x="925439" y="150256"/>
                </a:lnTo>
                <a:lnTo>
                  <a:pt x="905570" y="150256"/>
                </a:lnTo>
                <a:lnTo>
                  <a:pt x="901535" y="142805"/>
                </a:lnTo>
                <a:lnTo>
                  <a:pt x="898430" y="139701"/>
                </a:lnTo>
                <a:lnTo>
                  <a:pt x="894394" y="133492"/>
                </a:lnTo>
                <a:lnTo>
                  <a:pt x="889117" y="130387"/>
                </a:lnTo>
                <a:lnTo>
                  <a:pt x="889117" y="117659"/>
                </a:lnTo>
                <a:lnTo>
                  <a:pt x="842239" y="122937"/>
                </a:lnTo>
                <a:lnTo>
                  <a:pt x="842239" y="126041"/>
                </a:lnTo>
                <a:lnTo>
                  <a:pt x="838204" y="126041"/>
                </a:lnTo>
                <a:lnTo>
                  <a:pt x="838204" y="132250"/>
                </a:lnTo>
                <a:lnTo>
                  <a:pt x="840377" y="135354"/>
                </a:lnTo>
                <a:lnTo>
                  <a:pt x="842550" y="139701"/>
                </a:lnTo>
                <a:lnTo>
                  <a:pt x="843481" y="140632"/>
                </a:lnTo>
                <a:lnTo>
                  <a:pt x="845654" y="145910"/>
                </a:lnTo>
                <a:lnTo>
                  <a:pt x="877941" y="145910"/>
                </a:lnTo>
                <a:lnTo>
                  <a:pt x="877941" y="150256"/>
                </a:lnTo>
                <a:lnTo>
                  <a:pt x="870800" y="152429"/>
                </a:lnTo>
                <a:lnTo>
                  <a:pt x="865523" y="153360"/>
                </a:lnTo>
                <a:lnTo>
                  <a:pt x="858383" y="153360"/>
                </a:lnTo>
                <a:lnTo>
                  <a:pt x="849069" y="153360"/>
                </a:lnTo>
                <a:lnTo>
                  <a:pt x="849069" y="189993"/>
                </a:lnTo>
                <a:lnTo>
                  <a:pt x="840687" y="179438"/>
                </a:lnTo>
                <a:lnTo>
                  <a:pt x="831374" y="167951"/>
                </a:lnTo>
                <a:lnTo>
                  <a:pt x="822060" y="157396"/>
                </a:lnTo>
                <a:lnTo>
                  <a:pt x="813678" y="155223"/>
                </a:lnTo>
                <a:lnTo>
                  <a:pt x="799087" y="155223"/>
                </a:lnTo>
                <a:lnTo>
                  <a:pt x="782323" y="155223"/>
                </a:lnTo>
                <a:lnTo>
                  <a:pt x="765559" y="153050"/>
                </a:lnTo>
                <a:lnTo>
                  <a:pt x="753141" y="153050"/>
                </a:lnTo>
                <a:lnTo>
                  <a:pt x="755315" y="149945"/>
                </a:lnTo>
                <a:lnTo>
                  <a:pt x="756246" y="147772"/>
                </a:lnTo>
                <a:lnTo>
                  <a:pt x="756246" y="145599"/>
                </a:lnTo>
                <a:lnTo>
                  <a:pt x="758419" y="144668"/>
                </a:lnTo>
                <a:lnTo>
                  <a:pt x="762455" y="142495"/>
                </a:lnTo>
                <a:lnTo>
                  <a:pt x="765559" y="140321"/>
                </a:lnTo>
                <a:lnTo>
                  <a:pt x="763386" y="137217"/>
                </a:lnTo>
                <a:lnTo>
                  <a:pt x="760282" y="129766"/>
                </a:lnTo>
                <a:lnTo>
                  <a:pt x="756246" y="124489"/>
                </a:lnTo>
                <a:lnTo>
                  <a:pt x="753141" y="120143"/>
                </a:lnTo>
                <a:lnTo>
                  <a:pt x="749106" y="117038"/>
                </a:lnTo>
                <a:lnTo>
                  <a:pt x="746001" y="117038"/>
                </a:lnTo>
                <a:lnTo>
                  <a:pt x="742897" y="117969"/>
                </a:lnTo>
                <a:lnTo>
                  <a:pt x="736688" y="120143"/>
                </a:lnTo>
                <a:lnTo>
                  <a:pt x="733583" y="122316"/>
                </a:lnTo>
                <a:lnTo>
                  <a:pt x="728306" y="122316"/>
                </a:lnTo>
                <a:lnTo>
                  <a:pt x="722097" y="122316"/>
                </a:lnTo>
                <a:lnTo>
                  <a:pt x="706575" y="110829"/>
                </a:lnTo>
                <a:lnTo>
                  <a:pt x="689811" y="98101"/>
                </a:lnTo>
                <a:lnTo>
                  <a:pt x="673046" y="85373"/>
                </a:lnTo>
                <a:lnTo>
                  <a:pt x="653178" y="80095"/>
                </a:lnTo>
                <a:lnTo>
                  <a:pt x="649142" y="81026"/>
                </a:lnTo>
                <a:lnTo>
                  <a:pt x="643865" y="83199"/>
                </a:lnTo>
                <a:lnTo>
                  <a:pt x="640760" y="87546"/>
                </a:lnTo>
                <a:lnTo>
                  <a:pt x="635482" y="90650"/>
                </a:lnTo>
                <a:lnTo>
                  <a:pt x="629274" y="92823"/>
                </a:lnTo>
                <a:lnTo>
                  <a:pt x="628342" y="88477"/>
                </a:lnTo>
                <a:lnTo>
                  <a:pt x="626169" y="85373"/>
                </a:lnTo>
                <a:lnTo>
                  <a:pt x="622133" y="80095"/>
                </a:lnTo>
                <a:lnTo>
                  <a:pt x="621202" y="80095"/>
                </a:lnTo>
                <a:lnTo>
                  <a:pt x="617166" y="80095"/>
                </a:lnTo>
                <a:lnTo>
                  <a:pt x="614993" y="81026"/>
                </a:lnTo>
                <a:lnTo>
                  <a:pt x="611889" y="83199"/>
                </a:lnTo>
                <a:lnTo>
                  <a:pt x="609715" y="85373"/>
                </a:lnTo>
                <a:lnTo>
                  <a:pt x="606611" y="88477"/>
                </a:lnTo>
                <a:lnTo>
                  <a:pt x="592951" y="85373"/>
                </a:lnTo>
                <a:lnTo>
                  <a:pt x="584569" y="77922"/>
                </a:lnTo>
                <a:lnTo>
                  <a:pt x="578360" y="68609"/>
                </a:lnTo>
                <a:lnTo>
                  <a:pt x="573083" y="55880"/>
                </a:lnTo>
                <a:lnTo>
                  <a:pt x="569978" y="58985"/>
                </a:lnTo>
                <a:lnTo>
                  <a:pt x="565943" y="65194"/>
                </a:lnTo>
                <a:lnTo>
                  <a:pt x="563770" y="70471"/>
                </a:lnTo>
                <a:lnTo>
                  <a:pt x="562838" y="75749"/>
                </a:lnTo>
                <a:lnTo>
                  <a:pt x="546074" y="77922"/>
                </a:lnTo>
                <a:lnTo>
                  <a:pt x="533656" y="77922"/>
                </a:lnTo>
                <a:lnTo>
                  <a:pt x="521238" y="80095"/>
                </a:lnTo>
                <a:lnTo>
                  <a:pt x="511925" y="85373"/>
                </a:lnTo>
                <a:lnTo>
                  <a:pt x="502612" y="95928"/>
                </a:lnTo>
                <a:lnTo>
                  <a:pt x="482743" y="92823"/>
                </a:lnTo>
                <a:lnTo>
                  <a:pt x="482743" y="85373"/>
                </a:lnTo>
                <a:lnTo>
                  <a:pt x="504474" y="76059"/>
                </a:lnTo>
                <a:lnTo>
                  <a:pt x="524343" y="63331"/>
                </a:lnTo>
                <a:lnTo>
                  <a:pt x="542970" y="48740"/>
                </a:lnTo>
                <a:lnTo>
                  <a:pt x="549179" y="48740"/>
                </a:lnTo>
                <a:lnTo>
                  <a:pt x="546074" y="46567"/>
                </a:lnTo>
                <a:lnTo>
                  <a:pt x="542970" y="44394"/>
                </a:lnTo>
                <a:lnTo>
                  <a:pt x="536761" y="43462"/>
                </a:lnTo>
                <a:lnTo>
                  <a:pt x="533656" y="41289"/>
                </a:lnTo>
                <a:lnTo>
                  <a:pt x="516892" y="44394"/>
                </a:lnTo>
                <a:lnTo>
                  <a:pt x="504474" y="50603"/>
                </a:lnTo>
                <a:lnTo>
                  <a:pt x="492988" y="58985"/>
                </a:lnTo>
                <a:lnTo>
                  <a:pt x="482433" y="66435"/>
                </a:lnTo>
                <a:lnTo>
                  <a:pt x="470015" y="73886"/>
                </a:lnTo>
                <a:lnTo>
                  <a:pt x="455424" y="78232"/>
                </a:lnTo>
                <a:lnTo>
                  <a:pt x="433693" y="80405"/>
                </a:lnTo>
                <a:lnTo>
                  <a:pt x="436797" y="88788"/>
                </a:lnTo>
                <a:lnTo>
                  <a:pt x="443006" y="96238"/>
                </a:lnTo>
                <a:lnTo>
                  <a:pt x="448284" y="103689"/>
                </a:lnTo>
                <a:lnTo>
                  <a:pt x="453561" y="109898"/>
                </a:lnTo>
                <a:lnTo>
                  <a:pt x="453561" y="117349"/>
                </a:lnTo>
                <a:lnTo>
                  <a:pt x="429657" y="113002"/>
                </a:lnTo>
                <a:lnTo>
                  <a:pt x="409788" y="102447"/>
                </a:lnTo>
                <a:lnTo>
                  <a:pt x="392093" y="90961"/>
                </a:lnTo>
                <a:lnTo>
                  <a:pt x="373466" y="78232"/>
                </a:lnTo>
                <a:lnTo>
                  <a:pt x="353598" y="68919"/>
                </a:lnTo>
                <a:lnTo>
                  <a:pt x="322243" y="73265"/>
                </a:lnTo>
                <a:lnTo>
                  <a:pt x="307652" y="68919"/>
                </a:lnTo>
                <a:lnTo>
                  <a:pt x="293061" y="61468"/>
                </a:lnTo>
                <a:lnTo>
                  <a:pt x="277539" y="56191"/>
                </a:lnTo>
                <a:lnTo>
                  <a:pt x="266052" y="51844"/>
                </a:lnTo>
                <a:lnTo>
                  <a:pt x="262948" y="51844"/>
                </a:lnTo>
                <a:lnTo>
                  <a:pt x="256739" y="54018"/>
                </a:lnTo>
                <a:lnTo>
                  <a:pt x="253634" y="56191"/>
                </a:lnTo>
                <a:lnTo>
                  <a:pt x="249598" y="56191"/>
                </a:lnTo>
                <a:lnTo>
                  <a:pt x="244321" y="58364"/>
                </a:lnTo>
                <a:lnTo>
                  <a:pt x="239043" y="56191"/>
                </a:lnTo>
                <a:lnTo>
                  <a:pt x="233766" y="54018"/>
                </a:lnTo>
                <a:lnTo>
                  <a:pt x="229730" y="50913"/>
                </a:lnTo>
                <a:lnTo>
                  <a:pt x="226625" y="46567"/>
                </a:lnTo>
                <a:lnTo>
                  <a:pt x="221348" y="41289"/>
                </a:lnTo>
                <a:lnTo>
                  <a:pt x="217312" y="38185"/>
                </a:lnTo>
                <a:lnTo>
                  <a:pt x="214208" y="36012"/>
                </a:lnTo>
                <a:lnTo>
                  <a:pt x="210172" y="36012"/>
                </a:lnTo>
                <a:lnTo>
                  <a:pt x="207067" y="36012"/>
                </a:lnTo>
                <a:lnTo>
                  <a:pt x="203032" y="38185"/>
                </a:lnTo>
                <a:lnTo>
                  <a:pt x="199927" y="39116"/>
                </a:lnTo>
                <a:lnTo>
                  <a:pt x="195891" y="39116"/>
                </a:lnTo>
                <a:lnTo>
                  <a:pt x="190614" y="39116"/>
                </a:lnTo>
                <a:lnTo>
                  <a:pt x="186578" y="36012"/>
                </a:lnTo>
                <a:lnTo>
                  <a:pt x="183473" y="31665"/>
                </a:lnTo>
                <a:lnTo>
                  <a:pt x="181300" y="30734"/>
                </a:lnTo>
                <a:lnTo>
                  <a:pt x="181300" y="26388"/>
                </a:lnTo>
                <a:lnTo>
                  <a:pt x="179127" y="24215"/>
                </a:lnTo>
                <a:lnTo>
                  <a:pt x="179127" y="21110"/>
                </a:lnTo>
                <a:lnTo>
                  <a:pt x="176023" y="18937"/>
                </a:lnTo>
                <a:lnTo>
                  <a:pt x="170745" y="15833"/>
                </a:lnTo>
                <a:lnTo>
                  <a:pt x="153981" y="26388"/>
                </a:lnTo>
                <a:lnTo>
                  <a:pt x="137217" y="33839"/>
                </a:lnTo>
                <a:lnTo>
                  <a:pt x="117348" y="39116"/>
                </a:lnTo>
                <a:lnTo>
                  <a:pt x="99653" y="48430"/>
                </a:lnTo>
                <a:lnTo>
                  <a:pt x="85993" y="58985"/>
                </a:lnTo>
                <a:lnTo>
                  <a:pt x="82889" y="70471"/>
                </a:lnTo>
                <a:lnTo>
                  <a:pt x="78853" y="83199"/>
                </a:lnTo>
                <a:lnTo>
                  <a:pt x="73576" y="95928"/>
                </a:lnTo>
                <a:lnTo>
                  <a:pt x="56812" y="105241"/>
                </a:lnTo>
                <a:lnTo>
                  <a:pt x="36012" y="107414"/>
                </a:lnTo>
                <a:lnTo>
                  <a:pt x="14281" y="105241"/>
                </a:lnTo>
                <a:lnTo>
                  <a:pt x="12107" y="110519"/>
                </a:lnTo>
                <a:lnTo>
                  <a:pt x="9934" y="116728"/>
                </a:lnTo>
                <a:lnTo>
                  <a:pt x="6830" y="122005"/>
                </a:lnTo>
                <a:lnTo>
                  <a:pt x="15212" y="138769"/>
                </a:lnTo>
                <a:lnTo>
                  <a:pt x="29803" y="149324"/>
                </a:lnTo>
                <a:lnTo>
                  <a:pt x="46567" y="159880"/>
                </a:lnTo>
                <a:lnTo>
                  <a:pt x="61158" y="171366"/>
                </a:lnTo>
                <a:lnTo>
                  <a:pt x="73576" y="185957"/>
                </a:lnTo>
                <a:lnTo>
                  <a:pt x="77611" y="191235"/>
                </a:lnTo>
                <a:lnTo>
                  <a:pt x="78543" y="196512"/>
                </a:lnTo>
                <a:lnTo>
                  <a:pt x="80716" y="202721"/>
                </a:lnTo>
                <a:lnTo>
                  <a:pt x="82889" y="207999"/>
                </a:lnTo>
                <a:lnTo>
                  <a:pt x="85993" y="213276"/>
                </a:lnTo>
                <a:lnTo>
                  <a:pt x="85993" y="220727"/>
                </a:lnTo>
                <a:lnTo>
                  <a:pt x="73576" y="226005"/>
                </a:lnTo>
                <a:lnTo>
                  <a:pt x="70471" y="220727"/>
                </a:lnTo>
                <a:lnTo>
                  <a:pt x="64262" y="215449"/>
                </a:lnTo>
                <a:lnTo>
                  <a:pt x="58985" y="211103"/>
                </a:lnTo>
                <a:lnTo>
                  <a:pt x="53707" y="205826"/>
                </a:lnTo>
                <a:lnTo>
                  <a:pt x="49671" y="205826"/>
                </a:lnTo>
                <a:lnTo>
                  <a:pt x="48740" y="205826"/>
                </a:lnTo>
                <a:lnTo>
                  <a:pt x="46567" y="207999"/>
                </a:lnTo>
                <a:lnTo>
                  <a:pt x="44394" y="207999"/>
                </a:lnTo>
                <a:lnTo>
                  <a:pt x="43462" y="210172"/>
                </a:lnTo>
                <a:lnTo>
                  <a:pt x="26698" y="210172"/>
                </a:lnTo>
                <a:lnTo>
                  <a:pt x="28871" y="213276"/>
                </a:lnTo>
                <a:lnTo>
                  <a:pt x="28871" y="215449"/>
                </a:lnTo>
                <a:lnTo>
                  <a:pt x="29803" y="217623"/>
                </a:lnTo>
                <a:lnTo>
                  <a:pt x="26698" y="220727"/>
                </a:lnTo>
                <a:lnTo>
                  <a:pt x="22663" y="225073"/>
                </a:lnTo>
                <a:lnTo>
                  <a:pt x="19558" y="225073"/>
                </a:lnTo>
                <a:lnTo>
                  <a:pt x="15522" y="226005"/>
                </a:lnTo>
                <a:lnTo>
                  <a:pt x="10245" y="228178"/>
                </a:lnTo>
                <a:lnTo>
                  <a:pt x="7140" y="230351"/>
                </a:lnTo>
                <a:lnTo>
                  <a:pt x="0" y="230351"/>
                </a:lnTo>
                <a:lnTo>
                  <a:pt x="3104" y="257670"/>
                </a:lnTo>
                <a:lnTo>
                  <a:pt x="17695" y="265121"/>
                </a:lnTo>
                <a:lnTo>
                  <a:pt x="36322" y="268225"/>
                </a:lnTo>
                <a:lnTo>
                  <a:pt x="51844" y="274434"/>
                </a:lnTo>
                <a:lnTo>
                  <a:pt x="63331" y="277539"/>
                </a:lnTo>
                <a:lnTo>
                  <a:pt x="68609" y="277539"/>
                </a:lnTo>
                <a:lnTo>
                  <a:pt x="71713" y="275365"/>
                </a:lnTo>
                <a:lnTo>
                  <a:pt x="75749" y="274434"/>
                </a:lnTo>
                <a:lnTo>
                  <a:pt x="77922" y="272261"/>
                </a:lnTo>
                <a:lnTo>
                  <a:pt x="78853" y="270088"/>
                </a:lnTo>
                <a:lnTo>
                  <a:pt x="82889" y="266983"/>
                </a:lnTo>
                <a:lnTo>
                  <a:pt x="97790" y="266983"/>
                </a:lnTo>
                <a:lnTo>
                  <a:pt x="95617" y="267915"/>
                </a:lnTo>
                <a:lnTo>
                  <a:pt x="95617" y="270088"/>
                </a:lnTo>
                <a:lnTo>
                  <a:pt x="95617" y="272261"/>
                </a:lnTo>
                <a:lnTo>
                  <a:pt x="93444" y="272261"/>
                </a:lnTo>
                <a:lnTo>
                  <a:pt x="91271" y="274434"/>
                </a:lnTo>
                <a:lnTo>
                  <a:pt x="91271" y="292440"/>
                </a:lnTo>
                <a:lnTo>
                  <a:pt x="85993" y="303926"/>
                </a:lnTo>
                <a:lnTo>
                  <a:pt x="78853" y="311377"/>
                </a:lnTo>
                <a:lnTo>
                  <a:pt x="68298" y="316655"/>
                </a:lnTo>
                <a:lnTo>
                  <a:pt x="56812" y="319759"/>
                </a:lnTo>
                <a:lnTo>
                  <a:pt x="44394" y="327210"/>
                </a:lnTo>
                <a:lnTo>
                  <a:pt x="37253" y="336523"/>
                </a:lnTo>
                <a:lnTo>
                  <a:pt x="31976" y="347078"/>
                </a:lnTo>
                <a:lnTo>
                  <a:pt x="26698" y="360738"/>
                </a:lnTo>
                <a:lnTo>
                  <a:pt x="20489" y="371293"/>
                </a:lnTo>
                <a:lnTo>
                  <a:pt x="31976" y="391162"/>
                </a:lnTo>
                <a:lnTo>
                  <a:pt x="46567" y="410099"/>
                </a:lnTo>
                <a:lnTo>
                  <a:pt x="64262" y="422827"/>
                </a:lnTo>
                <a:lnTo>
                  <a:pt x="66435" y="425000"/>
                </a:lnTo>
                <a:lnTo>
                  <a:pt x="69540" y="425000"/>
                </a:lnTo>
                <a:lnTo>
                  <a:pt x="71713" y="425000"/>
                </a:lnTo>
                <a:lnTo>
                  <a:pt x="73886" y="422827"/>
                </a:lnTo>
                <a:lnTo>
                  <a:pt x="76991" y="419723"/>
                </a:lnTo>
                <a:lnTo>
                  <a:pt x="81026" y="430278"/>
                </a:lnTo>
                <a:lnTo>
                  <a:pt x="86304" y="444869"/>
                </a:lnTo>
                <a:lnTo>
                  <a:pt x="88477" y="455424"/>
                </a:lnTo>
                <a:lnTo>
                  <a:pt x="93755" y="455424"/>
                </a:lnTo>
                <a:lnTo>
                  <a:pt x="97790" y="455734"/>
                </a:lnTo>
                <a:lnTo>
                  <a:pt x="98722" y="455734"/>
                </a:lnTo>
                <a:lnTo>
                  <a:pt x="100895" y="453561"/>
                </a:lnTo>
                <a:lnTo>
                  <a:pt x="103068" y="451388"/>
                </a:lnTo>
                <a:lnTo>
                  <a:pt x="105241" y="449215"/>
                </a:lnTo>
                <a:lnTo>
                  <a:pt x="108346" y="451388"/>
                </a:lnTo>
                <a:lnTo>
                  <a:pt x="110208" y="451388"/>
                </a:lnTo>
                <a:lnTo>
                  <a:pt x="112381" y="453561"/>
                </a:lnTo>
                <a:lnTo>
                  <a:pt x="112381" y="456666"/>
                </a:lnTo>
                <a:lnTo>
                  <a:pt x="112381" y="461012"/>
                </a:lnTo>
                <a:lnTo>
                  <a:pt x="124799" y="456666"/>
                </a:lnTo>
                <a:lnTo>
                  <a:pt x="134113" y="453561"/>
                </a:lnTo>
                <a:lnTo>
                  <a:pt x="147772" y="449215"/>
                </a:lnTo>
                <a:lnTo>
                  <a:pt x="144668" y="471257"/>
                </a:lnTo>
                <a:lnTo>
                  <a:pt x="135354" y="488021"/>
                </a:lnTo>
                <a:lnTo>
                  <a:pt x="122937" y="502612"/>
                </a:lnTo>
                <a:lnTo>
                  <a:pt x="106172" y="515340"/>
                </a:lnTo>
                <a:lnTo>
                  <a:pt x="88477" y="527137"/>
                </a:lnTo>
                <a:lnTo>
                  <a:pt x="69850" y="537692"/>
                </a:lnTo>
                <a:lnTo>
                  <a:pt x="54328" y="549179"/>
                </a:lnTo>
                <a:lnTo>
                  <a:pt x="41910" y="561907"/>
                </a:lnTo>
                <a:lnTo>
                  <a:pt x="37874" y="561907"/>
                </a:lnTo>
                <a:lnTo>
                  <a:pt x="37874" y="565011"/>
                </a:lnTo>
                <a:lnTo>
                  <a:pt x="48430" y="561907"/>
                </a:lnTo>
                <a:lnTo>
                  <a:pt x="65194" y="554456"/>
                </a:lnTo>
                <a:lnTo>
                  <a:pt x="86925" y="543901"/>
                </a:lnTo>
                <a:lnTo>
                  <a:pt x="108656" y="530241"/>
                </a:lnTo>
                <a:lnTo>
                  <a:pt x="130387" y="515650"/>
                </a:lnTo>
                <a:lnTo>
                  <a:pt x="152118" y="502922"/>
                </a:lnTo>
                <a:lnTo>
                  <a:pt x="169814" y="492367"/>
                </a:lnTo>
                <a:lnTo>
                  <a:pt x="184405" y="480881"/>
                </a:lnTo>
                <a:lnTo>
                  <a:pt x="191545" y="473430"/>
                </a:lnTo>
                <a:lnTo>
                  <a:pt x="203032" y="456666"/>
                </a:lnTo>
                <a:lnTo>
                  <a:pt x="210172" y="438660"/>
                </a:lnTo>
                <a:lnTo>
                  <a:pt x="215449" y="421896"/>
                </a:lnTo>
                <a:lnTo>
                  <a:pt x="222590" y="406063"/>
                </a:lnTo>
                <a:lnTo>
                  <a:pt x="234076" y="391472"/>
                </a:lnTo>
                <a:lnTo>
                  <a:pt x="247736" y="379986"/>
                </a:lnTo>
                <a:lnTo>
                  <a:pt x="247736" y="376881"/>
                </a:lnTo>
                <a:lnTo>
                  <a:pt x="257049" y="376881"/>
                </a:lnTo>
                <a:lnTo>
                  <a:pt x="247736" y="392714"/>
                </a:lnTo>
                <a:lnTo>
                  <a:pt x="237181" y="407305"/>
                </a:lnTo>
                <a:lnTo>
                  <a:pt x="230040" y="424069"/>
                </a:lnTo>
                <a:lnTo>
                  <a:pt x="224763" y="440833"/>
                </a:lnTo>
                <a:lnTo>
                  <a:pt x="246494" y="435555"/>
                </a:lnTo>
                <a:lnTo>
                  <a:pt x="262016" y="426242"/>
                </a:lnTo>
                <a:lnTo>
                  <a:pt x="280643" y="416929"/>
                </a:lnTo>
                <a:lnTo>
                  <a:pt x="280643" y="392714"/>
                </a:lnTo>
                <a:lnTo>
                  <a:pt x="297407" y="394887"/>
                </a:lnTo>
                <a:lnTo>
                  <a:pt x="307962" y="400165"/>
                </a:lnTo>
                <a:lnTo>
                  <a:pt x="317276" y="407615"/>
                </a:lnTo>
                <a:lnTo>
                  <a:pt x="327831" y="413824"/>
                </a:lnTo>
                <a:lnTo>
                  <a:pt x="361048" y="413824"/>
                </a:lnTo>
                <a:lnTo>
                  <a:pt x="376571" y="422206"/>
                </a:lnTo>
                <a:lnTo>
                  <a:pt x="393335" y="436797"/>
                </a:lnTo>
                <a:lnTo>
                  <a:pt x="407926" y="449526"/>
                </a:lnTo>
                <a:lnTo>
                  <a:pt x="427794" y="458839"/>
                </a:lnTo>
                <a:lnTo>
                  <a:pt x="451699" y="464117"/>
                </a:lnTo>
                <a:lnTo>
                  <a:pt x="471567" y="473430"/>
                </a:lnTo>
                <a:lnTo>
                  <a:pt x="486158" y="486158"/>
                </a:lnTo>
                <a:lnTo>
                  <a:pt x="498576" y="502922"/>
                </a:lnTo>
                <a:lnTo>
                  <a:pt x="507889" y="519686"/>
                </a:lnTo>
                <a:lnTo>
                  <a:pt x="519376" y="536450"/>
                </a:lnTo>
                <a:lnTo>
                  <a:pt x="531794" y="550110"/>
                </a:lnTo>
                <a:lnTo>
                  <a:pt x="527758" y="574325"/>
                </a:lnTo>
                <a:lnTo>
                  <a:pt x="539244" y="579602"/>
                </a:lnTo>
                <a:lnTo>
                  <a:pt x="546385" y="588916"/>
                </a:lnTo>
                <a:lnTo>
                  <a:pt x="551662" y="600402"/>
                </a:lnTo>
                <a:lnTo>
                  <a:pt x="554767" y="613131"/>
                </a:lnTo>
                <a:lnTo>
                  <a:pt x="560976" y="625859"/>
                </a:lnTo>
                <a:lnTo>
                  <a:pt x="568116" y="637345"/>
                </a:lnTo>
                <a:lnTo>
                  <a:pt x="576498" y="645727"/>
                </a:lnTo>
                <a:lnTo>
                  <a:pt x="591089" y="651005"/>
                </a:lnTo>
                <a:lnTo>
                  <a:pt x="587984" y="653178"/>
                </a:lnTo>
                <a:lnTo>
                  <a:pt x="583949" y="653178"/>
                </a:lnTo>
                <a:lnTo>
                  <a:pt x="580844" y="653178"/>
                </a:lnTo>
                <a:lnTo>
                  <a:pt x="576808" y="651005"/>
                </a:lnTo>
                <a:lnTo>
                  <a:pt x="568426" y="651005"/>
                </a:lnTo>
                <a:lnTo>
                  <a:pt x="576808" y="669942"/>
                </a:lnTo>
                <a:lnTo>
                  <a:pt x="588295" y="686706"/>
                </a:lnTo>
                <a:lnTo>
                  <a:pt x="600713" y="702539"/>
                </a:lnTo>
                <a:lnTo>
                  <a:pt x="604748" y="704712"/>
                </a:lnTo>
                <a:lnTo>
                  <a:pt x="605680" y="704712"/>
                </a:lnTo>
                <a:lnTo>
                  <a:pt x="605680" y="706885"/>
                </a:lnTo>
                <a:lnTo>
                  <a:pt x="607853" y="706885"/>
                </a:lnTo>
                <a:lnTo>
                  <a:pt x="613130" y="706885"/>
                </a:lnTo>
                <a:lnTo>
                  <a:pt x="619339" y="706885"/>
                </a:lnTo>
                <a:lnTo>
                  <a:pt x="620271" y="704712"/>
                </a:lnTo>
                <a:lnTo>
                  <a:pt x="624306" y="702539"/>
                </a:lnTo>
                <a:lnTo>
                  <a:pt x="626480" y="701608"/>
                </a:lnTo>
                <a:lnTo>
                  <a:pt x="626480" y="699434"/>
                </a:lnTo>
                <a:lnTo>
                  <a:pt x="627411" y="699434"/>
                </a:lnTo>
                <a:lnTo>
                  <a:pt x="627411" y="695088"/>
                </a:lnTo>
                <a:lnTo>
                  <a:pt x="622133" y="687638"/>
                </a:lnTo>
                <a:lnTo>
                  <a:pt x="614993" y="682360"/>
                </a:lnTo>
                <a:lnTo>
                  <a:pt x="607853" y="677082"/>
                </a:lnTo>
                <a:lnTo>
                  <a:pt x="600713" y="671805"/>
                </a:lnTo>
                <a:lnTo>
                  <a:pt x="600713" y="662491"/>
                </a:lnTo>
                <a:lnTo>
                  <a:pt x="617477" y="673047"/>
                </a:lnTo>
                <a:lnTo>
                  <a:pt x="632068" y="687638"/>
                </a:lnTo>
                <a:lnTo>
                  <a:pt x="644485" y="702228"/>
                </a:lnTo>
                <a:lnTo>
                  <a:pt x="644485" y="723339"/>
                </a:lnTo>
                <a:lnTo>
                  <a:pt x="642312" y="718992"/>
                </a:lnTo>
                <a:lnTo>
                  <a:pt x="639208" y="715888"/>
                </a:lnTo>
                <a:lnTo>
                  <a:pt x="637035" y="711542"/>
                </a:lnTo>
                <a:lnTo>
                  <a:pt x="633930" y="709369"/>
                </a:lnTo>
                <a:lnTo>
                  <a:pt x="629894" y="709369"/>
                </a:lnTo>
                <a:lnTo>
                  <a:pt x="626790" y="709369"/>
                </a:lnTo>
                <a:lnTo>
                  <a:pt x="622754" y="709369"/>
                </a:lnTo>
                <a:lnTo>
                  <a:pt x="617477" y="711542"/>
                </a:lnTo>
                <a:lnTo>
                  <a:pt x="615304" y="723028"/>
                </a:lnTo>
                <a:lnTo>
                  <a:pt x="613130" y="741034"/>
                </a:lnTo>
                <a:lnTo>
                  <a:pt x="613130" y="763076"/>
                </a:lnTo>
                <a:lnTo>
                  <a:pt x="613130" y="787291"/>
                </a:lnTo>
                <a:lnTo>
                  <a:pt x="613130" y="807159"/>
                </a:lnTo>
                <a:lnTo>
                  <a:pt x="612199" y="821750"/>
                </a:lnTo>
                <a:lnTo>
                  <a:pt x="612199" y="829201"/>
                </a:lnTo>
                <a:lnTo>
                  <a:pt x="613130" y="859624"/>
                </a:lnTo>
                <a:lnTo>
                  <a:pt x="617166" y="881666"/>
                </a:lnTo>
                <a:lnTo>
                  <a:pt x="622444" y="898430"/>
                </a:lnTo>
                <a:lnTo>
                  <a:pt x="629584" y="911158"/>
                </a:lnTo>
                <a:lnTo>
                  <a:pt x="641071" y="922645"/>
                </a:lnTo>
                <a:lnTo>
                  <a:pt x="651626" y="935373"/>
                </a:lnTo>
                <a:lnTo>
                  <a:pt x="664043" y="953379"/>
                </a:lnTo>
                <a:lnTo>
                  <a:pt x="669321" y="964866"/>
                </a:lnTo>
                <a:lnTo>
                  <a:pt x="673357" y="975421"/>
                </a:lnTo>
                <a:lnTo>
                  <a:pt x="680497" y="984734"/>
                </a:lnTo>
                <a:lnTo>
                  <a:pt x="691052" y="992185"/>
                </a:lnTo>
                <a:lnTo>
                  <a:pt x="704712" y="997462"/>
                </a:lnTo>
                <a:lnTo>
                  <a:pt x="715267" y="1003671"/>
                </a:lnTo>
                <a:lnTo>
                  <a:pt x="724580" y="1014226"/>
                </a:lnTo>
                <a:lnTo>
                  <a:pt x="731721" y="1026955"/>
                </a:lnTo>
                <a:lnTo>
                  <a:pt x="734825" y="1041546"/>
                </a:lnTo>
                <a:lnTo>
                  <a:pt x="741034" y="1054274"/>
                </a:lnTo>
                <a:lnTo>
                  <a:pt x="747243" y="1065761"/>
                </a:lnTo>
                <a:lnTo>
                  <a:pt x="760903" y="1075074"/>
                </a:lnTo>
                <a:lnTo>
                  <a:pt x="758729" y="1076005"/>
                </a:lnTo>
                <a:lnTo>
                  <a:pt x="758729" y="1078178"/>
                </a:lnTo>
                <a:lnTo>
                  <a:pt x="758729" y="1080351"/>
                </a:lnTo>
                <a:lnTo>
                  <a:pt x="756556" y="1080351"/>
                </a:lnTo>
                <a:lnTo>
                  <a:pt x="754383" y="1080351"/>
                </a:lnTo>
                <a:lnTo>
                  <a:pt x="751279" y="1082525"/>
                </a:lnTo>
                <a:lnTo>
                  <a:pt x="760592" y="1095253"/>
                </a:lnTo>
                <a:lnTo>
                  <a:pt x="771147" y="1102704"/>
                </a:lnTo>
                <a:lnTo>
                  <a:pt x="782634" y="1110154"/>
                </a:lnTo>
                <a:lnTo>
                  <a:pt x="791016" y="1119468"/>
                </a:lnTo>
                <a:lnTo>
                  <a:pt x="797225" y="1130023"/>
                </a:lnTo>
                <a:lnTo>
                  <a:pt x="800329" y="1142751"/>
                </a:lnTo>
                <a:lnTo>
                  <a:pt x="804365" y="1155479"/>
                </a:lnTo>
                <a:lnTo>
                  <a:pt x="809643" y="1155479"/>
                </a:lnTo>
                <a:lnTo>
                  <a:pt x="811816" y="1155479"/>
                </a:lnTo>
                <a:lnTo>
                  <a:pt x="812747" y="1155479"/>
                </a:lnTo>
                <a:lnTo>
                  <a:pt x="814920" y="1155479"/>
                </a:lnTo>
                <a:lnTo>
                  <a:pt x="817093" y="1155479"/>
                </a:lnTo>
                <a:lnTo>
                  <a:pt x="820198" y="1155479"/>
                </a:lnTo>
                <a:lnTo>
                  <a:pt x="822371" y="1159826"/>
                </a:lnTo>
                <a:lnTo>
                  <a:pt x="822371" y="1162930"/>
                </a:lnTo>
                <a:lnTo>
                  <a:pt x="824544" y="1169139"/>
                </a:lnTo>
                <a:lnTo>
                  <a:pt x="824544" y="1176590"/>
                </a:lnTo>
                <a:lnTo>
                  <a:pt x="827648" y="1174417"/>
                </a:lnTo>
                <a:lnTo>
                  <a:pt x="827648" y="1172243"/>
                </a:lnTo>
                <a:lnTo>
                  <a:pt x="829822" y="1170070"/>
                </a:lnTo>
                <a:lnTo>
                  <a:pt x="831995" y="1166966"/>
                </a:lnTo>
                <a:lnTo>
                  <a:pt x="831995" y="1159515"/>
                </a:lnTo>
                <a:lnTo>
                  <a:pt x="827959" y="1148960"/>
                </a:lnTo>
                <a:lnTo>
                  <a:pt x="819577" y="1132196"/>
                </a:lnTo>
                <a:lnTo>
                  <a:pt x="808090" y="1113259"/>
                </a:lnTo>
                <a:lnTo>
                  <a:pt x="797535" y="1095253"/>
                </a:lnTo>
                <a:lnTo>
                  <a:pt x="783876" y="1076316"/>
                </a:lnTo>
                <a:lnTo>
                  <a:pt x="773320" y="1061725"/>
                </a:lnTo>
                <a:lnTo>
                  <a:pt x="761834" y="1048996"/>
                </a:lnTo>
                <a:lnTo>
                  <a:pt x="756556" y="1041546"/>
                </a:lnTo>
                <a:lnTo>
                  <a:pt x="756556" y="1021677"/>
                </a:lnTo>
                <a:lnTo>
                  <a:pt x="760592" y="1023850"/>
                </a:lnTo>
                <a:lnTo>
                  <a:pt x="763697" y="1026955"/>
                </a:lnTo>
                <a:lnTo>
                  <a:pt x="767732" y="1031301"/>
                </a:lnTo>
                <a:lnTo>
                  <a:pt x="776114" y="1036578"/>
                </a:lnTo>
                <a:lnTo>
                  <a:pt x="782323" y="1048065"/>
                </a:lnTo>
                <a:lnTo>
                  <a:pt x="785428" y="1058620"/>
                </a:lnTo>
                <a:lnTo>
                  <a:pt x="789464" y="1069175"/>
                </a:lnTo>
                <a:lnTo>
                  <a:pt x="796604" y="1078489"/>
                </a:lnTo>
                <a:lnTo>
                  <a:pt x="797535" y="1080662"/>
                </a:lnTo>
                <a:lnTo>
                  <a:pt x="803744" y="1082835"/>
                </a:lnTo>
                <a:lnTo>
                  <a:pt x="806849" y="1082835"/>
                </a:lnTo>
                <a:lnTo>
                  <a:pt x="812126" y="1083766"/>
                </a:lnTo>
                <a:lnTo>
                  <a:pt x="816162" y="1085939"/>
                </a:lnTo>
                <a:lnTo>
                  <a:pt x="833857" y="1112327"/>
                </a:lnTo>
                <a:lnTo>
                  <a:pt x="852484" y="1137473"/>
                </a:lnTo>
                <a:lnTo>
                  <a:pt x="870179" y="1161688"/>
                </a:lnTo>
                <a:lnTo>
                  <a:pt x="890048" y="1183730"/>
                </a:lnTo>
                <a:lnTo>
                  <a:pt x="882908" y="1206703"/>
                </a:lnTo>
                <a:lnTo>
                  <a:pt x="886944" y="1211049"/>
                </a:lnTo>
                <a:lnTo>
                  <a:pt x="894084" y="1218500"/>
                </a:lnTo>
                <a:lnTo>
                  <a:pt x="901224" y="1227813"/>
                </a:lnTo>
                <a:lnTo>
                  <a:pt x="910537" y="1235264"/>
                </a:lnTo>
                <a:lnTo>
                  <a:pt x="915815" y="1242715"/>
                </a:lnTo>
                <a:lnTo>
                  <a:pt x="918919" y="1243646"/>
                </a:lnTo>
                <a:lnTo>
                  <a:pt x="939719" y="1240541"/>
                </a:lnTo>
                <a:lnTo>
                  <a:pt x="940651" y="1242715"/>
                </a:lnTo>
                <a:lnTo>
                  <a:pt x="944686" y="1245819"/>
                </a:lnTo>
                <a:lnTo>
                  <a:pt x="947791" y="1250165"/>
                </a:lnTo>
                <a:lnTo>
                  <a:pt x="951827" y="1253270"/>
                </a:lnTo>
                <a:lnTo>
                  <a:pt x="954931" y="1256374"/>
                </a:lnTo>
                <a:lnTo>
                  <a:pt x="978835" y="1260720"/>
                </a:lnTo>
                <a:lnTo>
                  <a:pt x="981940" y="1262894"/>
                </a:lnTo>
                <a:lnTo>
                  <a:pt x="985976" y="1265998"/>
                </a:lnTo>
                <a:lnTo>
                  <a:pt x="991253" y="1271276"/>
                </a:lnTo>
                <a:lnTo>
                  <a:pt x="995289" y="1275622"/>
                </a:lnTo>
                <a:lnTo>
                  <a:pt x="998394" y="1278726"/>
                </a:lnTo>
                <a:lnTo>
                  <a:pt x="1002429" y="1280899"/>
                </a:lnTo>
                <a:lnTo>
                  <a:pt x="1010811" y="1283073"/>
                </a:lnTo>
                <a:lnTo>
                  <a:pt x="1017952" y="1278726"/>
                </a:lnTo>
                <a:lnTo>
                  <a:pt x="1024161" y="1275622"/>
                </a:lnTo>
                <a:lnTo>
                  <a:pt x="1031301" y="1271276"/>
                </a:lnTo>
                <a:lnTo>
                  <a:pt x="1041856" y="1271276"/>
                </a:lnTo>
                <a:lnTo>
                  <a:pt x="1058620" y="1278726"/>
                </a:lnTo>
                <a:lnTo>
                  <a:pt x="1069175" y="1288040"/>
                </a:lnTo>
                <a:lnTo>
                  <a:pt x="1081593" y="1297353"/>
                </a:lnTo>
                <a:lnTo>
                  <a:pt x="1102393" y="1304804"/>
                </a:lnTo>
                <a:lnTo>
                  <a:pt x="1117915" y="1310081"/>
                </a:lnTo>
                <a:lnTo>
                  <a:pt x="1132506" y="1314428"/>
                </a:lnTo>
                <a:lnTo>
                  <a:pt x="1141820" y="1317532"/>
                </a:lnTo>
                <a:lnTo>
                  <a:pt x="1151133" y="1326845"/>
                </a:lnTo>
                <a:lnTo>
                  <a:pt x="1159515" y="1339574"/>
                </a:lnTo>
                <a:lnTo>
                  <a:pt x="1168828" y="1361615"/>
                </a:lnTo>
                <a:lnTo>
                  <a:pt x="1180315" y="1364720"/>
                </a:lnTo>
                <a:lnTo>
                  <a:pt x="1195837" y="1372171"/>
                </a:lnTo>
                <a:lnTo>
                  <a:pt x="1212601" y="1381484"/>
                </a:lnTo>
                <a:lnTo>
                  <a:pt x="1229365" y="1390797"/>
                </a:lnTo>
                <a:lnTo>
                  <a:pt x="1238679" y="1398248"/>
                </a:lnTo>
                <a:lnTo>
                  <a:pt x="1241783" y="1396075"/>
                </a:lnTo>
                <a:lnTo>
                  <a:pt x="1243956" y="1396075"/>
                </a:lnTo>
                <a:lnTo>
                  <a:pt x="1244888" y="1396075"/>
                </a:lnTo>
                <a:lnTo>
                  <a:pt x="1247061" y="1393902"/>
                </a:lnTo>
                <a:lnTo>
                  <a:pt x="1249234" y="1393902"/>
                </a:lnTo>
                <a:lnTo>
                  <a:pt x="1251407" y="1390797"/>
                </a:lnTo>
                <a:lnTo>
                  <a:pt x="1251407" y="1388624"/>
                </a:lnTo>
                <a:lnTo>
                  <a:pt x="1251407" y="1385520"/>
                </a:lnTo>
                <a:lnTo>
                  <a:pt x="1249234" y="1381173"/>
                </a:lnTo>
                <a:lnTo>
                  <a:pt x="1252338" y="1379000"/>
                </a:lnTo>
                <a:lnTo>
                  <a:pt x="1254511" y="1378069"/>
                </a:lnTo>
                <a:lnTo>
                  <a:pt x="1256684" y="1375896"/>
                </a:lnTo>
                <a:lnTo>
                  <a:pt x="1258858" y="1373723"/>
                </a:lnTo>
                <a:lnTo>
                  <a:pt x="1265998" y="1373723"/>
                </a:lnTo>
                <a:lnTo>
                  <a:pt x="1273138" y="1385209"/>
                </a:lnTo>
                <a:lnTo>
                  <a:pt x="1280278" y="1395764"/>
                </a:lnTo>
                <a:lnTo>
                  <a:pt x="1285556" y="1405078"/>
                </a:lnTo>
                <a:lnTo>
                  <a:pt x="1287729" y="1419669"/>
                </a:lnTo>
                <a:lnTo>
                  <a:pt x="1287729" y="1434260"/>
                </a:lnTo>
                <a:lnTo>
                  <a:pt x="1288660" y="1444815"/>
                </a:lnTo>
                <a:lnTo>
                  <a:pt x="1276243" y="1459406"/>
                </a:lnTo>
                <a:lnTo>
                  <a:pt x="1261652" y="1472134"/>
                </a:lnTo>
                <a:lnTo>
                  <a:pt x="1249234" y="1485794"/>
                </a:lnTo>
                <a:lnTo>
                  <a:pt x="1242094" y="1501626"/>
                </a:lnTo>
                <a:lnTo>
                  <a:pt x="1236816" y="1518390"/>
                </a:lnTo>
                <a:lnTo>
                  <a:pt x="1229676" y="1535155"/>
                </a:lnTo>
                <a:lnTo>
                  <a:pt x="1234953" y="1537328"/>
                </a:lnTo>
                <a:lnTo>
                  <a:pt x="1240231" y="1537328"/>
                </a:lnTo>
                <a:lnTo>
                  <a:pt x="1245508" y="1538259"/>
                </a:lnTo>
                <a:lnTo>
                  <a:pt x="1254822" y="1538259"/>
                </a:lnTo>
                <a:lnTo>
                  <a:pt x="1254822" y="1542605"/>
                </a:lnTo>
                <a:lnTo>
                  <a:pt x="1245508" y="1547883"/>
                </a:lnTo>
                <a:lnTo>
                  <a:pt x="1239300" y="1553160"/>
                </a:lnTo>
                <a:lnTo>
                  <a:pt x="1229986" y="1558438"/>
                </a:lnTo>
                <a:lnTo>
                  <a:pt x="1229986" y="1565889"/>
                </a:lnTo>
                <a:lnTo>
                  <a:pt x="1229986" y="1573339"/>
                </a:lnTo>
                <a:lnTo>
                  <a:pt x="1229986" y="1579548"/>
                </a:lnTo>
                <a:lnTo>
                  <a:pt x="1225950" y="1586999"/>
                </a:lnTo>
                <a:lnTo>
                  <a:pt x="1229986" y="1590104"/>
                </a:lnTo>
                <a:lnTo>
                  <a:pt x="1233091" y="1594450"/>
                </a:lnTo>
                <a:lnTo>
                  <a:pt x="1237126" y="1595381"/>
                </a:lnTo>
                <a:lnTo>
                  <a:pt x="1242404" y="1595381"/>
                </a:lnTo>
                <a:lnTo>
                  <a:pt x="1245508" y="1599727"/>
                </a:lnTo>
                <a:lnTo>
                  <a:pt x="1256995" y="1610283"/>
                </a:lnTo>
                <a:lnTo>
                  <a:pt x="1264135" y="1624873"/>
                </a:lnTo>
                <a:lnTo>
                  <a:pt x="1269413" y="1643811"/>
                </a:lnTo>
                <a:lnTo>
                  <a:pt x="1274690" y="1659643"/>
                </a:lnTo>
                <a:lnTo>
                  <a:pt x="1281831" y="1676407"/>
                </a:lnTo>
                <a:lnTo>
                  <a:pt x="1302630" y="1705900"/>
                </a:lnTo>
                <a:lnTo>
                  <a:pt x="1327777" y="1733219"/>
                </a:lnTo>
                <a:lnTo>
                  <a:pt x="1359132" y="1754329"/>
                </a:lnTo>
                <a:lnTo>
                  <a:pt x="1395454" y="1767989"/>
                </a:lnTo>
                <a:lnTo>
                  <a:pt x="1391418" y="1797481"/>
                </a:lnTo>
                <a:lnTo>
                  <a:pt x="1389245" y="1829147"/>
                </a:lnTo>
                <a:lnTo>
                  <a:pt x="1388314" y="1861744"/>
                </a:lnTo>
                <a:lnTo>
                  <a:pt x="1382105" y="1893409"/>
                </a:lnTo>
                <a:lnTo>
                  <a:pt x="1371549" y="1941839"/>
                </a:lnTo>
                <a:lnTo>
                  <a:pt x="1362236" y="1991199"/>
                </a:lnTo>
                <a:lnTo>
                  <a:pt x="1351681" y="2036214"/>
                </a:lnTo>
                <a:lnTo>
                  <a:pt x="1339263" y="2080297"/>
                </a:lnTo>
                <a:lnTo>
                  <a:pt x="1337090" y="2091784"/>
                </a:lnTo>
                <a:lnTo>
                  <a:pt x="1340194" y="2104512"/>
                </a:lnTo>
                <a:lnTo>
                  <a:pt x="1342368" y="2111963"/>
                </a:lnTo>
                <a:lnTo>
                  <a:pt x="1329950" y="2188643"/>
                </a:lnTo>
                <a:lnTo>
                  <a:pt x="1329950" y="2192989"/>
                </a:lnTo>
                <a:lnTo>
                  <a:pt x="1337090" y="2190816"/>
                </a:lnTo>
                <a:lnTo>
                  <a:pt x="1340194" y="2186470"/>
                </a:lnTo>
                <a:lnTo>
                  <a:pt x="1342368" y="2183365"/>
                </a:lnTo>
                <a:lnTo>
                  <a:pt x="1345472" y="2179019"/>
                </a:lnTo>
                <a:lnTo>
                  <a:pt x="1349508" y="2175915"/>
                </a:lnTo>
                <a:lnTo>
                  <a:pt x="1349508" y="2179019"/>
                </a:lnTo>
                <a:lnTo>
                  <a:pt x="1354785" y="2179019"/>
                </a:lnTo>
                <a:lnTo>
                  <a:pt x="1345472" y="2215652"/>
                </a:lnTo>
                <a:lnTo>
                  <a:pt x="1334917" y="2215652"/>
                </a:lnTo>
                <a:lnTo>
                  <a:pt x="1327777" y="2234589"/>
                </a:lnTo>
                <a:lnTo>
                  <a:pt x="1320636" y="2256631"/>
                </a:lnTo>
                <a:lnTo>
                  <a:pt x="1315359" y="2279604"/>
                </a:lnTo>
                <a:lnTo>
                  <a:pt x="1313186" y="2305992"/>
                </a:lnTo>
                <a:lnTo>
                  <a:pt x="1311012" y="2333311"/>
                </a:lnTo>
                <a:lnTo>
                  <a:pt x="1315048" y="2357525"/>
                </a:lnTo>
                <a:lnTo>
                  <a:pt x="1322189" y="2380499"/>
                </a:lnTo>
                <a:lnTo>
                  <a:pt x="1332744" y="2401609"/>
                </a:lnTo>
                <a:lnTo>
                  <a:pt x="1349508" y="2416200"/>
                </a:lnTo>
                <a:lnTo>
                  <a:pt x="1369376" y="2426755"/>
                </a:lnTo>
                <a:lnTo>
                  <a:pt x="1369376" y="2434206"/>
                </a:lnTo>
                <a:lnTo>
                  <a:pt x="1354785" y="2424892"/>
                </a:lnTo>
                <a:lnTo>
                  <a:pt x="1342368" y="2414337"/>
                </a:lnTo>
                <a:lnTo>
                  <a:pt x="1329950" y="2401609"/>
                </a:lnTo>
                <a:lnTo>
                  <a:pt x="1325914" y="2401609"/>
                </a:lnTo>
                <a:lnTo>
                  <a:pt x="1332123" y="2416200"/>
                </a:lnTo>
                <a:lnTo>
                  <a:pt x="1342678" y="2430791"/>
                </a:lnTo>
                <a:lnTo>
                  <a:pt x="1357269" y="2445382"/>
                </a:lnTo>
                <a:lnTo>
                  <a:pt x="1374033" y="2458110"/>
                </a:lnTo>
                <a:lnTo>
                  <a:pt x="1389555" y="2466492"/>
                </a:lnTo>
                <a:lnTo>
                  <a:pt x="1406319" y="2470838"/>
                </a:lnTo>
                <a:lnTo>
                  <a:pt x="1423083" y="2466492"/>
                </a:lnTo>
                <a:lnTo>
                  <a:pt x="1426188" y="2465561"/>
                </a:lnTo>
                <a:lnTo>
                  <a:pt x="1428361" y="2463388"/>
                </a:lnTo>
                <a:lnTo>
                  <a:pt x="1430534" y="2463388"/>
                </a:lnTo>
                <a:lnTo>
                  <a:pt x="1430534" y="2461214"/>
                </a:lnTo>
                <a:lnTo>
                  <a:pt x="1432707" y="2460283"/>
                </a:lnTo>
                <a:lnTo>
                  <a:pt x="1435812" y="2458110"/>
                </a:lnTo>
                <a:lnTo>
                  <a:pt x="1432707" y="2453764"/>
                </a:lnTo>
                <a:lnTo>
                  <a:pt x="1432707" y="2452832"/>
                </a:lnTo>
                <a:lnTo>
                  <a:pt x="1432707" y="2452832"/>
                </a:lnTo>
                <a:lnTo>
                  <a:pt x="1432707" y="2450659"/>
                </a:lnTo>
                <a:lnTo>
                  <a:pt x="1428671" y="2450659"/>
                </a:lnTo>
                <a:lnTo>
                  <a:pt x="1427740" y="2450659"/>
                </a:lnTo>
                <a:lnTo>
                  <a:pt x="1421531" y="2450659"/>
                </a:lnTo>
                <a:lnTo>
                  <a:pt x="1420600" y="2439173"/>
                </a:lnTo>
                <a:lnTo>
                  <a:pt x="1418427" y="2426444"/>
                </a:lnTo>
                <a:lnTo>
                  <a:pt x="1416254" y="2415889"/>
                </a:lnTo>
                <a:lnTo>
                  <a:pt x="1413149" y="2406576"/>
                </a:lnTo>
                <a:lnTo>
                  <a:pt x="1410976" y="2404403"/>
                </a:lnTo>
                <a:lnTo>
                  <a:pt x="1410976" y="2402230"/>
                </a:lnTo>
                <a:lnTo>
                  <a:pt x="1408803" y="2402230"/>
                </a:lnTo>
                <a:lnTo>
                  <a:pt x="1405698" y="2401298"/>
                </a:lnTo>
                <a:lnTo>
                  <a:pt x="1396385" y="2414027"/>
                </a:lnTo>
                <a:lnTo>
                  <a:pt x="1384899" y="2426755"/>
                </a:lnTo>
                <a:lnTo>
                  <a:pt x="1384899" y="2431101"/>
                </a:lnTo>
                <a:lnTo>
                  <a:pt x="1381794" y="2431101"/>
                </a:lnTo>
                <a:lnTo>
                  <a:pt x="1381794" y="2424892"/>
                </a:lnTo>
                <a:lnTo>
                  <a:pt x="1381794" y="2421788"/>
                </a:lnTo>
                <a:lnTo>
                  <a:pt x="1383967" y="2417442"/>
                </a:lnTo>
                <a:lnTo>
                  <a:pt x="1384899" y="2414337"/>
                </a:lnTo>
                <a:lnTo>
                  <a:pt x="1394212" y="2402851"/>
                </a:lnTo>
                <a:lnTo>
                  <a:pt x="1406630" y="2392295"/>
                </a:lnTo>
                <a:lnTo>
                  <a:pt x="1420289" y="2384845"/>
                </a:lnTo>
                <a:lnTo>
                  <a:pt x="1428671" y="2382672"/>
                </a:lnTo>
                <a:lnTo>
                  <a:pt x="1427740" y="2373358"/>
                </a:lnTo>
                <a:lnTo>
                  <a:pt x="1423704" y="2368081"/>
                </a:lnTo>
                <a:lnTo>
                  <a:pt x="1418427" y="2362803"/>
                </a:lnTo>
                <a:lnTo>
                  <a:pt x="1413149" y="2357525"/>
                </a:lnTo>
                <a:lnTo>
                  <a:pt x="1418427" y="2340761"/>
                </a:lnTo>
                <a:lnTo>
                  <a:pt x="1427740" y="2322756"/>
                </a:lnTo>
                <a:lnTo>
                  <a:pt x="1440158" y="2303818"/>
                </a:lnTo>
                <a:lnTo>
                  <a:pt x="1454749" y="2289227"/>
                </a:lnTo>
                <a:lnTo>
                  <a:pt x="1469340" y="2281777"/>
                </a:lnTo>
                <a:lnTo>
                  <a:pt x="1472444" y="2269048"/>
                </a:lnTo>
                <a:lnTo>
                  <a:pt x="1467167" y="2264702"/>
                </a:lnTo>
                <a:lnTo>
                  <a:pt x="1461889" y="2261598"/>
                </a:lnTo>
                <a:lnTo>
                  <a:pt x="1455680" y="2258493"/>
                </a:lnTo>
                <a:lnTo>
                  <a:pt x="1452576" y="2252284"/>
                </a:lnTo>
                <a:lnTo>
                  <a:pt x="1448540" y="2244834"/>
                </a:lnTo>
                <a:lnTo>
                  <a:pt x="1448540" y="2243902"/>
                </a:lnTo>
                <a:lnTo>
                  <a:pt x="1447609" y="2241729"/>
                </a:lnTo>
                <a:lnTo>
                  <a:pt x="1448540" y="2239556"/>
                </a:lnTo>
                <a:lnTo>
                  <a:pt x="1448540" y="2237383"/>
                </a:lnTo>
                <a:lnTo>
                  <a:pt x="1448540" y="2234279"/>
                </a:lnTo>
                <a:lnTo>
                  <a:pt x="1448540" y="2229001"/>
                </a:lnTo>
                <a:lnTo>
                  <a:pt x="1454749" y="2229001"/>
                </a:lnTo>
                <a:lnTo>
                  <a:pt x="1460026" y="2226828"/>
                </a:lnTo>
                <a:lnTo>
                  <a:pt x="1462200" y="2226828"/>
                </a:lnTo>
                <a:lnTo>
                  <a:pt x="1465304" y="2224655"/>
                </a:lnTo>
                <a:lnTo>
                  <a:pt x="1469340" y="2214100"/>
                </a:lnTo>
                <a:lnTo>
                  <a:pt x="1472444" y="2202613"/>
                </a:lnTo>
                <a:lnTo>
                  <a:pt x="1477722" y="2192058"/>
                </a:lnTo>
                <a:lnTo>
                  <a:pt x="1479895" y="2185849"/>
                </a:lnTo>
                <a:lnTo>
                  <a:pt x="1483931" y="2184918"/>
                </a:lnTo>
                <a:lnTo>
                  <a:pt x="1489208" y="2182745"/>
                </a:lnTo>
                <a:lnTo>
                  <a:pt x="1494486" y="2180571"/>
                </a:lnTo>
                <a:lnTo>
                  <a:pt x="1501626" y="2178398"/>
                </a:lnTo>
                <a:lnTo>
                  <a:pt x="1498522" y="2173121"/>
                </a:lnTo>
                <a:lnTo>
                  <a:pt x="1496349" y="2170016"/>
                </a:lnTo>
                <a:lnTo>
                  <a:pt x="1492313" y="2165670"/>
                </a:lnTo>
                <a:lnTo>
                  <a:pt x="1489208" y="2163497"/>
                </a:lnTo>
                <a:lnTo>
                  <a:pt x="1485173" y="2162566"/>
                </a:lnTo>
                <a:lnTo>
                  <a:pt x="1479895" y="2158219"/>
                </a:lnTo>
                <a:lnTo>
                  <a:pt x="1472755" y="2155115"/>
                </a:lnTo>
                <a:lnTo>
                  <a:pt x="1472755" y="2147664"/>
                </a:lnTo>
                <a:lnTo>
                  <a:pt x="1487346" y="2145491"/>
                </a:lnTo>
                <a:lnTo>
                  <a:pt x="1501937" y="2145491"/>
                </a:lnTo>
                <a:lnTo>
                  <a:pt x="1513423" y="2143318"/>
                </a:lnTo>
                <a:lnTo>
                  <a:pt x="1521805" y="2143318"/>
                </a:lnTo>
                <a:lnTo>
                  <a:pt x="1520874" y="2135867"/>
                </a:lnTo>
                <a:lnTo>
                  <a:pt x="1520874" y="2132763"/>
                </a:lnTo>
                <a:lnTo>
                  <a:pt x="1520874" y="2129037"/>
                </a:lnTo>
                <a:lnTo>
                  <a:pt x="1520874" y="2128106"/>
                </a:lnTo>
                <a:lnTo>
                  <a:pt x="1521805" y="2123760"/>
                </a:lnTo>
                <a:lnTo>
                  <a:pt x="1521805" y="2116309"/>
                </a:lnTo>
                <a:lnTo>
                  <a:pt x="1521805" y="2108858"/>
                </a:lnTo>
                <a:lnTo>
                  <a:pt x="1523978" y="2103581"/>
                </a:lnTo>
                <a:lnTo>
                  <a:pt x="1526151" y="2099235"/>
                </a:lnTo>
                <a:lnTo>
                  <a:pt x="1553160" y="2091784"/>
                </a:lnTo>
                <a:lnTo>
                  <a:pt x="1585447" y="2090853"/>
                </a:lnTo>
                <a:lnTo>
                  <a:pt x="1587620" y="2076262"/>
                </a:lnTo>
                <a:lnTo>
                  <a:pt x="1589793" y="2062602"/>
                </a:lnTo>
                <a:lnTo>
                  <a:pt x="1587620" y="2052047"/>
                </a:lnTo>
                <a:lnTo>
                  <a:pt x="1582342" y="2041492"/>
                </a:lnTo>
                <a:lnTo>
                  <a:pt x="1569924" y="2034041"/>
                </a:lnTo>
                <a:lnTo>
                  <a:pt x="1569924" y="2026590"/>
                </a:lnTo>
                <a:lnTo>
                  <a:pt x="1592897" y="2031868"/>
                </a:lnTo>
                <a:lnTo>
                  <a:pt x="1618975" y="2037145"/>
                </a:lnTo>
                <a:lnTo>
                  <a:pt x="1631393" y="2022554"/>
                </a:lnTo>
                <a:lnTo>
                  <a:pt x="1642879" y="2009826"/>
                </a:lnTo>
                <a:lnTo>
                  <a:pt x="1653434" y="1995235"/>
                </a:lnTo>
                <a:lnTo>
                  <a:pt x="1662747" y="1973194"/>
                </a:lnTo>
                <a:lnTo>
                  <a:pt x="1663679" y="1973194"/>
                </a:lnTo>
                <a:lnTo>
                  <a:pt x="1665852" y="1971020"/>
                </a:lnTo>
                <a:lnTo>
                  <a:pt x="1668025" y="1971020"/>
                </a:lnTo>
                <a:lnTo>
                  <a:pt x="1670198" y="1968847"/>
                </a:lnTo>
                <a:lnTo>
                  <a:pt x="1671130" y="1973194"/>
                </a:lnTo>
                <a:lnTo>
                  <a:pt x="1673303" y="1978471"/>
                </a:lnTo>
                <a:lnTo>
                  <a:pt x="1673303" y="1982817"/>
                </a:lnTo>
                <a:lnTo>
                  <a:pt x="1673303" y="1990268"/>
                </a:lnTo>
                <a:lnTo>
                  <a:pt x="1678580" y="1990268"/>
                </a:lnTo>
                <a:lnTo>
                  <a:pt x="1685721" y="1969158"/>
                </a:lnTo>
                <a:lnTo>
                  <a:pt x="1692861" y="1953325"/>
                </a:lnTo>
                <a:lnTo>
                  <a:pt x="1700001" y="1936561"/>
                </a:lnTo>
                <a:lnTo>
                  <a:pt x="1704037" y="1916692"/>
                </a:lnTo>
                <a:lnTo>
                  <a:pt x="1706210" y="1892478"/>
                </a:lnTo>
                <a:lnTo>
                  <a:pt x="1718628" y="1892478"/>
                </a:lnTo>
                <a:lnTo>
                  <a:pt x="1716455" y="1887200"/>
                </a:lnTo>
                <a:lnTo>
                  <a:pt x="1714282" y="1881923"/>
                </a:lnTo>
                <a:lnTo>
                  <a:pt x="1714282" y="1877576"/>
                </a:lnTo>
                <a:lnTo>
                  <a:pt x="1714282" y="1874472"/>
                </a:lnTo>
                <a:lnTo>
                  <a:pt x="1718317" y="1868263"/>
                </a:lnTo>
                <a:lnTo>
                  <a:pt x="1727631" y="1857708"/>
                </a:lnTo>
                <a:lnTo>
                  <a:pt x="1742222" y="1852430"/>
                </a:lnTo>
                <a:lnTo>
                  <a:pt x="1757744" y="1848084"/>
                </a:lnTo>
                <a:lnTo>
                  <a:pt x="1774508" y="1847153"/>
                </a:lnTo>
                <a:lnTo>
                  <a:pt x="1791272" y="1844979"/>
                </a:lnTo>
                <a:lnTo>
                  <a:pt x="1801827" y="1840633"/>
                </a:lnTo>
                <a:lnTo>
                  <a:pt x="1807105" y="1833183"/>
                </a:lnTo>
                <a:lnTo>
                  <a:pt x="1816418" y="1820454"/>
                </a:lnTo>
                <a:lnTo>
                  <a:pt x="1825732" y="1803690"/>
                </a:lnTo>
                <a:lnTo>
                  <a:pt x="1835045" y="1787857"/>
                </a:lnTo>
                <a:lnTo>
                  <a:pt x="1842185" y="1773267"/>
                </a:lnTo>
                <a:lnTo>
                  <a:pt x="1845290" y="1763953"/>
                </a:lnTo>
                <a:lnTo>
                  <a:pt x="1847463" y="1749362"/>
                </a:lnTo>
                <a:lnTo>
                  <a:pt x="1843427" y="1732598"/>
                </a:lnTo>
                <a:lnTo>
                  <a:pt x="1842496" y="1718007"/>
                </a:lnTo>
                <a:lnTo>
                  <a:pt x="1842496" y="1707452"/>
                </a:lnTo>
                <a:lnTo>
                  <a:pt x="1850878" y="1690688"/>
                </a:lnTo>
                <a:lnTo>
                  <a:pt x="1863296" y="1668646"/>
                </a:lnTo>
                <a:lnTo>
                  <a:pt x="1877887" y="1646605"/>
                </a:lnTo>
                <a:lnTo>
                  <a:pt x="1892477" y="1626736"/>
                </a:lnTo>
                <a:lnTo>
                  <a:pt x="1906137" y="1609972"/>
                </a:lnTo>
                <a:lnTo>
                  <a:pt x="1903964" y="1601590"/>
                </a:lnTo>
                <a:lnTo>
                  <a:pt x="1901480" y="1594450"/>
                </a:lnTo>
                <a:close/>
                <a:moveTo>
                  <a:pt x="1340815" y="768043"/>
                </a:moveTo>
                <a:lnTo>
                  <a:pt x="1342988" y="765870"/>
                </a:lnTo>
                <a:lnTo>
                  <a:pt x="1345162" y="763697"/>
                </a:lnTo>
                <a:lnTo>
                  <a:pt x="1348266" y="760592"/>
                </a:lnTo>
                <a:lnTo>
                  <a:pt x="1350439" y="756246"/>
                </a:lnTo>
                <a:lnTo>
                  <a:pt x="1353544" y="756246"/>
                </a:lnTo>
                <a:lnTo>
                  <a:pt x="1352612" y="760592"/>
                </a:lnTo>
                <a:lnTo>
                  <a:pt x="1350439" y="762765"/>
                </a:lnTo>
                <a:lnTo>
                  <a:pt x="1348266" y="765870"/>
                </a:lnTo>
                <a:lnTo>
                  <a:pt x="1348266" y="768043"/>
                </a:lnTo>
                <a:lnTo>
                  <a:pt x="1347335" y="773320"/>
                </a:lnTo>
                <a:lnTo>
                  <a:pt x="1343299" y="771147"/>
                </a:lnTo>
                <a:lnTo>
                  <a:pt x="1341126" y="770216"/>
                </a:lnTo>
                <a:lnTo>
                  <a:pt x="1341126" y="768043"/>
                </a:lnTo>
                <a:close/>
                <a:moveTo>
                  <a:pt x="1108602" y="713094"/>
                </a:moveTo>
                <a:lnTo>
                  <a:pt x="1117915" y="701608"/>
                </a:lnTo>
                <a:lnTo>
                  <a:pt x="1126297" y="688879"/>
                </a:lnTo>
                <a:lnTo>
                  <a:pt x="1144924" y="691052"/>
                </a:lnTo>
                <a:lnTo>
                  <a:pt x="1159515" y="698503"/>
                </a:lnTo>
                <a:lnTo>
                  <a:pt x="1167897" y="705954"/>
                </a:lnTo>
                <a:lnTo>
                  <a:pt x="1175037" y="716509"/>
                </a:lnTo>
                <a:lnTo>
                  <a:pt x="1181246" y="727995"/>
                </a:lnTo>
                <a:lnTo>
                  <a:pt x="1189628" y="736377"/>
                </a:lnTo>
                <a:lnTo>
                  <a:pt x="1203288" y="746001"/>
                </a:lnTo>
                <a:lnTo>
                  <a:pt x="1211670" y="749106"/>
                </a:lnTo>
                <a:lnTo>
                  <a:pt x="1218810" y="749106"/>
                </a:lnTo>
                <a:lnTo>
                  <a:pt x="1228124" y="751279"/>
                </a:lnTo>
                <a:lnTo>
                  <a:pt x="1237437" y="756556"/>
                </a:lnTo>
                <a:lnTo>
                  <a:pt x="1237437" y="766180"/>
                </a:lnTo>
                <a:lnTo>
                  <a:pt x="1235264" y="771458"/>
                </a:lnTo>
                <a:lnTo>
                  <a:pt x="1235264" y="775804"/>
                </a:lnTo>
                <a:lnTo>
                  <a:pt x="1233091" y="777977"/>
                </a:lnTo>
                <a:lnTo>
                  <a:pt x="1232159" y="778909"/>
                </a:lnTo>
                <a:lnTo>
                  <a:pt x="1229986" y="778909"/>
                </a:lnTo>
                <a:lnTo>
                  <a:pt x="1227813" y="778909"/>
                </a:lnTo>
                <a:lnTo>
                  <a:pt x="1225640" y="781082"/>
                </a:lnTo>
                <a:lnTo>
                  <a:pt x="1224709" y="783255"/>
                </a:lnTo>
                <a:lnTo>
                  <a:pt x="1222535" y="785428"/>
                </a:lnTo>
                <a:lnTo>
                  <a:pt x="1218500" y="795983"/>
                </a:lnTo>
                <a:lnTo>
                  <a:pt x="1220673" y="805607"/>
                </a:lnTo>
                <a:lnTo>
                  <a:pt x="1222846" y="810884"/>
                </a:lnTo>
                <a:lnTo>
                  <a:pt x="1222846" y="818335"/>
                </a:lnTo>
                <a:lnTo>
                  <a:pt x="1217568" y="827959"/>
                </a:lnTo>
                <a:lnTo>
                  <a:pt x="1218500" y="831063"/>
                </a:lnTo>
                <a:lnTo>
                  <a:pt x="1218500" y="833237"/>
                </a:lnTo>
                <a:lnTo>
                  <a:pt x="1218500" y="835410"/>
                </a:lnTo>
                <a:lnTo>
                  <a:pt x="1220673" y="837583"/>
                </a:lnTo>
                <a:lnTo>
                  <a:pt x="1222846" y="838514"/>
                </a:lnTo>
                <a:lnTo>
                  <a:pt x="1225950" y="837583"/>
                </a:lnTo>
                <a:lnTo>
                  <a:pt x="1237437" y="833237"/>
                </a:lnTo>
                <a:lnTo>
                  <a:pt x="1252959" y="825786"/>
                </a:lnTo>
                <a:lnTo>
                  <a:pt x="1269723" y="815231"/>
                </a:lnTo>
                <a:lnTo>
                  <a:pt x="1288350" y="805607"/>
                </a:lnTo>
                <a:lnTo>
                  <a:pt x="1302941" y="794120"/>
                </a:lnTo>
                <a:lnTo>
                  <a:pt x="1315359" y="786670"/>
                </a:lnTo>
                <a:lnTo>
                  <a:pt x="1322499" y="781392"/>
                </a:lnTo>
                <a:lnTo>
                  <a:pt x="1325603" y="783565"/>
                </a:lnTo>
                <a:lnTo>
                  <a:pt x="1327777" y="783565"/>
                </a:lnTo>
                <a:lnTo>
                  <a:pt x="1329950" y="783565"/>
                </a:lnTo>
                <a:lnTo>
                  <a:pt x="1332123" y="785738"/>
                </a:lnTo>
                <a:lnTo>
                  <a:pt x="1332123" y="786670"/>
                </a:lnTo>
                <a:lnTo>
                  <a:pt x="1333054" y="791016"/>
                </a:lnTo>
                <a:lnTo>
                  <a:pt x="1337090" y="791016"/>
                </a:lnTo>
                <a:lnTo>
                  <a:pt x="1329950" y="801571"/>
                </a:lnTo>
                <a:lnTo>
                  <a:pt x="1313186" y="811195"/>
                </a:lnTo>
                <a:lnTo>
                  <a:pt x="1295490" y="818646"/>
                </a:lnTo>
                <a:lnTo>
                  <a:pt x="1276863" y="826096"/>
                </a:lnTo>
                <a:lnTo>
                  <a:pt x="1259168" y="835720"/>
                </a:lnTo>
                <a:lnTo>
                  <a:pt x="1242404" y="845344"/>
                </a:lnTo>
                <a:lnTo>
                  <a:pt x="1233091" y="859004"/>
                </a:lnTo>
                <a:lnTo>
                  <a:pt x="1210118" y="855899"/>
                </a:lnTo>
                <a:lnTo>
                  <a:pt x="1207945" y="831684"/>
                </a:lnTo>
                <a:lnTo>
                  <a:pt x="1207945" y="809332"/>
                </a:lnTo>
                <a:lnTo>
                  <a:pt x="1207945" y="791326"/>
                </a:lnTo>
                <a:lnTo>
                  <a:pt x="1205771" y="771147"/>
                </a:lnTo>
                <a:lnTo>
                  <a:pt x="1193354" y="771147"/>
                </a:lnTo>
                <a:lnTo>
                  <a:pt x="1191180" y="778598"/>
                </a:lnTo>
                <a:lnTo>
                  <a:pt x="1185903" y="789153"/>
                </a:lnTo>
                <a:lnTo>
                  <a:pt x="1180625" y="801882"/>
                </a:lnTo>
                <a:lnTo>
                  <a:pt x="1174416" y="816783"/>
                </a:lnTo>
                <a:lnTo>
                  <a:pt x="1169139" y="828269"/>
                </a:lnTo>
                <a:lnTo>
                  <a:pt x="1166034" y="835720"/>
                </a:lnTo>
                <a:lnTo>
                  <a:pt x="1166034" y="838825"/>
                </a:lnTo>
                <a:lnTo>
                  <a:pt x="1159825" y="837893"/>
                </a:lnTo>
                <a:lnTo>
                  <a:pt x="1158894" y="835720"/>
                </a:lnTo>
                <a:lnTo>
                  <a:pt x="1156721" y="833547"/>
                </a:lnTo>
                <a:lnTo>
                  <a:pt x="1154548" y="831374"/>
                </a:lnTo>
                <a:lnTo>
                  <a:pt x="1154548" y="828269"/>
                </a:lnTo>
                <a:lnTo>
                  <a:pt x="1153306" y="822061"/>
                </a:lnTo>
                <a:lnTo>
                  <a:pt x="1153306" y="812747"/>
                </a:lnTo>
                <a:lnTo>
                  <a:pt x="1159515" y="797846"/>
                </a:lnTo>
                <a:lnTo>
                  <a:pt x="1166655" y="780771"/>
                </a:lnTo>
                <a:lnTo>
                  <a:pt x="1175037" y="768043"/>
                </a:lnTo>
                <a:lnTo>
                  <a:pt x="1182177" y="756556"/>
                </a:lnTo>
                <a:lnTo>
                  <a:pt x="1175037" y="748174"/>
                </a:lnTo>
                <a:lnTo>
                  <a:pt x="1167897" y="743828"/>
                </a:lnTo>
                <a:lnTo>
                  <a:pt x="1160757" y="740724"/>
                </a:lnTo>
                <a:lnTo>
                  <a:pt x="1152375" y="736377"/>
                </a:lnTo>
                <a:lnTo>
                  <a:pt x="1147097" y="723649"/>
                </a:lnTo>
                <a:lnTo>
                  <a:pt x="1137784" y="723649"/>
                </a:lnTo>
                <a:lnTo>
                  <a:pt x="1137784" y="728927"/>
                </a:lnTo>
                <a:lnTo>
                  <a:pt x="1135611" y="733273"/>
                </a:lnTo>
                <a:lnTo>
                  <a:pt x="1135611" y="738551"/>
                </a:lnTo>
                <a:lnTo>
                  <a:pt x="1133438" y="746001"/>
                </a:lnTo>
                <a:lnTo>
                  <a:pt x="1126297" y="736377"/>
                </a:lnTo>
                <a:lnTo>
                  <a:pt x="1121020" y="731100"/>
                </a:lnTo>
                <a:lnTo>
                  <a:pt x="1113879" y="727995"/>
                </a:lnTo>
                <a:lnTo>
                  <a:pt x="1103324" y="728927"/>
                </a:lnTo>
                <a:lnTo>
                  <a:pt x="1108602" y="713094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32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2760120" y="364320"/>
            <a:ext cx="6154560" cy="2119320"/>
          </a:xfrm>
          <a:custGeom>
            <a:avLst/>
            <a:gdLst/>
            <a:ahLst/>
            <a:rect l="l" t="t" r="r" b="b"/>
            <a:pathLst>
              <a:path w="2992697" h="1030680">
                <a:moveTo>
                  <a:pt x="7140" y="256428"/>
                </a:moveTo>
                <a:lnTo>
                  <a:pt x="26077" y="261706"/>
                </a:lnTo>
                <a:lnTo>
                  <a:pt x="38495" y="271330"/>
                </a:lnTo>
                <a:lnTo>
                  <a:pt x="49050" y="279712"/>
                </a:lnTo>
                <a:lnTo>
                  <a:pt x="60537" y="291198"/>
                </a:lnTo>
                <a:lnTo>
                  <a:pt x="71092" y="299580"/>
                </a:lnTo>
                <a:lnTo>
                  <a:pt x="71092" y="296476"/>
                </a:lnTo>
                <a:lnTo>
                  <a:pt x="77301" y="296476"/>
                </a:lnTo>
                <a:lnTo>
                  <a:pt x="77301" y="299580"/>
                </a:lnTo>
                <a:lnTo>
                  <a:pt x="78232" y="303926"/>
                </a:lnTo>
                <a:lnTo>
                  <a:pt x="82268" y="309204"/>
                </a:lnTo>
                <a:lnTo>
                  <a:pt x="84441" y="316655"/>
                </a:lnTo>
                <a:lnTo>
                  <a:pt x="76991" y="316655"/>
                </a:lnTo>
                <a:lnTo>
                  <a:pt x="72955" y="316655"/>
                </a:lnTo>
                <a:lnTo>
                  <a:pt x="72955" y="318828"/>
                </a:lnTo>
                <a:lnTo>
                  <a:pt x="70782" y="318828"/>
                </a:lnTo>
                <a:lnTo>
                  <a:pt x="67677" y="318828"/>
                </a:lnTo>
                <a:lnTo>
                  <a:pt x="63641" y="321001"/>
                </a:lnTo>
                <a:lnTo>
                  <a:pt x="49050" y="309514"/>
                </a:lnTo>
                <a:lnTo>
                  <a:pt x="34460" y="304237"/>
                </a:lnTo>
                <a:lnTo>
                  <a:pt x="16764" y="299891"/>
                </a:lnTo>
                <a:lnTo>
                  <a:pt x="0" y="291509"/>
                </a:lnTo>
                <a:lnTo>
                  <a:pt x="6209" y="286231"/>
                </a:lnTo>
                <a:lnTo>
                  <a:pt x="7140" y="280022"/>
                </a:lnTo>
                <a:lnTo>
                  <a:pt x="6209" y="274745"/>
                </a:lnTo>
                <a:lnTo>
                  <a:pt x="6209" y="266983"/>
                </a:lnTo>
                <a:lnTo>
                  <a:pt x="7140" y="256428"/>
                </a:lnTo>
                <a:lnTo>
                  <a:pt x="7140" y="256428"/>
                </a:lnTo>
                <a:lnTo>
                  <a:pt x="7140" y="256428"/>
                </a:lnTo>
                <a:close/>
                <a:moveTo>
                  <a:pt x="1275001" y="248978"/>
                </a:moveTo>
                <a:lnTo>
                  <a:pt x="1279037" y="248978"/>
                </a:lnTo>
                <a:lnTo>
                  <a:pt x="1282141" y="249909"/>
                </a:lnTo>
                <a:lnTo>
                  <a:pt x="1284314" y="252082"/>
                </a:lnTo>
                <a:lnTo>
                  <a:pt x="1286487" y="254255"/>
                </a:lnTo>
                <a:lnTo>
                  <a:pt x="1287419" y="256428"/>
                </a:lnTo>
                <a:lnTo>
                  <a:pt x="1287419" y="257670"/>
                </a:lnTo>
                <a:lnTo>
                  <a:pt x="1287419" y="259843"/>
                </a:lnTo>
                <a:lnTo>
                  <a:pt x="1289592" y="264189"/>
                </a:lnTo>
                <a:lnTo>
                  <a:pt x="1282141" y="264189"/>
                </a:lnTo>
                <a:lnTo>
                  <a:pt x="1279037" y="265121"/>
                </a:lnTo>
                <a:lnTo>
                  <a:pt x="1275001" y="265121"/>
                </a:lnTo>
                <a:lnTo>
                  <a:pt x="1271896" y="267294"/>
                </a:lnTo>
                <a:lnTo>
                  <a:pt x="1265687" y="267294"/>
                </a:lnTo>
                <a:lnTo>
                  <a:pt x="1265687" y="264189"/>
                </a:lnTo>
                <a:lnTo>
                  <a:pt x="1262583" y="264189"/>
                </a:lnTo>
                <a:lnTo>
                  <a:pt x="1262583" y="250530"/>
                </a:lnTo>
                <a:lnTo>
                  <a:pt x="1267861" y="250530"/>
                </a:lnTo>
                <a:lnTo>
                  <a:pt x="1273138" y="249598"/>
                </a:lnTo>
                <a:lnTo>
                  <a:pt x="1275001" y="249598"/>
                </a:lnTo>
                <a:lnTo>
                  <a:pt x="1275001" y="248978"/>
                </a:lnTo>
                <a:lnTo>
                  <a:pt x="1275001" y="248978"/>
                </a:lnTo>
                <a:close/>
                <a:moveTo>
                  <a:pt x="63641" y="239664"/>
                </a:moveTo>
                <a:lnTo>
                  <a:pt x="80405" y="239664"/>
                </a:lnTo>
                <a:lnTo>
                  <a:pt x="80405" y="242769"/>
                </a:lnTo>
                <a:lnTo>
                  <a:pt x="77301" y="242769"/>
                </a:lnTo>
                <a:lnTo>
                  <a:pt x="73265" y="242769"/>
                </a:lnTo>
                <a:lnTo>
                  <a:pt x="71092" y="244942"/>
                </a:lnTo>
                <a:lnTo>
                  <a:pt x="70161" y="244942"/>
                </a:lnTo>
                <a:lnTo>
                  <a:pt x="70161" y="244942"/>
                </a:lnTo>
                <a:lnTo>
                  <a:pt x="67988" y="244942"/>
                </a:lnTo>
                <a:lnTo>
                  <a:pt x="65815" y="242769"/>
                </a:lnTo>
                <a:lnTo>
                  <a:pt x="63641" y="239664"/>
                </a:lnTo>
                <a:lnTo>
                  <a:pt x="63641" y="239664"/>
                </a:lnTo>
                <a:lnTo>
                  <a:pt x="63641" y="239664"/>
                </a:lnTo>
                <a:close/>
                <a:moveTo>
                  <a:pt x="1790651" y="213276"/>
                </a:moveTo>
                <a:lnTo>
                  <a:pt x="1803069" y="213276"/>
                </a:lnTo>
                <a:lnTo>
                  <a:pt x="1807105" y="228178"/>
                </a:lnTo>
                <a:lnTo>
                  <a:pt x="1810209" y="237801"/>
                </a:lnTo>
                <a:lnTo>
                  <a:pt x="1817660" y="242148"/>
                </a:lnTo>
                <a:lnTo>
                  <a:pt x="1830078" y="247425"/>
                </a:lnTo>
                <a:lnTo>
                  <a:pt x="1824800" y="269467"/>
                </a:lnTo>
                <a:lnTo>
                  <a:pt x="1817350" y="291509"/>
                </a:lnTo>
                <a:lnTo>
                  <a:pt x="1806794" y="307341"/>
                </a:lnTo>
                <a:lnTo>
                  <a:pt x="1806794" y="287162"/>
                </a:lnTo>
                <a:lnTo>
                  <a:pt x="1782890" y="287162"/>
                </a:lnTo>
                <a:lnTo>
                  <a:pt x="1785063" y="263879"/>
                </a:lnTo>
                <a:lnTo>
                  <a:pt x="1787236" y="241837"/>
                </a:lnTo>
                <a:lnTo>
                  <a:pt x="1790651" y="213276"/>
                </a:lnTo>
                <a:lnTo>
                  <a:pt x="1790651" y="213276"/>
                </a:lnTo>
                <a:lnTo>
                  <a:pt x="1790651" y="213276"/>
                </a:lnTo>
                <a:close/>
                <a:moveTo>
                  <a:pt x="2941784" y="165778"/>
                </a:moveTo>
                <a:lnTo>
                  <a:pt x="2945820" y="165778"/>
                </a:lnTo>
                <a:lnTo>
                  <a:pt x="2945820" y="170124"/>
                </a:lnTo>
                <a:lnTo>
                  <a:pt x="2946751" y="175402"/>
                </a:lnTo>
                <a:lnTo>
                  <a:pt x="2948925" y="177575"/>
                </a:lnTo>
                <a:lnTo>
                  <a:pt x="2951098" y="180679"/>
                </a:lnTo>
                <a:lnTo>
                  <a:pt x="2953271" y="182853"/>
                </a:lnTo>
                <a:lnTo>
                  <a:pt x="2956375" y="185957"/>
                </a:lnTo>
                <a:lnTo>
                  <a:pt x="2960411" y="182853"/>
                </a:lnTo>
                <a:lnTo>
                  <a:pt x="2961342" y="178506"/>
                </a:lnTo>
                <a:lnTo>
                  <a:pt x="2963515" y="177575"/>
                </a:lnTo>
                <a:lnTo>
                  <a:pt x="2967551" y="177575"/>
                </a:lnTo>
                <a:lnTo>
                  <a:pt x="2972829" y="175402"/>
                </a:lnTo>
                <a:lnTo>
                  <a:pt x="2975933" y="185957"/>
                </a:lnTo>
                <a:lnTo>
                  <a:pt x="2982142" y="193408"/>
                </a:lnTo>
                <a:lnTo>
                  <a:pt x="2987420" y="200858"/>
                </a:lnTo>
                <a:lnTo>
                  <a:pt x="2990524" y="210482"/>
                </a:lnTo>
                <a:lnTo>
                  <a:pt x="2992697" y="223211"/>
                </a:lnTo>
                <a:lnTo>
                  <a:pt x="2992697" y="225384"/>
                </a:lnTo>
                <a:lnTo>
                  <a:pt x="2990524" y="227557"/>
                </a:lnTo>
                <a:lnTo>
                  <a:pt x="2990524" y="228488"/>
                </a:lnTo>
                <a:lnTo>
                  <a:pt x="2990524" y="230661"/>
                </a:lnTo>
                <a:lnTo>
                  <a:pt x="2990524" y="232834"/>
                </a:lnTo>
                <a:lnTo>
                  <a:pt x="2989593" y="235939"/>
                </a:lnTo>
                <a:lnTo>
                  <a:pt x="2978106" y="243390"/>
                </a:lnTo>
                <a:lnTo>
                  <a:pt x="2961342" y="250840"/>
                </a:lnTo>
                <a:lnTo>
                  <a:pt x="2941474" y="255186"/>
                </a:lnTo>
                <a:lnTo>
                  <a:pt x="2921605" y="258291"/>
                </a:lnTo>
                <a:lnTo>
                  <a:pt x="2904841" y="260464"/>
                </a:lnTo>
                <a:lnTo>
                  <a:pt x="2907014" y="250840"/>
                </a:lnTo>
                <a:lnTo>
                  <a:pt x="2909187" y="247736"/>
                </a:lnTo>
                <a:lnTo>
                  <a:pt x="2911360" y="243390"/>
                </a:lnTo>
                <a:lnTo>
                  <a:pt x="2912292" y="242458"/>
                </a:lnTo>
                <a:lnTo>
                  <a:pt x="2914465" y="242458"/>
                </a:lnTo>
                <a:lnTo>
                  <a:pt x="2918501" y="240285"/>
                </a:lnTo>
                <a:lnTo>
                  <a:pt x="2919432" y="240285"/>
                </a:lnTo>
                <a:lnTo>
                  <a:pt x="2921605" y="238112"/>
                </a:lnTo>
                <a:lnTo>
                  <a:pt x="2925641" y="235939"/>
                </a:lnTo>
                <a:lnTo>
                  <a:pt x="2930919" y="221037"/>
                </a:lnTo>
                <a:lnTo>
                  <a:pt x="2930919" y="206136"/>
                </a:lnTo>
                <a:lnTo>
                  <a:pt x="2928746" y="192476"/>
                </a:lnTo>
                <a:lnTo>
                  <a:pt x="2931850" y="180990"/>
                </a:lnTo>
                <a:lnTo>
                  <a:pt x="2941163" y="170435"/>
                </a:lnTo>
                <a:lnTo>
                  <a:pt x="2941163" y="165778"/>
                </a:lnTo>
                <a:lnTo>
                  <a:pt x="2941784" y="165778"/>
                </a:lnTo>
                <a:lnTo>
                  <a:pt x="2941784" y="165778"/>
                </a:lnTo>
                <a:close/>
                <a:moveTo>
                  <a:pt x="148083" y="158327"/>
                </a:moveTo>
                <a:lnTo>
                  <a:pt x="167951" y="180369"/>
                </a:lnTo>
                <a:lnTo>
                  <a:pt x="193097" y="197133"/>
                </a:lnTo>
                <a:lnTo>
                  <a:pt x="224452" y="209861"/>
                </a:lnTo>
                <a:lnTo>
                  <a:pt x="226625" y="227867"/>
                </a:lnTo>
                <a:lnTo>
                  <a:pt x="231903" y="241527"/>
                </a:lnTo>
                <a:lnTo>
                  <a:pt x="237181" y="248978"/>
                </a:lnTo>
                <a:lnTo>
                  <a:pt x="244631" y="256428"/>
                </a:lnTo>
                <a:lnTo>
                  <a:pt x="252082" y="266983"/>
                </a:lnTo>
                <a:lnTo>
                  <a:pt x="239664" y="269157"/>
                </a:lnTo>
                <a:lnTo>
                  <a:pt x="227246" y="271330"/>
                </a:lnTo>
                <a:lnTo>
                  <a:pt x="215760" y="276607"/>
                </a:lnTo>
                <a:lnTo>
                  <a:pt x="208309" y="284058"/>
                </a:lnTo>
                <a:lnTo>
                  <a:pt x="207378" y="287162"/>
                </a:lnTo>
                <a:lnTo>
                  <a:pt x="205205" y="291509"/>
                </a:lnTo>
                <a:lnTo>
                  <a:pt x="203032" y="294613"/>
                </a:lnTo>
                <a:lnTo>
                  <a:pt x="200858" y="296786"/>
                </a:lnTo>
                <a:lnTo>
                  <a:pt x="197754" y="299891"/>
                </a:lnTo>
                <a:lnTo>
                  <a:pt x="186267" y="302064"/>
                </a:lnTo>
                <a:lnTo>
                  <a:pt x="170745" y="304237"/>
                </a:lnTo>
                <a:lnTo>
                  <a:pt x="151808" y="302064"/>
                </a:lnTo>
                <a:lnTo>
                  <a:pt x="137217" y="299891"/>
                </a:lnTo>
                <a:lnTo>
                  <a:pt x="134113" y="289335"/>
                </a:lnTo>
                <a:lnTo>
                  <a:pt x="131939" y="281885"/>
                </a:lnTo>
                <a:lnTo>
                  <a:pt x="129766" y="276607"/>
                </a:lnTo>
                <a:lnTo>
                  <a:pt x="124489" y="266983"/>
                </a:lnTo>
                <a:lnTo>
                  <a:pt x="148393" y="259533"/>
                </a:lnTo>
                <a:lnTo>
                  <a:pt x="148393" y="256428"/>
                </a:lnTo>
                <a:lnTo>
                  <a:pt x="129456" y="254255"/>
                </a:lnTo>
                <a:lnTo>
                  <a:pt x="117038" y="249909"/>
                </a:lnTo>
                <a:lnTo>
                  <a:pt x="107725" y="242458"/>
                </a:lnTo>
                <a:lnTo>
                  <a:pt x="106793" y="237181"/>
                </a:lnTo>
                <a:lnTo>
                  <a:pt x="102758" y="231903"/>
                </a:lnTo>
                <a:lnTo>
                  <a:pt x="100584" y="226625"/>
                </a:lnTo>
                <a:lnTo>
                  <a:pt x="100584" y="220417"/>
                </a:lnTo>
                <a:lnTo>
                  <a:pt x="100584" y="217312"/>
                </a:lnTo>
                <a:lnTo>
                  <a:pt x="100584" y="212966"/>
                </a:lnTo>
                <a:lnTo>
                  <a:pt x="102758" y="212966"/>
                </a:lnTo>
                <a:lnTo>
                  <a:pt x="104931" y="212034"/>
                </a:lnTo>
                <a:lnTo>
                  <a:pt x="107104" y="212034"/>
                </a:lnTo>
                <a:lnTo>
                  <a:pt x="108035" y="212034"/>
                </a:lnTo>
                <a:lnTo>
                  <a:pt x="112071" y="209861"/>
                </a:lnTo>
                <a:lnTo>
                  <a:pt x="113623" y="204894"/>
                </a:lnTo>
                <a:lnTo>
                  <a:pt x="113623" y="198685"/>
                </a:lnTo>
                <a:lnTo>
                  <a:pt x="113623" y="195581"/>
                </a:lnTo>
                <a:lnTo>
                  <a:pt x="114554" y="193408"/>
                </a:lnTo>
                <a:lnTo>
                  <a:pt x="116728" y="190303"/>
                </a:lnTo>
                <a:lnTo>
                  <a:pt x="118901" y="190303"/>
                </a:lnTo>
                <a:lnTo>
                  <a:pt x="121074" y="188130"/>
                </a:lnTo>
                <a:lnTo>
                  <a:pt x="122005" y="188130"/>
                </a:lnTo>
                <a:lnTo>
                  <a:pt x="124178" y="188130"/>
                </a:lnTo>
                <a:lnTo>
                  <a:pt x="127283" y="185957"/>
                </a:lnTo>
                <a:lnTo>
                  <a:pt x="129456" y="178506"/>
                </a:lnTo>
                <a:lnTo>
                  <a:pt x="131629" y="173229"/>
                </a:lnTo>
                <a:lnTo>
                  <a:pt x="133802" y="167951"/>
                </a:lnTo>
                <a:lnTo>
                  <a:pt x="136907" y="162674"/>
                </a:lnTo>
                <a:lnTo>
                  <a:pt x="139080" y="160500"/>
                </a:lnTo>
                <a:lnTo>
                  <a:pt x="141253" y="160500"/>
                </a:lnTo>
                <a:lnTo>
                  <a:pt x="142184" y="158327"/>
                </a:lnTo>
                <a:lnTo>
                  <a:pt x="144357" y="158327"/>
                </a:lnTo>
                <a:lnTo>
                  <a:pt x="148083" y="158327"/>
                </a:lnTo>
                <a:lnTo>
                  <a:pt x="148083" y="158327"/>
                </a:lnTo>
                <a:lnTo>
                  <a:pt x="148083" y="158327"/>
                </a:lnTo>
                <a:close/>
                <a:moveTo>
                  <a:pt x="1222846" y="138148"/>
                </a:moveTo>
                <a:lnTo>
                  <a:pt x="1228124" y="140322"/>
                </a:lnTo>
                <a:lnTo>
                  <a:pt x="1233401" y="141253"/>
                </a:lnTo>
                <a:lnTo>
                  <a:pt x="1236506" y="143426"/>
                </a:lnTo>
                <a:lnTo>
                  <a:pt x="1242714" y="145599"/>
                </a:lnTo>
                <a:lnTo>
                  <a:pt x="1242714" y="150877"/>
                </a:lnTo>
                <a:lnTo>
                  <a:pt x="1243646" y="155223"/>
                </a:lnTo>
                <a:lnTo>
                  <a:pt x="1243646" y="158327"/>
                </a:lnTo>
                <a:lnTo>
                  <a:pt x="1245819" y="162674"/>
                </a:lnTo>
                <a:lnTo>
                  <a:pt x="1233401" y="162674"/>
                </a:lnTo>
                <a:lnTo>
                  <a:pt x="1231228" y="158327"/>
                </a:lnTo>
                <a:lnTo>
                  <a:pt x="1229055" y="155223"/>
                </a:lnTo>
                <a:lnTo>
                  <a:pt x="1225950" y="150877"/>
                </a:lnTo>
                <a:lnTo>
                  <a:pt x="1223777" y="148704"/>
                </a:lnTo>
                <a:lnTo>
                  <a:pt x="1223777" y="143426"/>
                </a:lnTo>
                <a:lnTo>
                  <a:pt x="1222846" y="138148"/>
                </a:lnTo>
                <a:lnTo>
                  <a:pt x="1222846" y="138148"/>
                </a:lnTo>
                <a:lnTo>
                  <a:pt x="1222846" y="138148"/>
                </a:lnTo>
                <a:close/>
                <a:moveTo>
                  <a:pt x="1730114" y="113934"/>
                </a:moveTo>
                <a:lnTo>
                  <a:pt x="1736323" y="123557"/>
                </a:lnTo>
                <a:lnTo>
                  <a:pt x="1741601" y="141563"/>
                </a:lnTo>
                <a:lnTo>
                  <a:pt x="1749051" y="158327"/>
                </a:lnTo>
                <a:lnTo>
                  <a:pt x="1758365" y="175091"/>
                </a:lnTo>
                <a:lnTo>
                  <a:pt x="1763642" y="182542"/>
                </a:lnTo>
                <a:lnTo>
                  <a:pt x="1766747" y="178196"/>
                </a:lnTo>
                <a:lnTo>
                  <a:pt x="1768920" y="177265"/>
                </a:lnTo>
                <a:lnTo>
                  <a:pt x="1772956" y="177265"/>
                </a:lnTo>
                <a:lnTo>
                  <a:pt x="1776060" y="175091"/>
                </a:lnTo>
                <a:lnTo>
                  <a:pt x="1783511" y="175091"/>
                </a:lnTo>
                <a:lnTo>
                  <a:pt x="1783511" y="178196"/>
                </a:lnTo>
                <a:lnTo>
                  <a:pt x="1787547" y="178196"/>
                </a:lnTo>
                <a:lnTo>
                  <a:pt x="1787547" y="189682"/>
                </a:lnTo>
                <a:lnTo>
                  <a:pt x="1759296" y="192787"/>
                </a:lnTo>
                <a:lnTo>
                  <a:pt x="1756192" y="222279"/>
                </a:lnTo>
                <a:lnTo>
                  <a:pt x="1746878" y="246494"/>
                </a:lnTo>
                <a:lnTo>
                  <a:pt x="1739428" y="270709"/>
                </a:lnTo>
                <a:lnTo>
                  <a:pt x="1736323" y="290888"/>
                </a:lnTo>
                <a:lnTo>
                  <a:pt x="1734150" y="311067"/>
                </a:lnTo>
                <a:lnTo>
                  <a:pt x="1734150" y="327831"/>
                </a:lnTo>
                <a:lnTo>
                  <a:pt x="1730114" y="343664"/>
                </a:lnTo>
                <a:lnTo>
                  <a:pt x="1727010" y="343664"/>
                </a:lnTo>
                <a:lnTo>
                  <a:pt x="1727010" y="340559"/>
                </a:lnTo>
                <a:lnTo>
                  <a:pt x="1721732" y="333108"/>
                </a:lnTo>
                <a:lnTo>
                  <a:pt x="1712419" y="323485"/>
                </a:lnTo>
                <a:lnTo>
                  <a:pt x="1701864" y="310756"/>
                </a:lnTo>
                <a:lnTo>
                  <a:pt x="1692550" y="298028"/>
                </a:lnTo>
                <a:lnTo>
                  <a:pt x="1685100" y="285300"/>
                </a:lnTo>
                <a:lnTo>
                  <a:pt x="1681064" y="273813"/>
                </a:lnTo>
                <a:lnTo>
                  <a:pt x="1683237" y="266363"/>
                </a:lnTo>
                <a:lnTo>
                  <a:pt x="1687273" y="264189"/>
                </a:lnTo>
                <a:lnTo>
                  <a:pt x="1690377" y="264189"/>
                </a:lnTo>
                <a:lnTo>
                  <a:pt x="1692550" y="264189"/>
                </a:lnTo>
                <a:lnTo>
                  <a:pt x="1694723" y="264189"/>
                </a:lnTo>
                <a:lnTo>
                  <a:pt x="1695655" y="264189"/>
                </a:lnTo>
                <a:lnTo>
                  <a:pt x="1697828" y="264189"/>
                </a:lnTo>
                <a:lnTo>
                  <a:pt x="1700001" y="263879"/>
                </a:lnTo>
                <a:lnTo>
                  <a:pt x="1703106" y="259533"/>
                </a:lnTo>
                <a:lnTo>
                  <a:pt x="1700001" y="259533"/>
                </a:lnTo>
                <a:lnTo>
                  <a:pt x="1700001" y="256428"/>
                </a:lnTo>
                <a:lnTo>
                  <a:pt x="1683237" y="254255"/>
                </a:lnTo>
                <a:lnTo>
                  <a:pt x="1673924" y="248978"/>
                </a:lnTo>
                <a:lnTo>
                  <a:pt x="1666473" y="239354"/>
                </a:lnTo>
                <a:lnTo>
                  <a:pt x="1673924" y="237181"/>
                </a:lnTo>
                <a:lnTo>
                  <a:pt x="1680132" y="235007"/>
                </a:lnTo>
                <a:lnTo>
                  <a:pt x="1683237" y="234076"/>
                </a:lnTo>
                <a:lnTo>
                  <a:pt x="1687273" y="231903"/>
                </a:lnTo>
                <a:lnTo>
                  <a:pt x="1690377" y="229730"/>
                </a:lnTo>
                <a:lnTo>
                  <a:pt x="1694413" y="226625"/>
                </a:lnTo>
                <a:lnTo>
                  <a:pt x="1694413" y="222279"/>
                </a:lnTo>
                <a:lnTo>
                  <a:pt x="1679822" y="222279"/>
                </a:lnTo>
                <a:lnTo>
                  <a:pt x="1675786" y="224452"/>
                </a:lnTo>
                <a:lnTo>
                  <a:pt x="1672682" y="224452"/>
                </a:lnTo>
                <a:lnTo>
                  <a:pt x="1668646" y="226625"/>
                </a:lnTo>
                <a:lnTo>
                  <a:pt x="1663369" y="226625"/>
                </a:lnTo>
                <a:lnTo>
                  <a:pt x="1654055" y="209861"/>
                </a:lnTo>
                <a:lnTo>
                  <a:pt x="1643500" y="193097"/>
                </a:lnTo>
                <a:lnTo>
                  <a:pt x="1644431" y="187820"/>
                </a:lnTo>
                <a:lnTo>
                  <a:pt x="1644431" y="184715"/>
                </a:lnTo>
                <a:lnTo>
                  <a:pt x="1646604" y="182542"/>
                </a:lnTo>
                <a:lnTo>
                  <a:pt x="1648778" y="178196"/>
                </a:lnTo>
                <a:lnTo>
                  <a:pt x="1648778" y="175091"/>
                </a:lnTo>
                <a:lnTo>
                  <a:pt x="1650951" y="169814"/>
                </a:lnTo>
                <a:lnTo>
                  <a:pt x="1646915" y="169814"/>
                </a:lnTo>
                <a:lnTo>
                  <a:pt x="1646915" y="165468"/>
                </a:lnTo>
                <a:lnTo>
                  <a:pt x="1643810" y="167641"/>
                </a:lnTo>
                <a:lnTo>
                  <a:pt x="1641637" y="167641"/>
                </a:lnTo>
                <a:lnTo>
                  <a:pt x="1639464" y="167641"/>
                </a:lnTo>
                <a:lnTo>
                  <a:pt x="1639464" y="167641"/>
                </a:lnTo>
                <a:lnTo>
                  <a:pt x="1637291" y="167641"/>
                </a:lnTo>
                <a:lnTo>
                  <a:pt x="1637291" y="165468"/>
                </a:lnTo>
                <a:lnTo>
                  <a:pt x="1634187" y="162363"/>
                </a:lnTo>
                <a:lnTo>
                  <a:pt x="1632013" y="158017"/>
                </a:lnTo>
                <a:lnTo>
                  <a:pt x="1629840" y="154912"/>
                </a:lnTo>
                <a:lnTo>
                  <a:pt x="1628909" y="152739"/>
                </a:lnTo>
                <a:lnTo>
                  <a:pt x="1628909" y="147462"/>
                </a:lnTo>
                <a:lnTo>
                  <a:pt x="1626736" y="141253"/>
                </a:lnTo>
                <a:lnTo>
                  <a:pt x="1646604" y="128525"/>
                </a:lnTo>
                <a:lnTo>
                  <a:pt x="1666473" y="117969"/>
                </a:lnTo>
                <a:lnTo>
                  <a:pt x="1668646" y="123247"/>
                </a:lnTo>
                <a:lnTo>
                  <a:pt x="1670819" y="128525"/>
                </a:lnTo>
                <a:lnTo>
                  <a:pt x="1672992" y="130698"/>
                </a:lnTo>
                <a:lnTo>
                  <a:pt x="1676097" y="132871"/>
                </a:lnTo>
                <a:lnTo>
                  <a:pt x="1678270" y="132871"/>
                </a:lnTo>
                <a:lnTo>
                  <a:pt x="1680443" y="133802"/>
                </a:lnTo>
                <a:lnTo>
                  <a:pt x="1683547" y="135975"/>
                </a:lnTo>
                <a:lnTo>
                  <a:pt x="1687583" y="138148"/>
                </a:lnTo>
                <a:lnTo>
                  <a:pt x="1690688" y="148704"/>
                </a:lnTo>
                <a:lnTo>
                  <a:pt x="1692861" y="162363"/>
                </a:lnTo>
                <a:lnTo>
                  <a:pt x="1695034" y="175091"/>
                </a:lnTo>
                <a:lnTo>
                  <a:pt x="1703416" y="175091"/>
                </a:lnTo>
                <a:lnTo>
                  <a:pt x="1703416" y="165468"/>
                </a:lnTo>
                <a:lnTo>
                  <a:pt x="1700311" y="154912"/>
                </a:lnTo>
                <a:lnTo>
                  <a:pt x="1700311" y="141253"/>
                </a:lnTo>
                <a:lnTo>
                  <a:pt x="1703416" y="128525"/>
                </a:lnTo>
                <a:lnTo>
                  <a:pt x="1707452" y="117969"/>
                </a:lnTo>
                <a:lnTo>
                  <a:pt x="1730114" y="113934"/>
                </a:lnTo>
                <a:lnTo>
                  <a:pt x="1730114" y="113934"/>
                </a:lnTo>
                <a:lnTo>
                  <a:pt x="1730114" y="113934"/>
                </a:lnTo>
                <a:close/>
                <a:moveTo>
                  <a:pt x="2755827" y="104620"/>
                </a:moveTo>
                <a:lnTo>
                  <a:pt x="2761105" y="108966"/>
                </a:lnTo>
                <a:lnTo>
                  <a:pt x="2765140" y="112071"/>
                </a:lnTo>
                <a:lnTo>
                  <a:pt x="2770418" y="112071"/>
                </a:lnTo>
                <a:lnTo>
                  <a:pt x="2775696" y="112071"/>
                </a:lnTo>
                <a:lnTo>
                  <a:pt x="2785009" y="114244"/>
                </a:lnTo>
                <a:lnTo>
                  <a:pt x="2782836" y="118590"/>
                </a:lnTo>
                <a:lnTo>
                  <a:pt x="2782836" y="119522"/>
                </a:lnTo>
                <a:lnTo>
                  <a:pt x="2782836" y="121695"/>
                </a:lnTo>
                <a:lnTo>
                  <a:pt x="2781905" y="123868"/>
                </a:lnTo>
                <a:lnTo>
                  <a:pt x="2781905" y="126041"/>
                </a:lnTo>
                <a:lnTo>
                  <a:pt x="2768245" y="133492"/>
                </a:lnTo>
                <a:lnTo>
                  <a:pt x="2750550" y="136596"/>
                </a:lnTo>
                <a:lnTo>
                  <a:pt x="2731613" y="138769"/>
                </a:lnTo>
                <a:lnTo>
                  <a:pt x="2730681" y="134423"/>
                </a:lnTo>
                <a:lnTo>
                  <a:pt x="2730681" y="131319"/>
                </a:lnTo>
                <a:lnTo>
                  <a:pt x="2728508" y="126972"/>
                </a:lnTo>
                <a:lnTo>
                  <a:pt x="2728508" y="121695"/>
                </a:lnTo>
                <a:lnTo>
                  <a:pt x="2733786" y="118590"/>
                </a:lnTo>
                <a:lnTo>
                  <a:pt x="2737821" y="114244"/>
                </a:lnTo>
                <a:lnTo>
                  <a:pt x="2740926" y="112071"/>
                </a:lnTo>
                <a:lnTo>
                  <a:pt x="2744961" y="108966"/>
                </a:lnTo>
                <a:lnTo>
                  <a:pt x="2748066" y="106793"/>
                </a:lnTo>
                <a:lnTo>
                  <a:pt x="2755827" y="104620"/>
                </a:lnTo>
                <a:lnTo>
                  <a:pt x="2755827" y="104620"/>
                </a:lnTo>
                <a:lnTo>
                  <a:pt x="2755827" y="104620"/>
                </a:lnTo>
                <a:close/>
                <a:moveTo>
                  <a:pt x="2195472" y="104620"/>
                </a:moveTo>
                <a:lnTo>
                  <a:pt x="2210063" y="106793"/>
                </a:lnTo>
                <a:lnTo>
                  <a:pt x="2220619" y="112071"/>
                </a:lnTo>
                <a:lnTo>
                  <a:pt x="2231174" y="118280"/>
                </a:lnTo>
                <a:lnTo>
                  <a:pt x="2228069" y="121384"/>
                </a:lnTo>
                <a:lnTo>
                  <a:pt x="2225896" y="126662"/>
                </a:lnTo>
                <a:lnTo>
                  <a:pt x="2222792" y="128835"/>
                </a:lnTo>
                <a:lnTo>
                  <a:pt x="2217514" y="131008"/>
                </a:lnTo>
                <a:lnTo>
                  <a:pt x="2211305" y="133181"/>
                </a:lnTo>
                <a:lnTo>
                  <a:pt x="2203855" y="133181"/>
                </a:lnTo>
                <a:lnTo>
                  <a:pt x="2198577" y="136286"/>
                </a:lnTo>
                <a:lnTo>
                  <a:pt x="2193300" y="136286"/>
                </a:lnTo>
                <a:lnTo>
                  <a:pt x="2188022" y="138459"/>
                </a:lnTo>
                <a:lnTo>
                  <a:pt x="2180571" y="138459"/>
                </a:lnTo>
                <a:lnTo>
                  <a:pt x="2180571" y="126972"/>
                </a:lnTo>
                <a:lnTo>
                  <a:pt x="2181502" y="119522"/>
                </a:lnTo>
                <a:lnTo>
                  <a:pt x="2188953" y="114244"/>
                </a:lnTo>
                <a:lnTo>
                  <a:pt x="2195472" y="104620"/>
                </a:lnTo>
                <a:lnTo>
                  <a:pt x="2195472" y="104620"/>
                </a:lnTo>
                <a:lnTo>
                  <a:pt x="2195472" y="104620"/>
                </a:lnTo>
                <a:close/>
                <a:moveTo>
                  <a:pt x="798156" y="104620"/>
                </a:moveTo>
                <a:lnTo>
                  <a:pt x="812747" y="104620"/>
                </a:lnTo>
                <a:lnTo>
                  <a:pt x="815852" y="114244"/>
                </a:lnTo>
                <a:lnTo>
                  <a:pt x="819887" y="119522"/>
                </a:lnTo>
                <a:lnTo>
                  <a:pt x="822992" y="126972"/>
                </a:lnTo>
                <a:lnTo>
                  <a:pt x="825165" y="138459"/>
                </a:lnTo>
                <a:lnTo>
                  <a:pt x="822060" y="138459"/>
                </a:lnTo>
                <a:lnTo>
                  <a:pt x="810574" y="131008"/>
                </a:lnTo>
                <a:lnTo>
                  <a:pt x="803123" y="123557"/>
                </a:lnTo>
                <a:lnTo>
                  <a:pt x="797846" y="116107"/>
                </a:lnTo>
                <a:lnTo>
                  <a:pt x="797846" y="104620"/>
                </a:lnTo>
                <a:lnTo>
                  <a:pt x="798156" y="104620"/>
                </a:lnTo>
                <a:lnTo>
                  <a:pt x="798156" y="104620"/>
                </a:lnTo>
                <a:close/>
                <a:moveTo>
                  <a:pt x="2852997" y="81337"/>
                </a:moveTo>
                <a:lnTo>
                  <a:pt x="2856101" y="81337"/>
                </a:lnTo>
                <a:lnTo>
                  <a:pt x="2860137" y="83510"/>
                </a:lnTo>
                <a:lnTo>
                  <a:pt x="2861068" y="83510"/>
                </a:lnTo>
                <a:lnTo>
                  <a:pt x="2863241" y="83510"/>
                </a:lnTo>
                <a:lnTo>
                  <a:pt x="2865415" y="84441"/>
                </a:lnTo>
                <a:lnTo>
                  <a:pt x="2861379" y="88788"/>
                </a:lnTo>
                <a:lnTo>
                  <a:pt x="2858274" y="91892"/>
                </a:lnTo>
                <a:lnTo>
                  <a:pt x="2856101" y="97170"/>
                </a:lnTo>
                <a:lnTo>
                  <a:pt x="2853928" y="101516"/>
                </a:lnTo>
                <a:lnTo>
                  <a:pt x="2852997" y="108966"/>
                </a:lnTo>
                <a:lnTo>
                  <a:pt x="2856101" y="108966"/>
                </a:lnTo>
                <a:lnTo>
                  <a:pt x="2860137" y="103689"/>
                </a:lnTo>
                <a:lnTo>
                  <a:pt x="2863241" y="99343"/>
                </a:lnTo>
                <a:lnTo>
                  <a:pt x="2867277" y="96238"/>
                </a:lnTo>
                <a:lnTo>
                  <a:pt x="2872555" y="94065"/>
                </a:lnTo>
                <a:lnTo>
                  <a:pt x="2883110" y="104620"/>
                </a:lnTo>
                <a:lnTo>
                  <a:pt x="2896770" y="114244"/>
                </a:lnTo>
                <a:lnTo>
                  <a:pt x="2905151" y="121695"/>
                </a:lnTo>
                <a:lnTo>
                  <a:pt x="2905151" y="145910"/>
                </a:lnTo>
                <a:lnTo>
                  <a:pt x="2911360" y="151187"/>
                </a:lnTo>
                <a:lnTo>
                  <a:pt x="2916638" y="155533"/>
                </a:lnTo>
                <a:lnTo>
                  <a:pt x="2921916" y="156465"/>
                </a:lnTo>
                <a:lnTo>
                  <a:pt x="2925952" y="163915"/>
                </a:lnTo>
                <a:lnTo>
                  <a:pt x="2929056" y="178817"/>
                </a:lnTo>
                <a:lnTo>
                  <a:pt x="2921605" y="188441"/>
                </a:lnTo>
                <a:lnTo>
                  <a:pt x="2918501" y="198064"/>
                </a:lnTo>
                <a:lnTo>
                  <a:pt x="2911050" y="203342"/>
                </a:lnTo>
                <a:lnTo>
                  <a:pt x="2901737" y="205515"/>
                </a:lnTo>
                <a:lnTo>
                  <a:pt x="2884972" y="206446"/>
                </a:lnTo>
                <a:lnTo>
                  <a:pt x="2872555" y="195891"/>
                </a:lnTo>
                <a:lnTo>
                  <a:pt x="2853618" y="186267"/>
                </a:lnTo>
                <a:lnTo>
                  <a:pt x="2833749" y="180990"/>
                </a:lnTo>
                <a:lnTo>
                  <a:pt x="2813881" y="173539"/>
                </a:lnTo>
                <a:lnTo>
                  <a:pt x="2796185" y="166089"/>
                </a:lnTo>
                <a:lnTo>
                  <a:pt x="2784699" y="155533"/>
                </a:lnTo>
                <a:lnTo>
                  <a:pt x="2792149" y="151187"/>
                </a:lnTo>
                <a:lnTo>
                  <a:pt x="2797427" y="148083"/>
                </a:lnTo>
                <a:lnTo>
                  <a:pt x="2801463" y="143736"/>
                </a:lnTo>
                <a:lnTo>
                  <a:pt x="2803636" y="138459"/>
                </a:lnTo>
                <a:lnTo>
                  <a:pt x="2804567" y="128835"/>
                </a:lnTo>
                <a:lnTo>
                  <a:pt x="2803636" y="125731"/>
                </a:lnTo>
                <a:lnTo>
                  <a:pt x="2801463" y="119522"/>
                </a:lnTo>
                <a:lnTo>
                  <a:pt x="2801463" y="111760"/>
                </a:lnTo>
                <a:lnTo>
                  <a:pt x="2801463" y="104310"/>
                </a:lnTo>
                <a:lnTo>
                  <a:pt x="2801463" y="103378"/>
                </a:lnTo>
                <a:lnTo>
                  <a:pt x="2803636" y="103378"/>
                </a:lnTo>
                <a:lnTo>
                  <a:pt x="2803636" y="103378"/>
                </a:lnTo>
                <a:lnTo>
                  <a:pt x="2803636" y="103378"/>
                </a:lnTo>
                <a:lnTo>
                  <a:pt x="2803636" y="103378"/>
                </a:lnTo>
                <a:lnTo>
                  <a:pt x="2804567" y="101205"/>
                </a:lnTo>
                <a:lnTo>
                  <a:pt x="2821331" y="96859"/>
                </a:lnTo>
                <a:lnTo>
                  <a:pt x="2839027" y="88477"/>
                </a:lnTo>
                <a:lnTo>
                  <a:pt x="2852997" y="81337"/>
                </a:lnTo>
                <a:lnTo>
                  <a:pt x="2852997" y="81337"/>
                </a:lnTo>
                <a:lnTo>
                  <a:pt x="2852997" y="81337"/>
                </a:lnTo>
                <a:close/>
                <a:moveTo>
                  <a:pt x="2621404" y="76991"/>
                </a:moveTo>
                <a:lnTo>
                  <a:pt x="2631959" y="76991"/>
                </a:lnTo>
                <a:lnTo>
                  <a:pt x="2646550" y="91892"/>
                </a:lnTo>
                <a:lnTo>
                  <a:pt x="2665487" y="104620"/>
                </a:lnTo>
                <a:lnTo>
                  <a:pt x="2665487" y="108656"/>
                </a:lnTo>
                <a:lnTo>
                  <a:pt x="2661451" y="108656"/>
                </a:lnTo>
                <a:lnTo>
                  <a:pt x="2661451" y="113934"/>
                </a:lnTo>
                <a:lnTo>
                  <a:pt x="2643756" y="104310"/>
                </a:lnTo>
                <a:lnTo>
                  <a:pt x="2631338" y="91582"/>
                </a:lnTo>
                <a:lnTo>
                  <a:pt x="2621404" y="76991"/>
                </a:lnTo>
                <a:lnTo>
                  <a:pt x="2621404" y="76991"/>
                </a:lnTo>
                <a:lnTo>
                  <a:pt x="2621404" y="76991"/>
                </a:lnTo>
                <a:close/>
                <a:moveTo>
                  <a:pt x="2255078" y="71713"/>
                </a:moveTo>
                <a:lnTo>
                  <a:pt x="2269669" y="76059"/>
                </a:lnTo>
                <a:lnTo>
                  <a:pt x="2281155" y="79164"/>
                </a:lnTo>
                <a:lnTo>
                  <a:pt x="2291711" y="84441"/>
                </a:lnTo>
                <a:lnTo>
                  <a:pt x="2291711" y="94065"/>
                </a:lnTo>
                <a:lnTo>
                  <a:pt x="2282397" y="96238"/>
                </a:lnTo>
                <a:lnTo>
                  <a:pt x="2274015" y="99343"/>
                </a:lnTo>
                <a:lnTo>
                  <a:pt x="2260356" y="101516"/>
                </a:lnTo>
                <a:lnTo>
                  <a:pt x="2255078" y="103689"/>
                </a:lnTo>
                <a:lnTo>
                  <a:pt x="2251974" y="104620"/>
                </a:lnTo>
                <a:lnTo>
                  <a:pt x="2245765" y="104620"/>
                </a:lnTo>
                <a:lnTo>
                  <a:pt x="2240487" y="104620"/>
                </a:lnTo>
                <a:lnTo>
                  <a:pt x="2240487" y="94065"/>
                </a:lnTo>
                <a:lnTo>
                  <a:pt x="2244523" y="88788"/>
                </a:lnTo>
                <a:lnTo>
                  <a:pt x="2249800" y="81337"/>
                </a:lnTo>
                <a:lnTo>
                  <a:pt x="2255078" y="71713"/>
                </a:lnTo>
                <a:lnTo>
                  <a:pt x="2255078" y="71713"/>
                </a:lnTo>
                <a:lnTo>
                  <a:pt x="2255078" y="71713"/>
                </a:lnTo>
                <a:close/>
                <a:moveTo>
                  <a:pt x="1810520" y="61158"/>
                </a:moveTo>
                <a:lnTo>
                  <a:pt x="1810520" y="81337"/>
                </a:lnTo>
                <a:lnTo>
                  <a:pt x="1817970" y="81337"/>
                </a:lnTo>
                <a:lnTo>
                  <a:pt x="1822006" y="79164"/>
                </a:lnTo>
                <a:lnTo>
                  <a:pt x="1825111" y="79164"/>
                </a:lnTo>
                <a:lnTo>
                  <a:pt x="1829146" y="79164"/>
                </a:lnTo>
                <a:lnTo>
                  <a:pt x="1830078" y="79164"/>
                </a:lnTo>
                <a:lnTo>
                  <a:pt x="1834114" y="81337"/>
                </a:lnTo>
                <a:lnTo>
                  <a:pt x="1839391" y="84441"/>
                </a:lnTo>
                <a:lnTo>
                  <a:pt x="1839391" y="94065"/>
                </a:lnTo>
                <a:lnTo>
                  <a:pt x="1843427" y="96238"/>
                </a:lnTo>
                <a:lnTo>
                  <a:pt x="1848705" y="96238"/>
                </a:lnTo>
                <a:lnTo>
                  <a:pt x="1851809" y="94065"/>
                </a:lnTo>
                <a:lnTo>
                  <a:pt x="1858018" y="94065"/>
                </a:lnTo>
                <a:lnTo>
                  <a:pt x="1858949" y="91892"/>
                </a:lnTo>
                <a:lnTo>
                  <a:pt x="1862985" y="94065"/>
                </a:lnTo>
                <a:lnTo>
                  <a:pt x="1866090" y="97170"/>
                </a:lnTo>
                <a:lnTo>
                  <a:pt x="1870125" y="103378"/>
                </a:lnTo>
                <a:lnTo>
                  <a:pt x="1873230" y="108656"/>
                </a:lnTo>
                <a:lnTo>
                  <a:pt x="1867952" y="121384"/>
                </a:lnTo>
                <a:lnTo>
                  <a:pt x="1862675" y="134113"/>
                </a:lnTo>
                <a:lnTo>
                  <a:pt x="1858639" y="149014"/>
                </a:lnTo>
                <a:lnTo>
                  <a:pt x="1846221" y="149014"/>
                </a:lnTo>
                <a:lnTo>
                  <a:pt x="1836908" y="153360"/>
                </a:lnTo>
                <a:lnTo>
                  <a:pt x="1828526" y="158638"/>
                </a:lnTo>
                <a:lnTo>
                  <a:pt x="1813935" y="162984"/>
                </a:lnTo>
                <a:lnTo>
                  <a:pt x="1804621" y="155533"/>
                </a:lnTo>
                <a:lnTo>
                  <a:pt x="1792203" y="151187"/>
                </a:lnTo>
                <a:lnTo>
                  <a:pt x="1779786" y="145910"/>
                </a:lnTo>
                <a:lnTo>
                  <a:pt x="1777613" y="141563"/>
                </a:lnTo>
                <a:lnTo>
                  <a:pt x="1777613" y="138459"/>
                </a:lnTo>
                <a:lnTo>
                  <a:pt x="1775439" y="134113"/>
                </a:lnTo>
                <a:lnTo>
                  <a:pt x="1773266" y="128835"/>
                </a:lnTo>
                <a:lnTo>
                  <a:pt x="1767989" y="123557"/>
                </a:lnTo>
                <a:lnTo>
                  <a:pt x="1762711" y="118280"/>
                </a:lnTo>
                <a:lnTo>
                  <a:pt x="1758675" y="113934"/>
                </a:lnTo>
                <a:lnTo>
                  <a:pt x="1755571" y="106483"/>
                </a:lnTo>
                <a:lnTo>
                  <a:pt x="1753398" y="93755"/>
                </a:lnTo>
                <a:lnTo>
                  <a:pt x="1760848" y="84131"/>
                </a:lnTo>
                <a:lnTo>
                  <a:pt x="1766126" y="76680"/>
                </a:lnTo>
                <a:lnTo>
                  <a:pt x="1773577" y="76680"/>
                </a:lnTo>
                <a:lnTo>
                  <a:pt x="1779786" y="78853"/>
                </a:lnTo>
                <a:lnTo>
                  <a:pt x="1787236" y="81026"/>
                </a:lnTo>
                <a:lnTo>
                  <a:pt x="1794687" y="81026"/>
                </a:lnTo>
                <a:lnTo>
                  <a:pt x="1794687" y="68298"/>
                </a:lnTo>
                <a:lnTo>
                  <a:pt x="1797791" y="66125"/>
                </a:lnTo>
                <a:lnTo>
                  <a:pt x="1801827" y="63952"/>
                </a:lnTo>
                <a:lnTo>
                  <a:pt x="1802759" y="63952"/>
                </a:lnTo>
                <a:lnTo>
                  <a:pt x="1806794" y="61779"/>
                </a:lnTo>
                <a:lnTo>
                  <a:pt x="1810520" y="61158"/>
                </a:lnTo>
                <a:lnTo>
                  <a:pt x="1810520" y="61158"/>
                </a:lnTo>
                <a:lnTo>
                  <a:pt x="1810520" y="61158"/>
                </a:lnTo>
                <a:close/>
                <a:moveTo>
                  <a:pt x="2281155" y="47498"/>
                </a:moveTo>
                <a:lnTo>
                  <a:pt x="2295747" y="47498"/>
                </a:lnTo>
                <a:lnTo>
                  <a:pt x="2304129" y="57122"/>
                </a:lnTo>
                <a:lnTo>
                  <a:pt x="2313442" y="62400"/>
                </a:lnTo>
                <a:lnTo>
                  <a:pt x="2320893" y="69850"/>
                </a:lnTo>
                <a:lnTo>
                  <a:pt x="2328343" y="81337"/>
                </a:lnTo>
                <a:lnTo>
                  <a:pt x="2311579" y="81337"/>
                </a:lnTo>
                <a:lnTo>
                  <a:pt x="2301024" y="69850"/>
                </a:lnTo>
                <a:lnTo>
                  <a:pt x="2289538" y="61468"/>
                </a:lnTo>
                <a:lnTo>
                  <a:pt x="2281155" y="47498"/>
                </a:lnTo>
                <a:lnTo>
                  <a:pt x="2281155" y="47498"/>
                </a:lnTo>
                <a:lnTo>
                  <a:pt x="2281155" y="47498"/>
                </a:lnTo>
                <a:close/>
                <a:moveTo>
                  <a:pt x="439281" y="47498"/>
                </a:moveTo>
                <a:lnTo>
                  <a:pt x="451699" y="47498"/>
                </a:lnTo>
                <a:lnTo>
                  <a:pt x="456976" y="51844"/>
                </a:lnTo>
                <a:lnTo>
                  <a:pt x="461012" y="54949"/>
                </a:lnTo>
                <a:lnTo>
                  <a:pt x="463185" y="59295"/>
                </a:lnTo>
                <a:lnTo>
                  <a:pt x="466290" y="64573"/>
                </a:lnTo>
                <a:lnTo>
                  <a:pt x="468463" y="68919"/>
                </a:lnTo>
                <a:lnTo>
                  <a:pt x="477776" y="59295"/>
                </a:lnTo>
                <a:lnTo>
                  <a:pt x="488331" y="54949"/>
                </a:lnTo>
                <a:lnTo>
                  <a:pt x="505095" y="57122"/>
                </a:lnTo>
                <a:lnTo>
                  <a:pt x="505095" y="72023"/>
                </a:lnTo>
                <a:lnTo>
                  <a:pt x="528068" y="74197"/>
                </a:lnTo>
                <a:lnTo>
                  <a:pt x="548868" y="77301"/>
                </a:lnTo>
                <a:lnTo>
                  <a:pt x="566564" y="81647"/>
                </a:lnTo>
                <a:lnTo>
                  <a:pt x="586432" y="83820"/>
                </a:lnTo>
                <a:lnTo>
                  <a:pt x="608474" y="81647"/>
                </a:lnTo>
                <a:lnTo>
                  <a:pt x="608474" y="94376"/>
                </a:lnTo>
                <a:lnTo>
                  <a:pt x="612510" y="94376"/>
                </a:lnTo>
                <a:lnTo>
                  <a:pt x="615614" y="94376"/>
                </a:lnTo>
                <a:lnTo>
                  <a:pt x="617787" y="94376"/>
                </a:lnTo>
                <a:lnTo>
                  <a:pt x="619960" y="96549"/>
                </a:lnTo>
                <a:lnTo>
                  <a:pt x="622133" y="97480"/>
                </a:lnTo>
                <a:lnTo>
                  <a:pt x="618098" y="97480"/>
                </a:lnTo>
                <a:lnTo>
                  <a:pt x="601023" y="108656"/>
                </a:lnTo>
                <a:lnTo>
                  <a:pt x="581155" y="121384"/>
                </a:lnTo>
                <a:lnTo>
                  <a:pt x="557250" y="132871"/>
                </a:lnTo>
                <a:lnTo>
                  <a:pt x="535209" y="145599"/>
                </a:lnTo>
                <a:lnTo>
                  <a:pt x="519686" y="156154"/>
                </a:lnTo>
                <a:lnTo>
                  <a:pt x="508200" y="165778"/>
                </a:lnTo>
                <a:lnTo>
                  <a:pt x="524964" y="165778"/>
                </a:lnTo>
                <a:lnTo>
                  <a:pt x="530241" y="162674"/>
                </a:lnTo>
                <a:lnTo>
                  <a:pt x="535519" y="160500"/>
                </a:lnTo>
                <a:lnTo>
                  <a:pt x="541728" y="158327"/>
                </a:lnTo>
                <a:lnTo>
                  <a:pt x="549179" y="158327"/>
                </a:lnTo>
                <a:lnTo>
                  <a:pt x="549179" y="162674"/>
                </a:lnTo>
                <a:lnTo>
                  <a:pt x="527137" y="178506"/>
                </a:lnTo>
                <a:lnTo>
                  <a:pt x="508200" y="195270"/>
                </a:lnTo>
                <a:lnTo>
                  <a:pt x="492677" y="212034"/>
                </a:lnTo>
                <a:lnTo>
                  <a:pt x="473740" y="226936"/>
                </a:lnTo>
                <a:lnTo>
                  <a:pt x="453872" y="239664"/>
                </a:lnTo>
                <a:lnTo>
                  <a:pt x="427794" y="247115"/>
                </a:lnTo>
                <a:lnTo>
                  <a:pt x="427794" y="259843"/>
                </a:lnTo>
                <a:lnTo>
                  <a:pt x="415377" y="262016"/>
                </a:lnTo>
                <a:lnTo>
                  <a:pt x="400786" y="267294"/>
                </a:lnTo>
                <a:lnTo>
                  <a:pt x="392403" y="274745"/>
                </a:lnTo>
                <a:lnTo>
                  <a:pt x="397681" y="279091"/>
                </a:lnTo>
                <a:lnTo>
                  <a:pt x="400786" y="282195"/>
                </a:lnTo>
                <a:lnTo>
                  <a:pt x="402959" y="284368"/>
                </a:lnTo>
                <a:lnTo>
                  <a:pt x="402959" y="287473"/>
                </a:lnTo>
                <a:lnTo>
                  <a:pt x="402959" y="291819"/>
                </a:lnTo>
                <a:lnTo>
                  <a:pt x="400786" y="297097"/>
                </a:lnTo>
                <a:lnTo>
                  <a:pt x="400786" y="304547"/>
                </a:lnTo>
                <a:lnTo>
                  <a:pt x="361048" y="307652"/>
                </a:lnTo>
                <a:lnTo>
                  <a:pt x="361048" y="311998"/>
                </a:lnTo>
                <a:lnTo>
                  <a:pt x="366326" y="314171"/>
                </a:lnTo>
                <a:lnTo>
                  <a:pt x="368499" y="314171"/>
                </a:lnTo>
                <a:lnTo>
                  <a:pt x="371604" y="314171"/>
                </a:lnTo>
                <a:lnTo>
                  <a:pt x="371604" y="314171"/>
                </a:lnTo>
                <a:lnTo>
                  <a:pt x="373777" y="315103"/>
                </a:lnTo>
                <a:lnTo>
                  <a:pt x="373777" y="317276"/>
                </a:lnTo>
                <a:lnTo>
                  <a:pt x="377813" y="321622"/>
                </a:lnTo>
                <a:lnTo>
                  <a:pt x="371604" y="321622"/>
                </a:lnTo>
                <a:lnTo>
                  <a:pt x="363222" y="324726"/>
                </a:lnTo>
                <a:lnTo>
                  <a:pt x="351735" y="329073"/>
                </a:lnTo>
                <a:lnTo>
                  <a:pt x="341180" y="332177"/>
                </a:lnTo>
                <a:lnTo>
                  <a:pt x="344284" y="334350"/>
                </a:lnTo>
                <a:lnTo>
                  <a:pt x="346458" y="334350"/>
                </a:lnTo>
                <a:lnTo>
                  <a:pt x="348631" y="334350"/>
                </a:lnTo>
                <a:lnTo>
                  <a:pt x="349562" y="336523"/>
                </a:lnTo>
                <a:lnTo>
                  <a:pt x="351735" y="336523"/>
                </a:lnTo>
                <a:lnTo>
                  <a:pt x="349562" y="339628"/>
                </a:lnTo>
                <a:lnTo>
                  <a:pt x="348631" y="343974"/>
                </a:lnTo>
                <a:lnTo>
                  <a:pt x="346458" y="344905"/>
                </a:lnTo>
                <a:lnTo>
                  <a:pt x="348631" y="347078"/>
                </a:lnTo>
                <a:lnTo>
                  <a:pt x="348631" y="349252"/>
                </a:lnTo>
                <a:lnTo>
                  <a:pt x="349562" y="352356"/>
                </a:lnTo>
                <a:lnTo>
                  <a:pt x="351735" y="356702"/>
                </a:lnTo>
                <a:lnTo>
                  <a:pt x="344284" y="358875"/>
                </a:lnTo>
                <a:lnTo>
                  <a:pt x="339007" y="358875"/>
                </a:lnTo>
                <a:lnTo>
                  <a:pt x="333729" y="358875"/>
                </a:lnTo>
                <a:lnTo>
                  <a:pt x="327520" y="361980"/>
                </a:lnTo>
                <a:lnTo>
                  <a:pt x="346458" y="361980"/>
                </a:lnTo>
                <a:lnTo>
                  <a:pt x="361048" y="366326"/>
                </a:lnTo>
                <a:lnTo>
                  <a:pt x="361048" y="373777"/>
                </a:lnTo>
                <a:lnTo>
                  <a:pt x="337144" y="373777"/>
                </a:lnTo>
                <a:lnTo>
                  <a:pt x="334971" y="379054"/>
                </a:lnTo>
                <a:lnTo>
                  <a:pt x="334971" y="381227"/>
                </a:lnTo>
                <a:lnTo>
                  <a:pt x="334971" y="382159"/>
                </a:lnTo>
                <a:lnTo>
                  <a:pt x="334040" y="384332"/>
                </a:lnTo>
                <a:lnTo>
                  <a:pt x="331867" y="386505"/>
                </a:lnTo>
                <a:lnTo>
                  <a:pt x="322553" y="389609"/>
                </a:lnTo>
                <a:lnTo>
                  <a:pt x="310135" y="389609"/>
                </a:lnTo>
                <a:lnTo>
                  <a:pt x="297717" y="389609"/>
                </a:lnTo>
                <a:lnTo>
                  <a:pt x="285300" y="382159"/>
                </a:lnTo>
                <a:lnTo>
                  <a:pt x="268536" y="382159"/>
                </a:lnTo>
                <a:lnTo>
                  <a:pt x="251772" y="384332"/>
                </a:lnTo>
                <a:lnTo>
                  <a:pt x="234076" y="386505"/>
                </a:lnTo>
                <a:lnTo>
                  <a:pt x="217312" y="384332"/>
                </a:lnTo>
                <a:lnTo>
                  <a:pt x="200548" y="379054"/>
                </a:lnTo>
                <a:lnTo>
                  <a:pt x="199617" y="376881"/>
                </a:lnTo>
                <a:lnTo>
                  <a:pt x="199617" y="374708"/>
                </a:lnTo>
                <a:lnTo>
                  <a:pt x="197444" y="374708"/>
                </a:lnTo>
                <a:lnTo>
                  <a:pt x="197444" y="372535"/>
                </a:lnTo>
                <a:lnTo>
                  <a:pt x="197444" y="368189"/>
                </a:lnTo>
                <a:lnTo>
                  <a:pt x="200548" y="368189"/>
                </a:lnTo>
                <a:lnTo>
                  <a:pt x="202721" y="365084"/>
                </a:lnTo>
                <a:lnTo>
                  <a:pt x="206757" y="360738"/>
                </a:lnTo>
                <a:lnTo>
                  <a:pt x="207688" y="358565"/>
                </a:lnTo>
                <a:lnTo>
                  <a:pt x="211724" y="357634"/>
                </a:lnTo>
                <a:lnTo>
                  <a:pt x="213897" y="353287"/>
                </a:lnTo>
                <a:lnTo>
                  <a:pt x="217002" y="348010"/>
                </a:lnTo>
                <a:lnTo>
                  <a:pt x="209551" y="345837"/>
                </a:lnTo>
                <a:lnTo>
                  <a:pt x="204273" y="342732"/>
                </a:lnTo>
                <a:lnTo>
                  <a:pt x="200238" y="336523"/>
                </a:lnTo>
                <a:lnTo>
                  <a:pt x="199306" y="331246"/>
                </a:lnTo>
                <a:lnTo>
                  <a:pt x="197133" y="323795"/>
                </a:lnTo>
                <a:lnTo>
                  <a:pt x="204584" y="323795"/>
                </a:lnTo>
                <a:lnTo>
                  <a:pt x="217002" y="320691"/>
                </a:lnTo>
                <a:lnTo>
                  <a:pt x="231593" y="323795"/>
                </a:lnTo>
                <a:lnTo>
                  <a:pt x="244010" y="329073"/>
                </a:lnTo>
                <a:lnTo>
                  <a:pt x="256428" y="335281"/>
                </a:lnTo>
                <a:lnTo>
                  <a:pt x="256428" y="327831"/>
                </a:lnTo>
                <a:lnTo>
                  <a:pt x="244010" y="321622"/>
                </a:lnTo>
                <a:lnTo>
                  <a:pt x="233455" y="316344"/>
                </a:lnTo>
                <a:lnTo>
                  <a:pt x="224142" y="306720"/>
                </a:lnTo>
                <a:lnTo>
                  <a:pt x="227246" y="306720"/>
                </a:lnTo>
                <a:lnTo>
                  <a:pt x="236560" y="293061"/>
                </a:lnTo>
                <a:lnTo>
                  <a:pt x="248046" y="283437"/>
                </a:lnTo>
                <a:lnTo>
                  <a:pt x="262637" y="275986"/>
                </a:lnTo>
                <a:lnTo>
                  <a:pt x="280333" y="270709"/>
                </a:lnTo>
                <a:lnTo>
                  <a:pt x="280333" y="266983"/>
                </a:lnTo>
                <a:lnTo>
                  <a:pt x="263568" y="261706"/>
                </a:lnTo>
                <a:lnTo>
                  <a:pt x="251151" y="252082"/>
                </a:lnTo>
                <a:lnTo>
                  <a:pt x="240595" y="239354"/>
                </a:lnTo>
                <a:lnTo>
                  <a:pt x="231282" y="226625"/>
                </a:lnTo>
                <a:lnTo>
                  <a:pt x="236560" y="224452"/>
                </a:lnTo>
                <a:lnTo>
                  <a:pt x="240595" y="224452"/>
                </a:lnTo>
                <a:lnTo>
                  <a:pt x="245873" y="222279"/>
                </a:lnTo>
                <a:lnTo>
                  <a:pt x="251151" y="222279"/>
                </a:lnTo>
                <a:lnTo>
                  <a:pt x="258601" y="227557"/>
                </a:lnTo>
                <a:lnTo>
                  <a:pt x="263879" y="233766"/>
                </a:lnTo>
                <a:lnTo>
                  <a:pt x="271330" y="239043"/>
                </a:lnTo>
                <a:lnTo>
                  <a:pt x="271330" y="234697"/>
                </a:lnTo>
                <a:lnTo>
                  <a:pt x="270398" y="231593"/>
                </a:lnTo>
                <a:lnTo>
                  <a:pt x="268225" y="231593"/>
                </a:lnTo>
                <a:lnTo>
                  <a:pt x="268225" y="229419"/>
                </a:lnTo>
                <a:lnTo>
                  <a:pt x="266052" y="227246"/>
                </a:lnTo>
                <a:lnTo>
                  <a:pt x="266052" y="226315"/>
                </a:lnTo>
                <a:lnTo>
                  <a:pt x="263879" y="221969"/>
                </a:lnTo>
                <a:lnTo>
                  <a:pt x="267915" y="221969"/>
                </a:lnTo>
                <a:lnTo>
                  <a:pt x="267915" y="218864"/>
                </a:lnTo>
                <a:lnTo>
                  <a:pt x="284679" y="212655"/>
                </a:lnTo>
                <a:lnTo>
                  <a:pt x="300201" y="209551"/>
                </a:lnTo>
                <a:lnTo>
                  <a:pt x="316965" y="207378"/>
                </a:lnTo>
                <a:lnTo>
                  <a:pt x="336834" y="209551"/>
                </a:lnTo>
                <a:lnTo>
                  <a:pt x="327520" y="198064"/>
                </a:lnTo>
                <a:lnTo>
                  <a:pt x="339007" y="194960"/>
                </a:lnTo>
                <a:lnTo>
                  <a:pt x="351425" y="189682"/>
                </a:lnTo>
                <a:lnTo>
                  <a:pt x="363842" y="184405"/>
                </a:lnTo>
                <a:lnTo>
                  <a:pt x="371293" y="178196"/>
                </a:lnTo>
                <a:lnTo>
                  <a:pt x="377502" y="178196"/>
                </a:lnTo>
                <a:lnTo>
                  <a:pt x="377502" y="175091"/>
                </a:lnTo>
                <a:lnTo>
                  <a:pt x="368189" y="175091"/>
                </a:lnTo>
                <a:lnTo>
                  <a:pt x="364153" y="177265"/>
                </a:lnTo>
                <a:lnTo>
                  <a:pt x="361048" y="178196"/>
                </a:lnTo>
                <a:lnTo>
                  <a:pt x="358875" y="178196"/>
                </a:lnTo>
                <a:lnTo>
                  <a:pt x="356702" y="178196"/>
                </a:lnTo>
                <a:lnTo>
                  <a:pt x="355771" y="178196"/>
                </a:lnTo>
                <a:lnTo>
                  <a:pt x="353598" y="177265"/>
                </a:lnTo>
                <a:lnTo>
                  <a:pt x="351425" y="175091"/>
                </a:lnTo>
                <a:lnTo>
                  <a:pt x="348320" y="175091"/>
                </a:lnTo>
                <a:lnTo>
                  <a:pt x="344284" y="178196"/>
                </a:lnTo>
                <a:lnTo>
                  <a:pt x="339007" y="184405"/>
                </a:lnTo>
                <a:lnTo>
                  <a:pt x="333729" y="189682"/>
                </a:lnTo>
                <a:lnTo>
                  <a:pt x="329693" y="194960"/>
                </a:lnTo>
                <a:lnTo>
                  <a:pt x="324416" y="198064"/>
                </a:lnTo>
                <a:lnTo>
                  <a:pt x="304547" y="204273"/>
                </a:lnTo>
                <a:lnTo>
                  <a:pt x="285610" y="204273"/>
                </a:lnTo>
                <a:lnTo>
                  <a:pt x="267915" y="199927"/>
                </a:lnTo>
                <a:lnTo>
                  <a:pt x="251151" y="192476"/>
                </a:lnTo>
                <a:lnTo>
                  <a:pt x="248978" y="192476"/>
                </a:lnTo>
                <a:lnTo>
                  <a:pt x="245873" y="194650"/>
                </a:lnTo>
                <a:lnTo>
                  <a:pt x="240595" y="196823"/>
                </a:lnTo>
                <a:lnTo>
                  <a:pt x="236560" y="197754"/>
                </a:lnTo>
                <a:lnTo>
                  <a:pt x="233455" y="199927"/>
                </a:lnTo>
                <a:lnTo>
                  <a:pt x="227246" y="202100"/>
                </a:lnTo>
                <a:lnTo>
                  <a:pt x="224142" y="192476"/>
                </a:lnTo>
                <a:lnTo>
                  <a:pt x="227246" y="191545"/>
                </a:lnTo>
                <a:lnTo>
                  <a:pt x="227246" y="191545"/>
                </a:lnTo>
                <a:lnTo>
                  <a:pt x="229419" y="189372"/>
                </a:lnTo>
                <a:lnTo>
                  <a:pt x="231593" y="185026"/>
                </a:lnTo>
                <a:lnTo>
                  <a:pt x="221037" y="185026"/>
                </a:lnTo>
                <a:lnTo>
                  <a:pt x="217002" y="187199"/>
                </a:lnTo>
                <a:lnTo>
                  <a:pt x="211724" y="189372"/>
                </a:lnTo>
                <a:lnTo>
                  <a:pt x="206446" y="189372"/>
                </a:lnTo>
                <a:lnTo>
                  <a:pt x="200238" y="189372"/>
                </a:lnTo>
                <a:lnTo>
                  <a:pt x="197133" y="177885"/>
                </a:lnTo>
                <a:lnTo>
                  <a:pt x="200238" y="176954"/>
                </a:lnTo>
                <a:lnTo>
                  <a:pt x="202411" y="176954"/>
                </a:lnTo>
                <a:lnTo>
                  <a:pt x="204584" y="176954"/>
                </a:lnTo>
                <a:lnTo>
                  <a:pt x="206757" y="174781"/>
                </a:lnTo>
                <a:lnTo>
                  <a:pt x="207688" y="174781"/>
                </a:lnTo>
                <a:lnTo>
                  <a:pt x="184715" y="177885"/>
                </a:lnTo>
                <a:lnTo>
                  <a:pt x="182542" y="172608"/>
                </a:lnTo>
                <a:lnTo>
                  <a:pt x="178506" y="169503"/>
                </a:lnTo>
                <a:lnTo>
                  <a:pt x="177575" y="167330"/>
                </a:lnTo>
                <a:lnTo>
                  <a:pt x="175402" y="162984"/>
                </a:lnTo>
                <a:lnTo>
                  <a:pt x="171366" y="157706"/>
                </a:lnTo>
                <a:lnTo>
                  <a:pt x="177575" y="155533"/>
                </a:lnTo>
                <a:lnTo>
                  <a:pt x="180679" y="155533"/>
                </a:lnTo>
                <a:lnTo>
                  <a:pt x="182853" y="155533"/>
                </a:lnTo>
                <a:lnTo>
                  <a:pt x="185026" y="155533"/>
                </a:lnTo>
                <a:lnTo>
                  <a:pt x="185026" y="155223"/>
                </a:lnTo>
                <a:lnTo>
                  <a:pt x="185957" y="153050"/>
                </a:lnTo>
                <a:lnTo>
                  <a:pt x="188130" y="148704"/>
                </a:lnTo>
                <a:lnTo>
                  <a:pt x="180679" y="147772"/>
                </a:lnTo>
                <a:lnTo>
                  <a:pt x="173229" y="145599"/>
                </a:lnTo>
                <a:lnTo>
                  <a:pt x="170124" y="141253"/>
                </a:lnTo>
                <a:lnTo>
                  <a:pt x="163915" y="138148"/>
                </a:lnTo>
                <a:lnTo>
                  <a:pt x="167951" y="138148"/>
                </a:lnTo>
                <a:lnTo>
                  <a:pt x="167951" y="132871"/>
                </a:lnTo>
                <a:lnTo>
                  <a:pt x="185647" y="135975"/>
                </a:lnTo>
                <a:lnTo>
                  <a:pt x="194960" y="133802"/>
                </a:lnTo>
                <a:lnTo>
                  <a:pt x="202411" y="130698"/>
                </a:lnTo>
                <a:lnTo>
                  <a:pt x="206446" y="125420"/>
                </a:lnTo>
                <a:lnTo>
                  <a:pt x="211724" y="117969"/>
                </a:lnTo>
                <a:lnTo>
                  <a:pt x="221037" y="113623"/>
                </a:lnTo>
                <a:lnTo>
                  <a:pt x="231593" y="110519"/>
                </a:lnTo>
                <a:lnTo>
                  <a:pt x="239043" y="113623"/>
                </a:lnTo>
                <a:lnTo>
                  <a:pt x="248357" y="117969"/>
                </a:lnTo>
                <a:lnTo>
                  <a:pt x="255807" y="118901"/>
                </a:lnTo>
                <a:lnTo>
                  <a:pt x="264189" y="117969"/>
                </a:lnTo>
                <a:lnTo>
                  <a:pt x="261085" y="115796"/>
                </a:lnTo>
                <a:lnTo>
                  <a:pt x="257049" y="113623"/>
                </a:lnTo>
                <a:lnTo>
                  <a:pt x="256118" y="113623"/>
                </a:lnTo>
                <a:lnTo>
                  <a:pt x="256118" y="111760"/>
                </a:lnTo>
                <a:lnTo>
                  <a:pt x="253945" y="110829"/>
                </a:lnTo>
                <a:lnTo>
                  <a:pt x="253945" y="106483"/>
                </a:lnTo>
                <a:lnTo>
                  <a:pt x="251772" y="101205"/>
                </a:lnTo>
                <a:lnTo>
                  <a:pt x="257049" y="99032"/>
                </a:lnTo>
                <a:lnTo>
                  <a:pt x="261085" y="96859"/>
                </a:lnTo>
                <a:lnTo>
                  <a:pt x="264189" y="96859"/>
                </a:lnTo>
                <a:lnTo>
                  <a:pt x="266363" y="95928"/>
                </a:lnTo>
                <a:lnTo>
                  <a:pt x="270398" y="93755"/>
                </a:lnTo>
                <a:lnTo>
                  <a:pt x="277849" y="93755"/>
                </a:lnTo>
                <a:lnTo>
                  <a:pt x="280953" y="95928"/>
                </a:lnTo>
                <a:lnTo>
                  <a:pt x="284989" y="99032"/>
                </a:lnTo>
                <a:lnTo>
                  <a:pt x="288094" y="101205"/>
                </a:lnTo>
                <a:lnTo>
                  <a:pt x="288094" y="96859"/>
                </a:lnTo>
                <a:lnTo>
                  <a:pt x="285921" y="95928"/>
                </a:lnTo>
                <a:lnTo>
                  <a:pt x="285921" y="93755"/>
                </a:lnTo>
                <a:lnTo>
                  <a:pt x="285921" y="93755"/>
                </a:lnTo>
                <a:lnTo>
                  <a:pt x="285921" y="91582"/>
                </a:lnTo>
                <a:lnTo>
                  <a:pt x="284989" y="88477"/>
                </a:lnTo>
                <a:lnTo>
                  <a:pt x="290267" y="86304"/>
                </a:lnTo>
                <a:lnTo>
                  <a:pt x="293371" y="84131"/>
                </a:lnTo>
                <a:lnTo>
                  <a:pt x="299580" y="81026"/>
                </a:lnTo>
                <a:lnTo>
                  <a:pt x="302685" y="76680"/>
                </a:lnTo>
                <a:lnTo>
                  <a:pt x="304858" y="76680"/>
                </a:lnTo>
                <a:lnTo>
                  <a:pt x="312308" y="76680"/>
                </a:lnTo>
                <a:lnTo>
                  <a:pt x="317586" y="78853"/>
                </a:lnTo>
                <a:lnTo>
                  <a:pt x="321622" y="83199"/>
                </a:lnTo>
                <a:lnTo>
                  <a:pt x="327831" y="83199"/>
                </a:lnTo>
                <a:lnTo>
                  <a:pt x="337144" y="81026"/>
                </a:lnTo>
                <a:lnTo>
                  <a:pt x="341180" y="68298"/>
                </a:lnTo>
                <a:lnTo>
                  <a:pt x="346458" y="66125"/>
                </a:lnTo>
                <a:lnTo>
                  <a:pt x="351735" y="66125"/>
                </a:lnTo>
                <a:lnTo>
                  <a:pt x="357013" y="66125"/>
                </a:lnTo>
                <a:lnTo>
                  <a:pt x="361048" y="68298"/>
                </a:lnTo>
                <a:lnTo>
                  <a:pt x="364153" y="68298"/>
                </a:lnTo>
                <a:lnTo>
                  <a:pt x="371604" y="56812"/>
                </a:lnTo>
                <a:lnTo>
                  <a:pt x="383090" y="54638"/>
                </a:lnTo>
                <a:lnTo>
                  <a:pt x="390541" y="58985"/>
                </a:lnTo>
                <a:lnTo>
                  <a:pt x="397992" y="62089"/>
                </a:lnTo>
                <a:lnTo>
                  <a:pt x="405442" y="64262"/>
                </a:lnTo>
                <a:lnTo>
                  <a:pt x="414756" y="61158"/>
                </a:lnTo>
                <a:lnTo>
                  <a:pt x="427173" y="53707"/>
                </a:lnTo>
                <a:lnTo>
                  <a:pt x="439281" y="47498"/>
                </a:lnTo>
                <a:lnTo>
                  <a:pt x="439281" y="47498"/>
                </a:lnTo>
                <a:lnTo>
                  <a:pt x="439281" y="47498"/>
                </a:lnTo>
                <a:close/>
                <a:moveTo>
                  <a:pt x="2195472" y="44394"/>
                </a:moveTo>
                <a:lnTo>
                  <a:pt x="2202923" y="46567"/>
                </a:lnTo>
                <a:lnTo>
                  <a:pt x="2210374" y="49671"/>
                </a:lnTo>
                <a:lnTo>
                  <a:pt x="2213478" y="54018"/>
                </a:lnTo>
                <a:lnTo>
                  <a:pt x="2218756" y="57122"/>
                </a:lnTo>
                <a:lnTo>
                  <a:pt x="2224965" y="61468"/>
                </a:lnTo>
                <a:lnTo>
                  <a:pt x="2220929" y="72023"/>
                </a:lnTo>
                <a:lnTo>
                  <a:pt x="2198888" y="84752"/>
                </a:lnTo>
                <a:lnTo>
                  <a:pt x="2182123" y="99653"/>
                </a:lnTo>
                <a:lnTo>
                  <a:pt x="2167532" y="118590"/>
                </a:lnTo>
                <a:lnTo>
                  <a:pt x="2164428" y="118590"/>
                </a:lnTo>
                <a:lnTo>
                  <a:pt x="2164428" y="114244"/>
                </a:lnTo>
                <a:lnTo>
                  <a:pt x="2159150" y="111140"/>
                </a:lnTo>
                <a:lnTo>
                  <a:pt x="2155115" y="106793"/>
                </a:lnTo>
                <a:lnTo>
                  <a:pt x="2152942" y="103689"/>
                </a:lnTo>
                <a:lnTo>
                  <a:pt x="2149837" y="99343"/>
                </a:lnTo>
                <a:lnTo>
                  <a:pt x="2147664" y="94065"/>
                </a:lnTo>
                <a:lnTo>
                  <a:pt x="2151700" y="86614"/>
                </a:lnTo>
                <a:lnTo>
                  <a:pt x="2152631" y="81337"/>
                </a:lnTo>
                <a:lnTo>
                  <a:pt x="2154804" y="71713"/>
                </a:lnTo>
                <a:lnTo>
                  <a:pt x="2127795" y="71713"/>
                </a:lnTo>
                <a:lnTo>
                  <a:pt x="2127795" y="64262"/>
                </a:lnTo>
                <a:lnTo>
                  <a:pt x="2142386" y="58985"/>
                </a:lnTo>
                <a:lnTo>
                  <a:pt x="2156977" y="54638"/>
                </a:lnTo>
                <a:lnTo>
                  <a:pt x="2174673" y="51534"/>
                </a:lnTo>
                <a:lnTo>
                  <a:pt x="2176846" y="56812"/>
                </a:lnTo>
                <a:lnTo>
                  <a:pt x="2179019" y="58985"/>
                </a:lnTo>
                <a:lnTo>
                  <a:pt x="2179019" y="61158"/>
                </a:lnTo>
                <a:lnTo>
                  <a:pt x="2181192" y="61158"/>
                </a:lnTo>
                <a:lnTo>
                  <a:pt x="2181192" y="62089"/>
                </a:lnTo>
                <a:lnTo>
                  <a:pt x="2184297" y="64262"/>
                </a:lnTo>
                <a:lnTo>
                  <a:pt x="2186470" y="58985"/>
                </a:lnTo>
                <a:lnTo>
                  <a:pt x="2188643" y="54638"/>
                </a:lnTo>
                <a:lnTo>
                  <a:pt x="2189574" y="51534"/>
                </a:lnTo>
                <a:lnTo>
                  <a:pt x="2193610" y="47188"/>
                </a:lnTo>
                <a:lnTo>
                  <a:pt x="2195472" y="44394"/>
                </a:lnTo>
                <a:lnTo>
                  <a:pt x="2195472" y="44394"/>
                </a:lnTo>
                <a:lnTo>
                  <a:pt x="2195472" y="44394"/>
                </a:lnTo>
                <a:close/>
                <a:moveTo>
                  <a:pt x="2240487" y="24215"/>
                </a:moveTo>
                <a:lnTo>
                  <a:pt x="2244523" y="25146"/>
                </a:lnTo>
                <a:lnTo>
                  <a:pt x="2245454" y="25146"/>
                </a:lnTo>
                <a:lnTo>
                  <a:pt x="2247628" y="27319"/>
                </a:lnTo>
                <a:lnTo>
                  <a:pt x="2247628" y="27319"/>
                </a:lnTo>
                <a:lnTo>
                  <a:pt x="2249800" y="29492"/>
                </a:lnTo>
                <a:lnTo>
                  <a:pt x="2251974" y="32597"/>
                </a:lnTo>
                <a:lnTo>
                  <a:pt x="2255078" y="38806"/>
                </a:lnTo>
                <a:lnTo>
                  <a:pt x="2259114" y="44083"/>
                </a:lnTo>
                <a:lnTo>
                  <a:pt x="2260045" y="51534"/>
                </a:lnTo>
                <a:lnTo>
                  <a:pt x="2251663" y="51534"/>
                </a:lnTo>
                <a:lnTo>
                  <a:pt x="2251663" y="47188"/>
                </a:lnTo>
                <a:lnTo>
                  <a:pt x="2247628" y="44083"/>
                </a:lnTo>
                <a:lnTo>
                  <a:pt x="2244523" y="39737"/>
                </a:lnTo>
                <a:lnTo>
                  <a:pt x="2242350" y="36633"/>
                </a:lnTo>
                <a:lnTo>
                  <a:pt x="2240177" y="31355"/>
                </a:lnTo>
                <a:lnTo>
                  <a:pt x="2240177" y="24215"/>
                </a:lnTo>
                <a:lnTo>
                  <a:pt x="2240487" y="24215"/>
                </a:lnTo>
                <a:lnTo>
                  <a:pt x="2240487" y="24215"/>
                </a:lnTo>
                <a:close/>
                <a:moveTo>
                  <a:pt x="984113" y="20179"/>
                </a:moveTo>
                <a:lnTo>
                  <a:pt x="1009259" y="20179"/>
                </a:lnTo>
                <a:lnTo>
                  <a:pt x="1035337" y="24525"/>
                </a:lnTo>
                <a:lnTo>
                  <a:pt x="1058310" y="27630"/>
                </a:lnTo>
                <a:lnTo>
                  <a:pt x="1079110" y="32907"/>
                </a:lnTo>
                <a:lnTo>
                  <a:pt x="1109223" y="27630"/>
                </a:lnTo>
                <a:lnTo>
                  <a:pt x="1113259" y="31976"/>
                </a:lnTo>
                <a:lnTo>
                  <a:pt x="1116363" y="32907"/>
                </a:lnTo>
                <a:lnTo>
                  <a:pt x="1120399" y="39116"/>
                </a:lnTo>
                <a:lnTo>
                  <a:pt x="1122572" y="42221"/>
                </a:lnTo>
                <a:lnTo>
                  <a:pt x="1125676" y="44394"/>
                </a:lnTo>
                <a:lnTo>
                  <a:pt x="1143372" y="51844"/>
                </a:lnTo>
                <a:lnTo>
                  <a:pt x="1164172" y="57122"/>
                </a:lnTo>
                <a:lnTo>
                  <a:pt x="1181867" y="61468"/>
                </a:lnTo>
                <a:lnTo>
                  <a:pt x="1181867" y="68919"/>
                </a:lnTo>
                <a:lnTo>
                  <a:pt x="1152685" y="68919"/>
                </a:lnTo>
                <a:lnTo>
                  <a:pt x="1140267" y="62710"/>
                </a:lnTo>
                <a:lnTo>
                  <a:pt x="1125676" y="62710"/>
                </a:lnTo>
                <a:lnTo>
                  <a:pt x="1108912" y="64883"/>
                </a:lnTo>
                <a:lnTo>
                  <a:pt x="1093390" y="69229"/>
                </a:lnTo>
                <a:lnTo>
                  <a:pt x="1093390" y="77611"/>
                </a:lnTo>
                <a:lnTo>
                  <a:pt x="1113259" y="77611"/>
                </a:lnTo>
                <a:lnTo>
                  <a:pt x="1127850" y="74507"/>
                </a:lnTo>
                <a:lnTo>
                  <a:pt x="1145545" y="72334"/>
                </a:lnTo>
                <a:lnTo>
                  <a:pt x="1167587" y="72334"/>
                </a:lnTo>
                <a:lnTo>
                  <a:pt x="1189628" y="72334"/>
                </a:lnTo>
                <a:lnTo>
                  <a:pt x="1206392" y="72334"/>
                </a:lnTo>
                <a:lnTo>
                  <a:pt x="1220983" y="87235"/>
                </a:lnTo>
                <a:lnTo>
                  <a:pt x="1238679" y="97790"/>
                </a:lnTo>
                <a:lnTo>
                  <a:pt x="1233401" y="109277"/>
                </a:lnTo>
                <a:lnTo>
                  <a:pt x="1222846" y="116728"/>
                </a:lnTo>
                <a:lnTo>
                  <a:pt x="1213533" y="122005"/>
                </a:lnTo>
                <a:lnTo>
                  <a:pt x="1201115" y="126351"/>
                </a:lnTo>
                <a:lnTo>
                  <a:pt x="1182178" y="126351"/>
                </a:lnTo>
                <a:lnTo>
                  <a:pt x="1165413" y="131629"/>
                </a:lnTo>
                <a:lnTo>
                  <a:pt x="1147718" y="131629"/>
                </a:lnTo>
                <a:lnTo>
                  <a:pt x="1127850" y="129456"/>
                </a:lnTo>
                <a:lnTo>
                  <a:pt x="1108912" y="127283"/>
                </a:lnTo>
                <a:lnTo>
                  <a:pt x="1091527" y="127283"/>
                </a:lnTo>
                <a:lnTo>
                  <a:pt x="1076936" y="131629"/>
                </a:lnTo>
                <a:lnTo>
                  <a:pt x="1065450" y="142184"/>
                </a:lnTo>
                <a:lnTo>
                  <a:pt x="1109223" y="142184"/>
                </a:lnTo>
                <a:lnTo>
                  <a:pt x="1122882" y="139080"/>
                </a:lnTo>
                <a:lnTo>
                  <a:pt x="1138405" y="136907"/>
                </a:lnTo>
                <a:lnTo>
                  <a:pt x="1157342" y="139080"/>
                </a:lnTo>
                <a:lnTo>
                  <a:pt x="1169760" y="142184"/>
                </a:lnTo>
                <a:lnTo>
                  <a:pt x="1172864" y="155844"/>
                </a:lnTo>
                <a:lnTo>
                  <a:pt x="1179073" y="153671"/>
                </a:lnTo>
                <a:lnTo>
                  <a:pt x="1187455" y="148393"/>
                </a:lnTo>
                <a:lnTo>
                  <a:pt x="1198942" y="144047"/>
                </a:lnTo>
                <a:lnTo>
                  <a:pt x="1209497" y="141874"/>
                </a:lnTo>
                <a:lnTo>
                  <a:pt x="1211670" y="148083"/>
                </a:lnTo>
                <a:lnTo>
                  <a:pt x="1213843" y="151187"/>
                </a:lnTo>
                <a:lnTo>
                  <a:pt x="1216016" y="153360"/>
                </a:lnTo>
                <a:lnTo>
                  <a:pt x="1219121" y="155533"/>
                </a:lnTo>
                <a:lnTo>
                  <a:pt x="1223156" y="158638"/>
                </a:lnTo>
                <a:lnTo>
                  <a:pt x="1206392" y="189993"/>
                </a:lnTo>
                <a:lnTo>
                  <a:pt x="1213843" y="189993"/>
                </a:lnTo>
                <a:lnTo>
                  <a:pt x="1226261" y="182542"/>
                </a:lnTo>
                <a:lnTo>
                  <a:pt x="1243025" y="172918"/>
                </a:lnTo>
                <a:lnTo>
                  <a:pt x="1262893" y="165468"/>
                </a:lnTo>
                <a:lnTo>
                  <a:pt x="1284935" y="158017"/>
                </a:lnTo>
                <a:lnTo>
                  <a:pt x="1308839" y="152739"/>
                </a:lnTo>
                <a:lnTo>
                  <a:pt x="1329639" y="152739"/>
                </a:lnTo>
                <a:lnTo>
                  <a:pt x="1350439" y="154912"/>
                </a:lnTo>
                <a:lnTo>
                  <a:pt x="1365030" y="163294"/>
                </a:lnTo>
                <a:lnTo>
                  <a:pt x="1373412" y="178196"/>
                </a:lnTo>
                <a:lnTo>
                  <a:pt x="1379621" y="178196"/>
                </a:lnTo>
                <a:lnTo>
                  <a:pt x="1379621" y="180369"/>
                </a:lnTo>
                <a:lnTo>
                  <a:pt x="1379621" y="180369"/>
                </a:lnTo>
                <a:lnTo>
                  <a:pt x="1377448" y="182542"/>
                </a:lnTo>
                <a:lnTo>
                  <a:pt x="1375275" y="182542"/>
                </a:lnTo>
                <a:lnTo>
                  <a:pt x="1375275" y="182542"/>
                </a:lnTo>
                <a:lnTo>
                  <a:pt x="1373102" y="182542"/>
                </a:lnTo>
                <a:lnTo>
                  <a:pt x="1369997" y="185647"/>
                </a:lnTo>
                <a:lnTo>
                  <a:pt x="1364720" y="187820"/>
                </a:lnTo>
                <a:lnTo>
                  <a:pt x="1358511" y="189993"/>
                </a:lnTo>
                <a:lnTo>
                  <a:pt x="1351060" y="192166"/>
                </a:lnTo>
                <a:lnTo>
                  <a:pt x="1345783" y="193097"/>
                </a:lnTo>
                <a:lnTo>
                  <a:pt x="1333365" y="213276"/>
                </a:lnTo>
                <a:lnTo>
                  <a:pt x="1309460" y="228178"/>
                </a:lnTo>
                <a:lnTo>
                  <a:pt x="1282452" y="237801"/>
                </a:lnTo>
                <a:lnTo>
                  <a:pt x="1250165" y="243079"/>
                </a:lnTo>
                <a:lnTo>
                  <a:pt x="1250165" y="249288"/>
                </a:lnTo>
                <a:lnTo>
                  <a:pt x="1250165" y="252392"/>
                </a:lnTo>
                <a:lnTo>
                  <a:pt x="1250165" y="254566"/>
                </a:lnTo>
                <a:lnTo>
                  <a:pt x="1247992" y="256739"/>
                </a:lnTo>
                <a:lnTo>
                  <a:pt x="1250165" y="257670"/>
                </a:lnTo>
                <a:lnTo>
                  <a:pt x="1250165" y="259843"/>
                </a:lnTo>
                <a:lnTo>
                  <a:pt x="1253270" y="264189"/>
                </a:lnTo>
                <a:lnTo>
                  <a:pt x="1258547" y="267294"/>
                </a:lnTo>
                <a:lnTo>
                  <a:pt x="1262583" y="269467"/>
                </a:lnTo>
                <a:lnTo>
                  <a:pt x="1265687" y="272571"/>
                </a:lnTo>
                <a:lnTo>
                  <a:pt x="1269723" y="274745"/>
                </a:lnTo>
                <a:lnTo>
                  <a:pt x="1272828" y="280022"/>
                </a:lnTo>
                <a:lnTo>
                  <a:pt x="1269723" y="287473"/>
                </a:lnTo>
                <a:lnTo>
                  <a:pt x="1265687" y="304237"/>
                </a:lnTo>
                <a:lnTo>
                  <a:pt x="1262583" y="324416"/>
                </a:lnTo>
                <a:lnTo>
                  <a:pt x="1258547" y="344595"/>
                </a:lnTo>
                <a:lnTo>
                  <a:pt x="1258547" y="361359"/>
                </a:lnTo>
                <a:lnTo>
                  <a:pt x="1262583" y="359186"/>
                </a:lnTo>
                <a:lnTo>
                  <a:pt x="1265687" y="359186"/>
                </a:lnTo>
                <a:lnTo>
                  <a:pt x="1267861" y="359186"/>
                </a:lnTo>
                <a:lnTo>
                  <a:pt x="1271896" y="359186"/>
                </a:lnTo>
                <a:lnTo>
                  <a:pt x="1272828" y="359186"/>
                </a:lnTo>
                <a:lnTo>
                  <a:pt x="1279037" y="361359"/>
                </a:lnTo>
                <a:lnTo>
                  <a:pt x="1276864" y="366636"/>
                </a:lnTo>
                <a:lnTo>
                  <a:pt x="1276864" y="368810"/>
                </a:lnTo>
                <a:lnTo>
                  <a:pt x="1276864" y="373156"/>
                </a:lnTo>
                <a:lnTo>
                  <a:pt x="1276864" y="374087"/>
                </a:lnTo>
                <a:lnTo>
                  <a:pt x="1276864" y="378433"/>
                </a:lnTo>
                <a:lnTo>
                  <a:pt x="1279037" y="385884"/>
                </a:lnTo>
                <a:lnTo>
                  <a:pt x="1272828" y="385884"/>
                </a:lnTo>
                <a:lnTo>
                  <a:pt x="1272828" y="388989"/>
                </a:lnTo>
                <a:lnTo>
                  <a:pt x="1269723" y="388057"/>
                </a:lnTo>
                <a:lnTo>
                  <a:pt x="1265687" y="383711"/>
                </a:lnTo>
                <a:lnTo>
                  <a:pt x="1264756" y="381538"/>
                </a:lnTo>
                <a:lnTo>
                  <a:pt x="1260720" y="380607"/>
                </a:lnTo>
                <a:lnTo>
                  <a:pt x="1257616" y="378433"/>
                </a:lnTo>
                <a:lnTo>
                  <a:pt x="1250165" y="378433"/>
                </a:lnTo>
                <a:lnTo>
                  <a:pt x="1246129" y="380607"/>
                </a:lnTo>
                <a:lnTo>
                  <a:pt x="1243025" y="381538"/>
                </a:lnTo>
                <a:lnTo>
                  <a:pt x="1238989" y="383711"/>
                </a:lnTo>
                <a:lnTo>
                  <a:pt x="1236816" y="385884"/>
                </a:lnTo>
                <a:lnTo>
                  <a:pt x="1233711" y="388057"/>
                </a:lnTo>
                <a:lnTo>
                  <a:pt x="1231538" y="391162"/>
                </a:lnTo>
                <a:lnTo>
                  <a:pt x="1229365" y="398612"/>
                </a:lnTo>
                <a:lnTo>
                  <a:pt x="1253270" y="406063"/>
                </a:lnTo>
                <a:lnTo>
                  <a:pt x="1258547" y="438660"/>
                </a:lnTo>
                <a:lnTo>
                  <a:pt x="1253270" y="438660"/>
                </a:lnTo>
                <a:lnTo>
                  <a:pt x="1250165" y="438660"/>
                </a:lnTo>
                <a:lnTo>
                  <a:pt x="1246129" y="440833"/>
                </a:lnTo>
                <a:lnTo>
                  <a:pt x="1243025" y="443006"/>
                </a:lnTo>
                <a:lnTo>
                  <a:pt x="1243025" y="450457"/>
                </a:lnTo>
                <a:lnTo>
                  <a:pt x="1251407" y="455734"/>
                </a:lnTo>
                <a:lnTo>
                  <a:pt x="1257616" y="463185"/>
                </a:lnTo>
                <a:lnTo>
                  <a:pt x="1260720" y="472809"/>
                </a:lnTo>
                <a:lnTo>
                  <a:pt x="1262893" y="487710"/>
                </a:lnTo>
                <a:lnTo>
                  <a:pt x="1253580" y="487710"/>
                </a:lnTo>
                <a:lnTo>
                  <a:pt x="1251407" y="487710"/>
                </a:lnTo>
                <a:lnTo>
                  <a:pt x="1246129" y="485537"/>
                </a:lnTo>
                <a:lnTo>
                  <a:pt x="1243025" y="487710"/>
                </a:lnTo>
                <a:lnTo>
                  <a:pt x="1236816" y="487710"/>
                </a:lnTo>
                <a:lnTo>
                  <a:pt x="1233711" y="490815"/>
                </a:lnTo>
                <a:lnTo>
                  <a:pt x="1229676" y="495161"/>
                </a:lnTo>
                <a:lnTo>
                  <a:pt x="1235885" y="498266"/>
                </a:lnTo>
                <a:lnTo>
                  <a:pt x="1238989" y="500439"/>
                </a:lnTo>
                <a:lnTo>
                  <a:pt x="1241162" y="502612"/>
                </a:lnTo>
                <a:lnTo>
                  <a:pt x="1243335" y="503543"/>
                </a:lnTo>
                <a:lnTo>
                  <a:pt x="1244267" y="509752"/>
                </a:lnTo>
                <a:lnTo>
                  <a:pt x="1246440" y="515030"/>
                </a:lnTo>
                <a:lnTo>
                  <a:pt x="1244267" y="517203"/>
                </a:lnTo>
                <a:lnTo>
                  <a:pt x="1244267" y="518134"/>
                </a:lnTo>
                <a:lnTo>
                  <a:pt x="1244267" y="518134"/>
                </a:lnTo>
                <a:lnTo>
                  <a:pt x="1243335" y="520307"/>
                </a:lnTo>
                <a:lnTo>
                  <a:pt x="1243335" y="524653"/>
                </a:lnTo>
                <a:lnTo>
                  <a:pt x="1228124" y="524653"/>
                </a:lnTo>
                <a:lnTo>
                  <a:pt x="1213533" y="527758"/>
                </a:lnTo>
                <a:lnTo>
                  <a:pt x="1202046" y="532104"/>
                </a:lnTo>
                <a:lnTo>
                  <a:pt x="1206082" y="532104"/>
                </a:lnTo>
                <a:lnTo>
                  <a:pt x="1211359" y="535209"/>
                </a:lnTo>
                <a:lnTo>
                  <a:pt x="1215395" y="537382"/>
                </a:lnTo>
                <a:lnTo>
                  <a:pt x="1218500" y="537382"/>
                </a:lnTo>
                <a:lnTo>
                  <a:pt x="1222536" y="539555"/>
                </a:lnTo>
                <a:lnTo>
                  <a:pt x="1225640" y="542659"/>
                </a:lnTo>
                <a:lnTo>
                  <a:pt x="1228744" y="547937"/>
                </a:lnTo>
                <a:lnTo>
                  <a:pt x="1222536" y="557561"/>
                </a:lnTo>
                <a:lnTo>
                  <a:pt x="1218500" y="569047"/>
                </a:lnTo>
                <a:lnTo>
                  <a:pt x="1213222" y="581775"/>
                </a:lnTo>
                <a:lnTo>
                  <a:pt x="1211049" y="576498"/>
                </a:lnTo>
                <a:lnTo>
                  <a:pt x="1207945" y="572152"/>
                </a:lnTo>
                <a:lnTo>
                  <a:pt x="1205771" y="569979"/>
                </a:lnTo>
                <a:lnTo>
                  <a:pt x="1201736" y="569979"/>
                </a:lnTo>
                <a:lnTo>
                  <a:pt x="1196458" y="569047"/>
                </a:lnTo>
                <a:lnTo>
                  <a:pt x="1189007" y="569047"/>
                </a:lnTo>
                <a:lnTo>
                  <a:pt x="1189007" y="572152"/>
                </a:lnTo>
                <a:lnTo>
                  <a:pt x="1193043" y="572152"/>
                </a:lnTo>
                <a:lnTo>
                  <a:pt x="1205461" y="584880"/>
                </a:lnTo>
                <a:lnTo>
                  <a:pt x="1216016" y="599781"/>
                </a:lnTo>
                <a:lnTo>
                  <a:pt x="1222225" y="618719"/>
                </a:lnTo>
                <a:lnTo>
                  <a:pt x="1225329" y="640760"/>
                </a:lnTo>
                <a:lnTo>
                  <a:pt x="1222225" y="640760"/>
                </a:lnTo>
                <a:lnTo>
                  <a:pt x="1222225" y="646038"/>
                </a:lnTo>
                <a:lnTo>
                  <a:pt x="1193043" y="649142"/>
                </a:lnTo>
                <a:lnTo>
                  <a:pt x="1193043" y="628963"/>
                </a:lnTo>
                <a:lnTo>
                  <a:pt x="1189007" y="625859"/>
                </a:lnTo>
                <a:lnTo>
                  <a:pt x="1185903" y="623686"/>
                </a:lnTo>
                <a:lnTo>
                  <a:pt x="1183730" y="621513"/>
                </a:lnTo>
                <a:lnTo>
                  <a:pt x="1178452" y="618408"/>
                </a:lnTo>
                <a:lnTo>
                  <a:pt x="1172243" y="616235"/>
                </a:lnTo>
                <a:lnTo>
                  <a:pt x="1163861" y="621513"/>
                </a:lnTo>
                <a:lnTo>
                  <a:pt x="1152375" y="625859"/>
                </a:lnTo>
                <a:lnTo>
                  <a:pt x="1139957" y="626790"/>
                </a:lnTo>
                <a:lnTo>
                  <a:pt x="1128470" y="631136"/>
                </a:lnTo>
                <a:lnTo>
                  <a:pt x="1122262" y="636414"/>
                </a:lnTo>
                <a:lnTo>
                  <a:pt x="1128470" y="636414"/>
                </a:lnTo>
                <a:lnTo>
                  <a:pt x="1137784" y="636414"/>
                </a:lnTo>
                <a:lnTo>
                  <a:pt x="1152375" y="634241"/>
                </a:lnTo>
                <a:lnTo>
                  <a:pt x="1169139" y="633309"/>
                </a:lnTo>
                <a:lnTo>
                  <a:pt x="1169139" y="640760"/>
                </a:lnTo>
                <a:lnTo>
                  <a:pt x="1132506" y="653488"/>
                </a:lnTo>
                <a:lnTo>
                  <a:pt x="1132506" y="656593"/>
                </a:lnTo>
                <a:lnTo>
                  <a:pt x="1141820" y="656593"/>
                </a:lnTo>
                <a:lnTo>
                  <a:pt x="1147097" y="655662"/>
                </a:lnTo>
                <a:lnTo>
                  <a:pt x="1154548" y="653488"/>
                </a:lnTo>
                <a:lnTo>
                  <a:pt x="1161999" y="651315"/>
                </a:lnTo>
                <a:lnTo>
                  <a:pt x="1169449" y="649142"/>
                </a:lnTo>
                <a:lnTo>
                  <a:pt x="1171622" y="658766"/>
                </a:lnTo>
                <a:lnTo>
                  <a:pt x="1179073" y="663112"/>
                </a:lnTo>
                <a:lnTo>
                  <a:pt x="1186524" y="664044"/>
                </a:lnTo>
                <a:lnTo>
                  <a:pt x="1198942" y="663112"/>
                </a:lnTo>
                <a:lnTo>
                  <a:pt x="1213533" y="663112"/>
                </a:lnTo>
                <a:lnTo>
                  <a:pt x="1213533" y="666217"/>
                </a:lnTo>
                <a:lnTo>
                  <a:pt x="1209497" y="666217"/>
                </a:lnTo>
                <a:lnTo>
                  <a:pt x="1189628" y="685154"/>
                </a:lnTo>
                <a:lnTo>
                  <a:pt x="1167587" y="703160"/>
                </a:lnTo>
                <a:lnTo>
                  <a:pt x="1145545" y="718061"/>
                </a:lnTo>
                <a:lnTo>
                  <a:pt x="1120399" y="730789"/>
                </a:lnTo>
                <a:lnTo>
                  <a:pt x="1093390" y="736067"/>
                </a:lnTo>
                <a:lnTo>
                  <a:pt x="1062035" y="735136"/>
                </a:lnTo>
                <a:lnTo>
                  <a:pt x="1062035" y="740413"/>
                </a:lnTo>
                <a:lnTo>
                  <a:pt x="1062035" y="745691"/>
                </a:lnTo>
                <a:lnTo>
                  <a:pt x="1059862" y="750037"/>
                </a:lnTo>
                <a:lnTo>
                  <a:pt x="1057689" y="750968"/>
                </a:lnTo>
                <a:lnTo>
                  <a:pt x="1056757" y="750968"/>
                </a:lnTo>
                <a:lnTo>
                  <a:pt x="1054584" y="753142"/>
                </a:lnTo>
                <a:lnTo>
                  <a:pt x="1050548" y="755315"/>
                </a:lnTo>
                <a:lnTo>
                  <a:pt x="1047444" y="757488"/>
                </a:lnTo>
                <a:lnTo>
                  <a:pt x="1045271" y="758419"/>
                </a:lnTo>
                <a:lnTo>
                  <a:pt x="1042166" y="762765"/>
                </a:lnTo>
                <a:lnTo>
                  <a:pt x="1038131" y="773321"/>
                </a:lnTo>
                <a:lnTo>
                  <a:pt x="1035957" y="786980"/>
                </a:lnTo>
                <a:lnTo>
                  <a:pt x="1032853" y="795362"/>
                </a:lnTo>
                <a:lnTo>
                  <a:pt x="1023540" y="804986"/>
                </a:lnTo>
                <a:lnTo>
                  <a:pt x="1008017" y="815541"/>
                </a:lnTo>
                <a:lnTo>
                  <a:pt x="987218" y="825165"/>
                </a:lnTo>
                <a:lnTo>
                  <a:pt x="969522" y="832616"/>
                </a:lnTo>
                <a:lnTo>
                  <a:pt x="952758" y="836962"/>
                </a:lnTo>
                <a:lnTo>
                  <a:pt x="952758" y="832616"/>
                </a:lnTo>
                <a:lnTo>
                  <a:pt x="952758" y="829511"/>
                </a:lnTo>
                <a:lnTo>
                  <a:pt x="950585" y="829511"/>
                </a:lnTo>
                <a:lnTo>
                  <a:pt x="950585" y="827338"/>
                </a:lnTo>
                <a:lnTo>
                  <a:pt x="949654" y="825165"/>
                </a:lnTo>
                <a:lnTo>
                  <a:pt x="947480" y="840066"/>
                </a:lnTo>
                <a:lnTo>
                  <a:pt x="942203" y="852795"/>
                </a:lnTo>
                <a:lnTo>
                  <a:pt x="938167" y="864281"/>
                </a:lnTo>
                <a:lnTo>
                  <a:pt x="932890" y="874836"/>
                </a:lnTo>
                <a:lnTo>
                  <a:pt x="928854" y="889738"/>
                </a:lnTo>
                <a:lnTo>
                  <a:pt x="932890" y="891911"/>
                </a:lnTo>
                <a:lnTo>
                  <a:pt x="932890" y="894084"/>
                </a:lnTo>
                <a:lnTo>
                  <a:pt x="935063" y="894084"/>
                </a:lnTo>
                <a:lnTo>
                  <a:pt x="935063" y="894084"/>
                </a:lnTo>
                <a:lnTo>
                  <a:pt x="935063" y="896257"/>
                </a:lnTo>
                <a:lnTo>
                  <a:pt x="932890" y="897188"/>
                </a:lnTo>
                <a:lnTo>
                  <a:pt x="928854" y="901535"/>
                </a:lnTo>
                <a:lnTo>
                  <a:pt x="925749" y="903708"/>
                </a:lnTo>
                <a:lnTo>
                  <a:pt x="922645" y="906812"/>
                </a:lnTo>
                <a:lnTo>
                  <a:pt x="918609" y="908985"/>
                </a:lnTo>
                <a:lnTo>
                  <a:pt x="916436" y="912090"/>
                </a:lnTo>
                <a:lnTo>
                  <a:pt x="913331" y="917367"/>
                </a:lnTo>
                <a:lnTo>
                  <a:pt x="905881" y="938478"/>
                </a:lnTo>
                <a:lnTo>
                  <a:pt x="900603" y="960519"/>
                </a:lnTo>
                <a:lnTo>
                  <a:pt x="898430" y="985976"/>
                </a:lnTo>
                <a:lnTo>
                  <a:pt x="894394" y="1010191"/>
                </a:lnTo>
                <a:lnTo>
                  <a:pt x="889117" y="1032232"/>
                </a:lnTo>
                <a:lnTo>
                  <a:pt x="886012" y="1030059"/>
                </a:lnTo>
                <a:lnTo>
                  <a:pt x="886012" y="1030059"/>
                </a:lnTo>
                <a:lnTo>
                  <a:pt x="883839" y="1030059"/>
                </a:lnTo>
                <a:lnTo>
                  <a:pt x="883839" y="1027886"/>
                </a:lnTo>
                <a:lnTo>
                  <a:pt x="881666" y="1027886"/>
                </a:lnTo>
                <a:lnTo>
                  <a:pt x="876388" y="1024782"/>
                </a:lnTo>
                <a:lnTo>
                  <a:pt x="867075" y="1017331"/>
                </a:lnTo>
                <a:lnTo>
                  <a:pt x="852484" y="1005844"/>
                </a:lnTo>
                <a:lnTo>
                  <a:pt x="835720" y="996221"/>
                </a:lnTo>
                <a:lnTo>
                  <a:pt x="820198" y="985665"/>
                </a:lnTo>
                <a:lnTo>
                  <a:pt x="807780" y="976042"/>
                </a:lnTo>
                <a:lnTo>
                  <a:pt x="796294" y="970764"/>
                </a:lnTo>
                <a:lnTo>
                  <a:pt x="793189" y="968591"/>
                </a:lnTo>
                <a:lnTo>
                  <a:pt x="789153" y="928543"/>
                </a:lnTo>
                <a:lnTo>
                  <a:pt x="786980" y="924197"/>
                </a:lnTo>
                <a:lnTo>
                  <a:pt x="781703" y="921093"/>
                </a:lnTo>
                <a:lnTo>
                  <a:pt x="778598" y="918920"/>
                </a:lnTo>
                <a:lnTo>
                  <a:pt x="772389" y="914573"/>
                </a:lnTo>
                <a:lnTo>
                  <a:pt x="769285" y="911469"/>
                </a:lnTo>
                <a:lnTo>
                  <a:pt x="772389" y="909296"/>
                </a:lnTo>
                <a:lnTo>
                  <a:pt x="772389" y="907123"/>
                </a:lnTo>
                <a:lnTo>
                  <a:pt x="774562" y="906191"/>
                </a:lnTo>
                <a:lnTo>
                  <a:pt x="774562" y="906191"/>
                </a:lnTo>
                <a:lnTo>
                  <a:pt x="776735" y="901845"/>
                </a:lnTo>
                <a:lnTo>
                  <a:pt x="778908" y="898741"/>
                </a:lnTo>
                <a:lnTo>
                  <a:pt x="769595" y="898741"/>
                </a:lnTo>
                <a:lnTo>
                  <a:pt x="764317" y="898741"/>
                </a:lnTo>
                <a:lnTo>
                  <a:pt x="760282" y="898741"/>
                </a:lnTo>
                <a:lnTo>
                  <a:pt x="758109" y="896567"/>
                </a:lnTo>
                <a:lnTo>
                  <a:pt x="757177" y="893463"/>
                </a:lnTo>
                <a:lnTo>
                  <a:pt x="753141" y="887254"/>
                </a:lnTo>
                <a:lnTo>
                  <a:pt x="750968" y="884150"/>
                </a:lnTo>
                <a:lnTo>
                  <a:pt x="750968" y="879803"/>
                </a:lnTo>
                <a:lnTo>
                  <a:pt x="750968" y="878872"/>
                </a:lnTo>
                <a:lnTo>
                  <a:pt x="750968" y="874526"/>
                </a:lnTo>
                <a:lnTo>
                  <a:pt x="753141" y="871421"/>
                </a:lnTo>
                <a:lnTo>
                  <a:pt x="753141" y="867075"/>
                </a:lnTo>
                <a:lnTo>
                  <a:pt x="742586" y="867075"/>
                </a:lnTo>
                <a:lnTo>
                  <a:pt x="742586" y="861798"/>
                </a:lnTo>
                <a:lnTo>
                  <a:pt x="743518" y="856520"/>
                </a:lnTo>
                <a:lnTo>
                  <a:pt x="745691" y="854347"/>
                </a:lnTo>
                <a:lnTo>
                  <a:pt x="745691" y="850622"/>
                </a:lnTo>
                <a:lnTo>
                  <a:pt x="747864" y="847517"/>
                </a:lnTo>
                <a:lnTo>
                  <a:pt x="750037" y="842239"/>
                </a:lnTo>
                <a:lnTo>
                  <a:pt x="743828" y="842239"/>
                </a:lnTo>
                <a:lnTo>
                  <a:pt x="737619" y="842239"/>
                </a:lnTo>
                <a:lnTo>
                  <a:pt x="734515" y="840066"/>
                </a:lnTo>
                <a:lnTo>
                  <a:pt x="728306" y="837893"/>
                </a:lnTo>
                <a:lnTo>
                  <a:pt x="727375" y="810574"/>
                </a:lnTo>
                <a:lnTo>
                  <a:pt x="725201" y="785117"/>
                </a:lnTo>
                <a:lnTo>
                  <a:pt x="725201" y="760903"/>
                </a:lnTo>
                <a:lnTo>
                  <a:pt x="732652" y="736688"/>
                </a:lnTo>
                <a:lnTo>
                  <a:pt x="740103" y="726133"/>
                </a:lnTo>
                <a:lnTo>
                  <a:pt x="749416" y="718682"/>
                </a:lnTo>
                <a:lnTo>
                  <a:pt x="756867" y="712473"/>
                </a:lnTo>
                <a:lnTo>
                  <a:pt x="762144" y="704091"/>
                </a:lnTo>
                <a:lnTo>
                  <a:pt x="767422" y="692605"/>
                </a:lnTo>
                <a:lnTo>
                  <a:pt x="769595" y="672426"/>
                </a:lnTo>
                <a:lnTo>
                  <a:pt x="765559" y="672426"/>
                </a:lnTo>
                <a:lnTo>
                  <a:pt x="762455" y="676772"/>
                </a:lnTo>
                <a:lnTo>
                  <a:pt x="758419" y="677703"/>
                </a:lnTo>
                <a:lnTo>
                  <a:pt x="757488" y="677703"/>
                </a:lnTo>
                <a:lnTo>
                  <a:pt x="753452" y="677703"/>
                </a:lnTo>
                <a:lnTo>
                  <a:pt x="750347" y="676772"/>
                </a:lnTo>
                <a:lnTo>
                  <a:pt x="735757" y="672426"/>
                </a:lnTo>
                <a:lnTo>
                  <a:pt x="724270" y="664975"/>
                </a:lnTo>
                <a:lnTo>
                  <a:pt x="716819" y="654420"/>
                </a:lnTo>
                <a:lnTo>
                  <a:pt x="713715" y="635483"/>
                </a:lnTo>
                <a:lnTo>
                  <a:pt x="718992" y="635483"/>
                </a:lnTo>
                <a:lnTo>
                  <a:pt x="718992" y="632378"/>
                </a:lnTo>
                <a:lnTo>
                  <a:pt x="728306" y="637656"/>
                </a:lnTo>
                <a:lnTo>
                  <a:pt x="738861" y="645106"/>
                </a:lnTo>
                <a:lnTo>
                  <a:pt x="748174" y="648211"/>
                </a:lnTo>
                <a:lnTo>
                  <a:pt x="758729" y="648211"/>
                </a:lnTo>
                <a:lnTo>
                  <a:pt x="758729" y="647280"/>
                </a:lnTo>
                <a:lnTo>
                  <a:pt x="760903" y="645106"/>
                </a:lnTo>
                <a:lnTo>
                  <a:pt x="760903" y="645106"/>
                </a:lnTo>
                <a:lnTo>
                  <a:pt x="760903" y="642623"/>
                </a:lnTo>
                <a:lnTo>
                  <a:pt x="763076" y="639518"/>
                </a:lnTo>
                <a:lnTo>
                  <a:pt x="743207" y="624617"/>
                </a:lnTo>
                <a:lnTo>
                  <a:pt x="726443" y="603507"/>
                </a:lnTo>
                <a:lnTo>
                  <a:pt x="721166" y="605680"/>
                </a:lnTo>
                <a:lnTo>
                  <a:pt x="717130" y="607853"/>
                </a:lnTo>
                <a:lnTo>
                  <a:pt x="711852" y="610026"/>
                </a:lnTo>
                <a:lnTo>
                  <a:pt x="706575" y="610957"/>
                </a:lnTo>
                <a:lnTo>
                  <a:pt x="702539" y="607853"/>
                </a:lnTo>
                <a:lnTo>
                  <a:pt x="701608" y="605680"/>
                </a:lnTo>
                <a:lnTo>
                  <a:pt x="699434" y="602575"/>
                </a:lnTo>
                <a:lnTo>
                  <a:pt x="697261" y="600402"/>
                </a:lnTo>
                <a:lnTo>
                  <a:pt x="694157" y="595125"/>
                </a:lnTo>
                <a:lnTo>
                  <a:pt x="704712" y="583638"/>
                </a:lnTo>
                <a:lnTo>
                  <a:pt x="706885" y="567805"/>
                </a:lnTo>
                <a:lnTo>
                  <a:pt x="704712" y="546695"/>
                </a:lnTo>
                <a:lnTo>
                  <a:pt x="699434" y="524653"/>
                </a:lnTo>
                <a:lnTo>
                  <a:pt x="690121" y="501370"/>
                </a:lnTo>
                <a:lnTo>
                  <a:pt x="679566" y="479328"/>
                </a:lnTo>
                <a:lnTo>
                  <a:pt x="665906" y="459149"/>
                </a:lnTo>
                <a:lnTo>
                  <a:pt x="655351" y="440212"/>
                </a:lnTo>
                <a:lnTo>
                  <a:pt x="646038" y="425311"/>
                </a:lnTo>
                <a:lnTo>
                  <a:pt x="623996" y="410409"/>
                </a:lnTo>
                <a:lnTo>
                  <a:pt x="598850" y="405132"/>
                </a:lnTo>
                <a:lnTo>
                  <a:pt x="572772" y="405132"/>
                </a:lnTo>
                <a:lnTo>
                  <a:pt x="543591" y="405132"/>
                </a:lnTo>
                <a:lnTo>
                  <a:pt x="515340" y="407305"/>
                </a:lnTo>
                <a:lnTo>
                  <a:pt x="486158" y="405132"/>
                </a:lnTo>
                <a:lnTo>
                  <a:pt x="486158" y="399854"/>
                </a:lnTo>
                <a:lnTo>
                  <a:pt x="486158" y="395508"/>
                </a:lnTo>
                <a:lnTo>
                  <a:pt x="487089" y="394577"/>
                </a:lnTo>
                <a:lnTo>
                  <a:pt x="487089" y="392404"/>
                </a:lnTo>
                <a:lnTo>
                  <a:pt x="487089" y="390230"/>
                </a:lnTo>
                <a:lnTo>
                  <a:pt x="486158" y="388057"/>
                </a:lnTo>
                <a:lnTo>
                  <a:pt x="474672" y="382780"/>
                </a:lnTo>
                <a:lnTo>
                  <a:pt x="464116" y="379675"/>
                </a:lnTo>
                <a:lnTo>
                  <a:pt x="452630" y="372225"/>
                </a:lnTo>
                <a:lnTo>
                  <a:pt x="461943" y="372225"/>
                </a:lnTo>
                <a:lnTo>
                  <a:pt x="472499" y="367878"/>
                </a:lnTo>
                <a:lnTo>
                  <a:pt x="487089" y="364774"/>
                </a:lnTo>
                <a:lnTo>
                  <a:pt x="503854" y="362601"/>
                </a:lnTo>
                <a:lnTo>
                  <a:pt x="516271" y="358254"/>
                </a:lnTo>
                <a:lnTo>
                  <a:pt x="525585" y="350804"/>
                </a:lnTo>
                <a:lnTo>
                  <a:pt x="481812" y="350804"/>
                </a:lnTo>
                <a:lnTo>
                  <a:pt x="471257" y="347699"/>
                </a:lnTo>
                <a:lnTo>
                  <a:pt x="461943" y="347699"/>
                </a:lnTo>
                <a:lnTo>
                  <a:pt x="450457" y="345526"/>
                </a:lnTo>
                <a:lnTo>
                  <a:pt x="442075" y="343353"/>
                </a:lnTo>
                <a:lnTo>
                  <a:pt x="432761" y="340249"/>
                </a:lnTo>
                <a:lnTo>
                  <a:pt x="427484" y="330625"/>
                </a:lnTo>
                <a:lnTo>
                  <a:pt x="425311" y="315723"/>
                </a:lnTo>
                <a:lnTo>
                  <a:pt x="447352" y="312619"/>
                </a:lnTo>
                <a:lnTo>
                  <a:pt x="467221" y="305168"/>
                </a:lnTo>
                <a:lnTo>
                  <a:pt x="483985" y="297718"/>
                </a:lnTo>
                <a:lnTo>
                  <a:pt x="501680" y="290267"/>
                </a:lnTo>
                <a:lnTo>
                  <a:pt x="538313" y="290267"/>
                </a:lnTo>
                <a:lnTo>
                  <a:pt x="552904" y="241837"/>
                </a:lnTo>
                <a:lnTo>
                  <a:pt x="518444" y="241837"/>
                </a:lnTo>
                <a:lnTo>
                  <a:pt x="509131" y="229109"/>
                </a:lnTo>
                <a:lnTo>
                  <a:pt x="520618" y="221658"/>
                </a:lnTo>
                <a:lnTo>
                  <a:pt x="529000" y="214208"/>
                </a:lnTo>
                <a:lnTo>
                  <a:pt x="540486" y="208930"/>
                </a:lnTo>
                <a:lnTo>
                  <a:pt x="552904" y="204584"/>
                </a:lnTo>
                <a:lnTo>
                  <a:pt x="552904" y="191856"/>
                </a:lnTo>
                <a:lnTo>
                  <a:pt x="567495" y="184405"/>
                </a:lnTo>
                <a:lnTo>
                  <a:pt x="574946" y="176023"/>
                </a:lnTo>
                <a:lnTo>
                  <a:pt x="582396" y="164536"/>
                </a:lnTo>
                <a:lnTo>
                  <a:pt x="593883" y="157086"/>
                </a:lnTo>
                <a:lnTo>
                  <a:pt x="606301" y="151808"/>
                </a:lnTo>
                <a:lnTo>
                  <a:pt x="616856" y="151808"/>
                </a:lnTo>
                <a:lnTo>
                  <a:pt x="626169" y="154912"/>
                </a:lnTo>
                <a:lnTo>
                  <a:pt x="638587" y="153981"/>
                </a:lnTo>
                <a:lnTo>
                  <a:pt x="629274" y="149635"/>
                </a:lnTo>
                <a:lnTo>
                  <a:pt x="623996" y="147462"/>
                </a:lnTo>
                <a:lnTo>
                  <a:pt x="618718" y="146530"/>
                </a:lnTo>
                <a:lnTo>
                  <a:pt x="613441" y="140322"/>
                </a:lnTo>
                <a:lnTo>
                  <a:pt x="631136" y="137217"/>
                </a:lnTo>
                <a:lnTo>
                  <a:pt x="647900" y="131939"/>
                </a:lnTo>
                <a:lnTo>
                  <a:pt x="662491" y="127593"/>
                </a:lnTo>
                <a:lnTo>
                  <a:pt x="679255" y="124489"/>
                </a:lnTo>
                <a:lnTo>
                  <a:pt x="680187" y="131939"/>
                </a:lnTo>
                <a:lnTo>
                  <a:pt x="682360" y="135044"/>
                </a:lnTo>
                <a:lnTo>
                  <a:pt x="684533" y="140322"/>
                </a:lnTo>
                <a:lnTo>
                  <a:pt x="686706" y="144668"/>
                </a:lnTo>
                <a:lnTo>
                  <a:pt x="691984" y="146841"/>
                </a:lnTo>
                <a:lnTo>
                  <a:pt x="699434" y="147772"/>
                </a:lnTo>
                <a:lnTo>
                  <a:pt x="699434" y="142495"/>
                </a:lnTo>
                <a:lnTo>
                  <a:pt x="702539" y="137217"/>
                </a:lnTo>
                <a:lnTo>
                  <a:pt x="704712" y="129766"/>
                </a:lnTo>
                <a:lnTo>
                  <a:pt x="706885" y="124489"/>
                </a:lnTo>
                <a:lnTo>
                  <a:pt x="709989" y="129766"/>
                </a:lnTo>
                <a:lnTo>
                  <a:pt x="716198" y="135044"/>
                </a:lnTo>
                <a:lnTo>
                  <a:pt x="719303" y="139390"/>
                </a:lnTo>
                <a:lnTo>
                  <a:pt x="726754" y="142495"/>
                </a:lnTo>
                <a:lnTo>
                  <a:pt x="734204" y="144668"/>
                </a:lnTo>
                <a:lnTo>
                  <a:pt x="730168" y="120453"/>
                </a:lnTo>
                <a:lnTo>
                  <a:pt x="743828" y="117349"/>
                </a:lnTo>
                <a:lnTo>
                  <a:pt x="754383" y="113002"/>
                </a:lnTo>
                <a:lnTo>
                  <a:pt x="771147" y="117349"/>
                </a:lnTo>
                <a:lnTo>
                  <a:pt x="788843" y="124799"/>
                </a:lnTo>
                <a:lnTo>
                  <a:pt x="807780" y="135354"/>
                </a:lnTo>
                <a:lnTo>
                  <a:pt x="827648" y="144978"/>
                </a:lnTo>
                <a:lnTo>
                  <a:pt x="844413" y="152429"/>
                </a:lnTo>
                <a:lnTo>
                  <a:pt x="859935" y="157706"/>
                </a:lnTo>
                <a:lnTo>
                  <a:pt x="859935" y="154602"/>
                </a:lnTo>
                <a:lnTo>
                  <a:pt x="849380" y="144978"/>
                </a:lnTo>
                <a:lnTo>
                  <a:pt x="841929" y="137527"/>
                </a:lnTo>
                <a:lnTo>
                  <a:pt x="837893" y="127904"/>
                </a:lnTo>
                <a:lnTo>
                  <a:pt x="844102" y="117349"/>
                </a:lnTo>
                <a:lnTo>
                  <a:pt x="840066" y="113002"/>
                </a:lnTo>
                <a:lnTo>
                  <a:pt x="834789" y="107725"/>
                </a:lnTo>
                <a:lnTo>
                  <a:pt x="829511" y="103378"/>
                </a:lnTo>
                <a:lnTo>
                  <a:pt x="824234" y="100274"/>
                </a:lnTo>
                <a:lnTo>
                  <a:pt x="820198" y="95928"/>
                </a:lnTo>
                <a:lnTo>
                  <a:pt x="824234" y="87546"/>
                </a:lnTo>
                <a:lnTo>
                  <a:pt x="834789" y="90650"/>
                </a:lnTo>
                <a:lnTo>
                  <a:pt x="849380" y="92823"/>
                </a:lnTo>
                <a:lnTo>
                  <a:pt x="861797" y="90650"/>
                </a:lnTo>
                <a:lnTo>
                  <a:pt x="871111" y="83199"/>
                </a:lnTo>
                <a:lnTo>
                  <a:pt x="827338" y="83199"/>
                </a:lnTo>
                <a:lnTo>
                  <a:pt x="827338" y="80095"/>
                </a:lnTo>
                <a:lnTo>
                  <a:pt x="824234" y="80095"/>
                </a:lnTo>
                <a:lnTo>
                  <a:pt x="824234" y="75749"/>
                </a:lnTo>
                <a:lnTo>
                  <a:pt x="829511" y="72644"/>
                </a:lnTo>
                <a:lnTo>
                  <a:pt x="834789" y="68298"/>
                </a:lnTo>
                <a:lnTo>
                  <a:pt x="840066" y="65194"/>
                </a:lnTo>
                <a:lnTo>
                  <a:pt x="845344" y="60847"/>
                </a:lnTo>
                <a:lnTo>
                  <a:pt x="851553" y="59916"/>
                </a:lnTo>
                <a:lnTo>
                  <a:pt x="874526" y="63020"/>
                </a:lnTo>
                <a:lnTo>
                  <a:pt x="880735" y="46256"/>
                </a:lnTo>
                <a:lnTo>
                  <a:pt x="907743" y="50603"/>
                </a:lnTo>
                <a:lnTo>
                  <a:pt x="909917" y="50603"/>
                </a:lnTo>
                <a:lnTo>
                  <a:pt x="910848" y="46256"/>
                </a:lnTo>
                <a:lnTo>
                  <a:pt x="913021" y="45325"/>
                </a:lnTo>
                <a:lnTo>
                  <a:pt x="915194" y="40979"/>
                </a:lnTo>
                <a:lnTo>
                  <a:pt x="920472" y="38806"/>
                </a:lnTo>
                <a:lnTo>
                  <a:pt x="924508" y="45015"/>
                </a:lnTo>
                <a:lnTo>
                  <a:pt x="929785" y="50292"/>
                </a:lnTo>
                <a:lnTo>
                  <a:pt x="935063" y="55570"/>
                </a:lnTo>
                <a:lnTo>
                  <a:pt x="935063" y="45946"/>
                </a:lnTo>
                <a:lnTo>
                  <a:pt x="937236" y="45015"/>
                </a:lnTo>
                <a:lnTo>
                  <a:pt x="937236" y="42842"/>
                </a:lnTo>
                <a:lnTo>
                  <a:pt x="937236" y="40668"/>
                </a:lnTo>
                <a:lnTo>
                  <a:pt x="937236" y="38495"/>
                </a:lnTo>
                <a:lnTo>
                  <a:pt x="938167" y="35391"/>
                </a:lnTo>
                <a:lnTo>
                  <a:pt x="940340" y="33218"/>
                </a:lnTo>
                <a:lnTo>
                  <a:pt x="944376" y="31045"/>
                </a:lnTo>
                <a:lnTo>
                  <a:pt x="962071" y="22663"/>
                </a:lnTo>
                <a:lnTo>
                  <a:pt x="984113" y="20179"/>
                </a:lnTo>
                <a:lnTo>
                  <a:pt x="984113" y="20179"/>
                </a:lnTo>
                <a:lnTo>
                  <a:pt x="984113" y="20179"/>
                </a:lnTo>
                <a:close/>
                <a:moveTo>
                  <a:pt x="2301024" y="16764"/>
                </a:moveTo>
                <a:lnTo>
                  <a:pt x="2311579" y="19869"/>
                </a:lnTo>
                <a:lnTo>
                  <a:pt x="2311579" y="27319"/>
                </a:lnTo>
                <a:lnTo>
                  <a:pt x="2296057" y="27319"/>
                </a:lnTo>
                <a:lnTo>
                  <a:pt x="2301024" y="16764"/>
                </a:lnTo>
                <a:lnTo>
                  <a:pt x="2301024" y="16764"/>
                </a:lnTo>
                <a:lnTo>
                  <a:pt x="2301024" y="16764"/>
                </a:lnTo>
                <a:close/>
                <a:moveTo>
                  <a:pt x="2792460" y="0"/>
                </a:moveTo>
                <a:lnTo>
                  <a:pt x="2797737" y="3104"/>
                </a:lnTo>
                <a:lnTo>
                  <a:pt x="2801773" y="7451"/>
                </a:lnTo>
                <a:lnTo>
                  <a:pt x="2803946" y="10555"/>
                </a:lnTo>
                <a:lnTo>
                  <a:pt x="2804878" y="16764"/>
                </a:lnTo>
                <a:lnTo>
                  <a:pt x="2807051" y="19869"/>
                </a:lnTo>
                <a:lnTo>
                  <a:pt x="2809224" y="25146"/>
                </a:lnTo>
                <a:lnTo>
                  <a:pt x="2812328" y="27319"/>
                </a:lnTo>
                <a:lnTo>
                  <a:pt x="2823815" y="32597"/>
                </a:lnTo>
                <a:lnTo>
                  <a:pt x="2834370" y="34770"/>
                </a:lnTo>
                <a:lnTo>
                  <a:pt x="2841821" y="34770"/>
                </a:lnTo>
                <a:lnTo>
                  <a:pt x="2847098" y="39116"/>
                </a:lnTo>
                <a:lnTo>
                  <a:pt x="2851134" y="46567"/>
                </a:lnTo>
                <a:lnTo>
                  <a:pt x="2853307" y="61468"/>
                </a:lnTo>
                <a:lnTo>
                  <a:pt x="2851134" y="62400"/>
                </a:lnTo>
                <a:lnTo>
                  <a:pt x="2851134" y="62400"/>
                </a:lnTo>
                <a:lnTo>
                  <a:pt x="2851134" y="64573"/>
                </a:lnTo>
                <a:lnTo>
                  <a:pt x="2851134" y="66746"/>
                </a:lnTo>
                <a:lnTo>
                  <a:pt x="2848961" y="68919"/>
                </a:lnTo>
                <a:lnTo>
                  <a:pt x="2825988" y="68919"/>
                </a:lnTo>
                <a:lnTo>
                  <a:pt x="2802084" y="68919"/>
                </a:lnTo>
                <a:lnTo>
                  <a:pt x="2782215" y="77301"/>
                </a:lnTo>
                <a:lnTo>
                  <a:pt x="2778179" y="79474"/>
                </a:lnTo>
                <a:lnTo>
                  <a:pt x="2776006" y="83820"/>
                </a:lnTo>
                <a:lnTo>
                  <a:pt x="2775075" y="84752"/>
                </a:lnTo>
                <a:lnTo>
                  <a:pt x="2772902" y="86925"/>
                </a:lnTo>
                <a:lnTo>
                  <a:pt x="2770729" y="89098"/>
                </a:lnTo>
                <a:lnTo>
                  <a:pt x="2767624" y="91271"/>
                </a:lnTo>
                <a:lnTo>
                  <a:pt x="2761415" y="94376"/>
                </a:lnTo>
                <a:lnTo>
                  <a:pt x="2758311" y="89098"/>
                </a:lnTo>
                <a:lnTo>
                  <a:pt x="2756137" y="84752"/>
                </a:lnTo>
                <a:lnTo>
                  <a:pt x="2753033" y="81647"/>
                </a:lnTo>
                <a:lnTo>
                  <a:pt x="2765451" y="49982"/>
                </a:lnTo>
                <a:lnTo>
                  <a:pt x="2777869" y="24525"/>
                </a:lnTo>
                <a:lnTo>
                  <a:pt x="2792460" y="0"/>
                </a:lnTo>
                <a:lnTo>
                  <a:pt x="2792460" y="0"/>
                </a:lnTo>
                <a:lnTo>
                  <a:pt x="2792460" y="0"/>
                </a:lnTo>
                <a:close/>
                <a:moveTo>
                  <a:pt x="2665177" y="0"/>
                </a:moveTo>
                <a:lnTo>
                  <a:pt x="2674490" y="9624"/>
                </a:lnTo>
                <a:lnTo>
                  <a:pt x="2679768" y="20179"/>
                </a:lnTo>
                <a:lnTo>
                  <a:pt x="2685046" y="32907"/>
                </a:lnTo>
                <a:lnTo>
                  <a:pt x="2675732" y="32907"/>
                </a:lnTo>
                <a:lnTo>
                  <a:pt x="2675732" y="27319"/>
                </a:lnTo>
                <a:lnTo>
                  <a:pt x="2672628" y="24215"/>
                </a:lnTo>
                <a:lnTo>
                  <a:pt x="2668592" y="19869"/>
                </a:lnTo>
                <a:lnTo>
                  <a:pt x="2667660" y="14591"/>
                </a:lnTo>
                <a:lnTo>
                  <a:pt x="2665487" y="9313"/>
                </a:lnTo>
                <a:lnTo>
                  <a:pt x="2665487" y="0"/>
                </a:lnTo>
                <a:lnTo>
                  <a:pt x="2665177" y="0"/>
                </a:lnTo>
                <a:lnTo>
                  <a:pt x="2665177" y="0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32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2894400" y="1071720"/>
            <a:ext cx="69840" cy="31680"/>
          </a:xfrm>
          <a:custGeom>
            <a:avLst/>
            <a:gdLst/>
            <a:ahLst/>
            <a:rect l="l" t="t" r="r" b="b"/>
            <a:pathLst>
              <a:path w="34149" h="15522">
                <a:moveTo>
                  <a:pt x="13660" y="14591"/>
                </a:moveTo>
                <a:lnTo>
                  <a:pt x="20800" y="16764"/>
                </a:lnTo>
                <a:lnTo>
                  <a:pt x="23904" y="16764"/>
                </a:lnTo>
                <a:lnTo>
                  <a:pt x="28251" y="16764"/>
                </a:lnTo>
                <a:lnTo>
                  <a:pt x="36633" y="16764"/>
                </a:lnTo>
                <a:lnTo>
                  <a:pt x="35391" y="10555"/>
                </a:lnTo>
                <a:lnTo>
                  <a:pt x="35391" y="7140"/>
                </a:lnTo>
                <a:lnTo>
                  <a:pt x="33528" y="3104"/>
                </a:lnTo>
                <a:lnTo>
                  <a:pt x="33528" y="0"/>
                </a:lnTo>
                <a:lnTo>
                  <a:pt x="0" y="0"/>
                </a:lnTo>
                <a:lnTo>
                  <a:pt x="0" y="12418"/>
                </a:lnTo>
                <a:lnTo>
                  <a:pt x="7451" y="14591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32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>
            <a:off x="2526120" y="1005840"/>
            <a:ext cx="69840" cy="18720"/>
          </a:xfrm>
          <a:custGeom>
            <a:avLst/>
            <a:gdLst/>
            <a:ahLst/>
            <a:rect l="l" t="t" r="r" b="b"/>
            <a:pathLst>
              <a:path w="34149" h="9313">
                <a:moveTo>
                  <a:pt x="22973" y="11797"/>
                </a:moveTo>
                <a:lnTo>
                  <a:pt x="32286" y="7451"/>
                </a:lnTo>
                <a:lnTo>
                  <a:pt x="36633" y="7451"/>
                </a:lnTo>
                <a:lnTo>
                  <a:pt x="30424" y="4346"/>
                </a:lnTo>
                <a:lnTo>
                  <a:pt x="22973" y="2173"/>
                </a:lnTo>
                <a:lnTo>
                  <a:pt x="15833" y="0"/>
                </a:lnTo>
                <a:lnTo>
                  <a:pt x="12728" y="2173"/>
                </a:lnTo>
                <a:lnTo>
                  <a:pt x="7451" y="4346"/>
                </a:lnTo>
                <a:lnTo>
                  <a:pt x="3104" y="7451"/>
                </a:lnTo>
                <a:lnTo>
                  <a:pt x="0" y="7451"/>
                </a:lnTo>
                <a:lnTo>
                  <a:pt x="0" y="11797"/>
                </a:lnTo>
                <a:lnTo>
                  <a:pt x="12728" y="11797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32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CustomShape 5"/>
          <p:cNvSpPr/>
          <p:nvPr/>
        </p:nvSpPr>
        <p:spPr>
          <a:xfrm>
            <a:off x="2937240" y="945360"/>
            <a:ext cx="76320" cy="82800"/>
          </a:xfrm>
          <a:custGeom>
            <a:avLst/>
            <a:gdLst/>
            <a:ahLst/>
            <a:rect l="l" t="t" r="r" b="b"/>
            <a:pathLst>
              <a:path w="37253" h="40357">
                <a:moveTo>
                  <a:pt x="10555" y="39116"/>
                </a:moveTo>
                <a:lnTo>
                  <a:pt x="14591" y="41289"/>
                </a:lnTo>
                <a:lnTo>
                  <a:pt x="22042" y="41289"/>
                </a:lnTo>
                <a:lnTo>
                  <a:pt x="27319" y="41289"/>
                </a:lnTo>
                <a:lnTo>
                  <a:pt x="29182" y="34770"/>
                </a:lnTo>
                <a:lnTo>
                  <a:pt x="30424" y="31665"/>
                </a:lnTo>
                <a:lnTo>
                  <a:pt x="32286" y="27630"/>
                </a:lnTo>
                <a:lnTo>
                  <a:pt x="34460" y="26388"/>
                </a:lnTo>
                <a:lnTo>
                  <a:pt x="36633" y="24215"/>
                </a:lnTo>
                <a:lnTo>
                  <a:pt x="39737" y="20179"/>
                </a:lnTo>
                <a:lnTo>
                  <a:pt x="32286" y="14901"/>
                </a:lnTo>
                <a:lnTo>
                  <a:pt x="25146" y="7451"/>
                </a:lnTo>
                <a:lnTo>
                  <a:pt x="19869" y="0"/>
                </a:lnTo>
                <a:lnTo>
                  <a:pt x="3104" y="0"/>
                </a:lnTo>
                <a:lnTo>
                  <a:pt x="3104" y="9624"/>
                </a:lnTo>
                <a:lnTo>
                  <a:pt x="3104" y="16764"/>
                </a:lnTo>
                <a:lnTo>
                  <a:pt x="1242" y="24215"/>
                </a:lnTo>
                <a:lnTo>
                  <a:pt x="0" y="29492"/>
                </a:lnTo>
                <a:lnTo>
                  <a:pt x="0" y="36943"/>
                </a:lnTo>
                <a:lnTo>
                  <a:pt x="5278" y="39116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32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CustomShape 6"/>
          <p:cNvSpPr/>
          <p:nvPr/>
        </p:nvSpPr>
        <p:spPr>
          <a:xfrm>
            <a:off x="2376720" y="1132200"/>
            <a:ext cx="350640" cy="184680"/>
          </a:xfrm>
          <a:custGeom>
            <a:avLst/>
            <a:gdLst/>
            <a:ahLst/>
            <a:rect l="l" t="t" r="r" b="b"/>
            <a:pathLst>
              <a:path w="170745" h="90029">
                <a:moveTo>
                  <a:pt x="170745" y="30734"/>
                </a:moveTo>
                <a:lnTo>
                  <a:pt x="170745" y="29492"/>
                </a:lnTo>
                <a:lnTo>
                  <a:pt x="168572" y="27630"/>
                </a:lnTo>
                <a:lnTo>
                  <a:pt x="165468" y="25457"/>
                </a:lnTo>
                <a:lnTo>
                  <a:pt x="163294" y="25457"/>
                </a:lnTo>
                <a:lnTo>
                  <a:pt x="161121" y="25457"/>
                </a:lnTo>
                <a:lnTo>
                  <a:pt x="159259" y="27630"/>
                </a:lnTo>
                <a:lnTo>
                  <a:pt x="156154" y="30734"/>
                </a:lnTo>
                <a:lnTo>
                  <a:pt x="148704" y="30734"/>
                </a:lnTo>
                <a:lnTo>
                  <a:pt x="143426" y="30734"/>
                </a:lnTo>
                <a:lnTo>
                  <a:pt x="137217" y="29492"/>
                </a:lnTo>
                <a:lnTo>
                  <a:pt x="132250" y="27630"/>
                </a:lnTo>
                <a:lnTo>
                  <a:pt x="128835" y="27630"/>
                </a:lnTo>
                <a:lnTo>
                  <a:pt x="128835" y="23283"/>
                </a:lnTo>
                <a:lnTo>
                  <a:pt x="132250" y="23283"/>
                </a:lnTo>
                <a:lnTo>
                  <a:pt x="132250" y="17075"/>
                </a:lnTo>
                <a:lnTo>
                  <a:pt x="130077" y="12728"/>
                </a:lnTo>
                <a:lnTo>
                  <a:pt x="130077" y="9624"/>
                </a:lnTo>
                <a:lnTo>
                  <a:pt x="128835" y="5278"/>
                </a:lnTo>
                <a:lnTo>
                  <a:pt x="126972" y="3104"/>
                </a:lnTo>
                <a:lnTo>
                  <a:pt x="124799" y="0"/>
                </a:lnTo>
                <a:lnTo>
                  <a:pt x="117659" y="0"/>
                </a:lnTo>
                <a:lnTo>
                  <a:pt x="112381" y="0"/>
                </a:lnTo>
                <a:lnTo>
                  <a:pt x="109277" y="2173"/>
                </a:lnTo>
                <a:lnTo>
                  <a:pt x="104931" y="3104"/>
                </a:lnTo>
                <a:lnTo>
                  <a:pt x="107104" y="17075"/>
                </a:lnTo>
                <a:lnTo>
                  <a:pt x="109277" y="22352"/>
                </a:lnTo>
                <a:lnTo>
                  <a:pt x="112381" y="29492"/>
                </a:lnTo>
                <a:lnTo>
                  <a:pt x="115486" y="38185"/>
                </a:lnTo>
                <a:lnTo>
                  <a:pt x="95617" y="36943"/>
                </a:lnTo>
                <a:lnTo>
                  <a:pt x="80095" y="30734"/>
                </a:lnTo>
                <a:lnTo>
                  <a:pt x="65504" y="23283"/>
                </a:lnTo>
                <a:lnTo>
                  <a:pt x="48740" y="17075"/>
                </a:lnTo>
                <a:lnTo>
                  <a:pt x="28871" y="10555"/>
                </a:lnTo>
                <a:lnTo>
                  <a:pt x="27009" y="12728"/>
                </a:lnTo>
                <a:lnTo>
                  <a:pt x="24836" y="12728"/>
                </a:lnTo>
                <a:lnTo>
                  <a:pt x="22663" y="14901"/>
                </a:lnTo>
                <a:lnTo>
                  <a:pt x="19558" y="14901"/>
                </a:lnTo>
                <a:lnTo>
                  <a:pt x="21731" y="18006"/>
                </a:lnTo>
                <a:lnTo>
                  <a:pt x="22663" y="20179"/>
                </a:lnTo>
                <a:lnTo>
                  <a:pt x="22663" y="22352"/>
                </a:lnTo>
                <a:lnTo>
                  <a:pt x="24836" y="23283"/>
                </a:lnTo>
                <a:lnTo>
                  <a:pt x="27009" y="25457"/>
                </a:lnTo>
                <a:lnTo>
                  <a:pt x="28871" y="27630"/>
                </a:lnTo>
                <a:lnTo>
                  <a:pt x="24836" y="29492"/>
                </a:lnTo>
                <a:lnTo>
                  <a:pt x="21731" y="29492"/>
                </a:lnTo>
                <a:lnTo>
                  <a:pt x="17695" y="30734"/>
                </a:lnTo>
                <a:lnTo>
                  <a:pt x="12418" y="30734"/>
                </a:lnTo>
                <a:lnTo>
                  <a:pt x="12418" y="34770"/>
                </a:lnTo>
                <a:lnTo>
                  <a:pt x="15522" y="34770"/>
                </a:lnTo>
                <a:lnTo>
                  <a:pt x="14280" y="40047"/>
                </a:lnTo>
                <a:lnTo>
                  <a:pt x="10245" y="42221"/>
                </a:lnTo>
                <a:lnTo>
                  <a:pt x="9313" y="44394"/>
                </a:lnTo>
                <a:lnTo>
                  <a:pt x="4967" y="45636"/>
                </a:lnTo>
                <a:lnTo>
                  <a:pt x="0" y="47498"/>
                </a:lnTo>
                <a:lnTo>
                  <a:pt x="0" y="51844"/>
                </a:lnTo>
                <a:lnTo>
                  <a:pt x="4967" y="51844"/>
                </a:lnTo>
                <a:lnTo>
                  <a:pt x="15522" y="57122"/>
                </a:lnTo>
                <a:lnTo>
                  <a:pt x="32286" y="59295"/>
                </a:lnTo>
                <a:lnTo>
                  <a:pt x="46567" y="57122"/>
                </a:lnTo>
                <a:lnTo>
                  <a:pt x="59295" y="51844"/>
                </a:lnTo>
                <a:lnTo>
                  <a:pt x="80095" y="51844"/>
                </a:lnTo>
                <a:lnTo>
                  <a:pt x="77922" y="57122"/>
                </a:lnTo>
                <a:lnTo>
                  <a:pt x="73886" y="62400"/>
                </a:lnTo>
                <a:lnTo>
                  <a:pt x="70782" y="67677"/>
                </a:lnTo>
                <a:lnTo>
                  <a:pt x="65504" y="72023"/>
                </a:lnTo>
                <a:lnTo>
                  <a:pt x="59295" y="75128"/>
                </a:lnTo>
                <a:lnTo>
                  <a:pt x="61158" y="81337"/>
                </a:lnTo>
                <a:lnTo>
                  <a:pt x="61158" y="84752"/>
                </a:lnTo>
                <a:lnTo>
                  <a:pt x="63331" y="88787"/>
                </a:lnTo>
                <a:lnTo>
                  <a:pt x="65504" y="91892"/>
                </a:lnTo>
                <a:lnTo>
                  <a:pt x="81026" y="86614"/>
                </a:lnTo>
                <a:lnTo>
                  <a:pt x="92513" y="77301"/>
                </a:lnTo>
                <a:lnTo>
                  <a:pt x="104931" y="67677"/>
                </a:lnTo>
                <a:lnTo>
                  <a:pt x="115486" y="60226"/>
                </a:lnTo>
                <a:lnTo>
                  <a:pt x="130077" y="57122"/>
                </a:lnTo>
                <a:lnTo>
                  <a:pt x="144668" y="57122"/>
                </a:lnTo>
                <a:lnTo>
                  <a:pt x="158017" y="57122"/>
                </a:lnTo>
                <a:lnTo>
                  <a:pt x="168572" y="51844"/>
                </a:lnTo>
                <a:lnTo>
                  <a:pt x="170745" y="47498"/>
                </a:lnTo>
                <a:lnTo>
                  <a:pt x="170745" y="45636"/>
                </a:lnTo>
                <a:lnTo>
                  <a:pt x="170745" y="44394"/>
                </a:lnTo>
                <a:lnTo>
                  <a:pt x="170745" y="42221"/>
                </a:lnTo>
                <a:lnTo>
                  <a:pt x="172608" y="38185"/>
                </a:lnTo>
                <a:lnTo>
                  <a:pt x="172608" y="34770"/>
                </a:lnTo>
                <a:lnTo>
                  <a:pt x="170745" y="32907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32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CustomShape 7"/>
          <p:cNvSpPr/>
          <p:nvPr/>
        </p:nvSpPr>
        <p:spPr>
          <a:xfrm>
            <a:off x="2087280" y="1284840"/>
            <a:ext cx="286920" cy="312480"/>
          </a:xfrm>
          <a:custGeom>
            <a:avLst/>
            <a:gdLst/>
            <a:ahLst/>
            <a:rect l="l" t="t" r="r" b="b"/>
            <a:pathLst>
              <a:path w="139700" h="152118">
                <a:moveTo>
                  <a:pt x="133181" y="30424"/>
                </a:moveTo>
                <a:lnTo>
                  <a:pt x="129145" y="22042"/>
                </a:lnTo>
                <a:lnTo>
                  <a:pt x="126041" y="14591"/>
                </a:lnTo>
                <a:lnTo>
                  <a:pt x="109277" y="14591"/>
                </a:lnTo>
                <a:lnTo>
                  <a:pt x="94686" y="14591"/>
                </a:lnTo>
                <a:lnTo>
                  <a:pt x="76991" y="14591"/>
                </a:lnTo>
                <a:lnTo>
                  <a:pt x="76991" y="931"/>
                </a:lnTo>
                <a:lnTo>
                  <a:pt x="62400" y="0"/>
                </a:lnTo>
                <a:lnTo>
                  <a:pt x="50913" y="931"/>
                </a:lnTo>
                <a:lnTo>
                  <a:pt x="42531" y="5278"/>
                </a:lnTo>
                <a:lnTo>
                  <a:pt x="31045" y="7140"/>
                </a:lnTo>
                <a:lnTo>
                  <a:pt x="16454" y="10555"/>
                </a:lnTo>
                <a:lnTo>
                  <a:pt x="18627" y="17695"/>
                </a:lnTo>
                <a:lnTo>
                  <a:pt x="20800" y="25146"/>
                </a:lnTo>
                <a:lnTo>
                  <a:pt x="21731" y="29492"/>
                </a:lnTo>
                <a:lnTo>
                  <a:pt x="23904" y="34770"/>
                </a:lnTo>
                <a:lnTo>
                  <a:pt x="29182" y="37874"/>
                </a:lnTo>
                <a:lnTo>
                  <a:pt x="21731" y="60227"/>
                </a:lnTo>
                <a:lnTo>
                  <a:pt x="13349" y="80095"/>
                </a:lnTo>
                <a:lnTo>
                  <a:pt x="0" y="94996"/>
                </a:lnTo>
                <a:lnTo>
                  <a:pt x="0" y="106793"/>
                </a:lnTo>
                <a:lnTo>
                  <a:pt x="6209" y="106793"/>
                </a:lnTo>
                <a:lnTo>
                  <a:pt x="7140" y="106793"/>
                </a:lnTo>
                <a:lnTo>
                  <a:pt x="9313" y="106793"/>
                </a:lnTo>
                <a:lnTo>
                  <a:pt x="11486" y="106793"/>
                </a:lnTo>
                <a:lnTo>
                  <a:pt x="13349" y="106793"/>
                </a:lnTo>
                <a:lnTo>
                  <a:pt x="16454" y="109898"/>
                </a:lnTo>
                <a:lnTo>
                  <a:pt x="18627" y="112071"/>
                </a:lnTo>
                <a:lnTo>
                  <a:pt x="18627" y="114244"/>
                </a:lnTo>
                <a:lnTo>
                  <a:pt x="20800" y="116107"/>
                </a:lnTo>
                <a:lnTo>
                  <a:pt x="20800" y="117349"/>
                </a:lnTo>
                <a:lnTo>
                  <a:pt x="20800" y="123557"/>
                </a:lnTo>
                <a:lnTo>
                  <a:pt x="33218" y="123557"/>
                </a:lnTo>
                <a:lnTo>
                  <a:pt x="33218" y="126662"/>
                </a:lnTo>
                <a:lnTo>
                  <a:pt x="31045" y="131008"/>
                </a:lnTo>
                <a:lnTo>
                  <a:pt x="31045" y="131939"/>
                </a:lnTo>
                <a:lnTo>
                  <a:pt x="31045" y="134113"/>
                </a:lnTo>
                <a:lnTo>
                  <a:pt x="29182" y="136286"/>
                </a:lnTo>
                <a:lnTo>
                  <a:pt x="31045" y="139390"/>
                </a:lnTo>
                <a:lnTo>
                  <a:pt x="31045" y="143736"/>
                </a:lnTo>
                <a:lnTo>
                  <a:pt x="33218" y="145910"/>
                </a:lnTo>
                <a:lnTo>
                  <a:pt x="35391" y="149014"/>
                </a:lnTo>
                <a:lnTo>
                  <a:pt x="36322" y="152118"/>
                </a:lnTo>
                <a:lnTo>
                  <a:pt x="54949" y="146841"/>
                </a:lnTo>
                <a:lnTo>
                  <a:pt x="69540" y="141563"/>
                </a:lnTo>
                <a:lnTo>
                  <a:pt x="85373" y="139390"/>
                </a:lnTo>
                <a:lnTo>
                  <a:pt x="82268" y="123557"/>
                </a:lnTo>
                <a:lnTo>
                  <a:pt x="84131" y="106793"/>
                </a:lnTo>
                <a:lnTo>
                  <a:pt x="91582" y="91892"/>
                </a:lnTo>
                <a:lnTo>
                  <a:pt x="99964" y="74817"/>
                </a:lnTo>
                <a:lnTo>
                  <a:pt x="114554" y="69540"/>
                </a:lnTo>
                <a:lnTo>
                  <a:pt x="129145" y="64262"/>
                </a:lnTo>
                <a:lnTo>
                  <a:pt x="140632" y="50603"/>
                </a:lnTo>
                <a:lnTo>
                  <a:pt x="140632" y="47498"/>
                </a:lnTo>
                <a:lnTo>
                  <a:pt x="136286" y="40048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32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CustomShape 8"/>
          <p:cNvSpPr/>
          <p:nvPr/>
        </p:nvSpPr>
        <p:spPr>
          <a:xfrm>
            <a:off x="3018960" y="1030320"/>
            <a:ext cx="50760" cy="25200"/>
          </a:xfrm>
          <a:custGeom>
            <a:avLst/>
            <a:gdLst/>
            <a:ahLst/>
            <a:rect l="l" t="t" r="r" b="b"/>
            <a:pathLst>
              <a:path w="24835" h="12417">
                <a:moveTo>
                  <a:pt x="3104" y="12728"/>
                </a:moveTo>
                <a:lnTo>
                  <a:pt x="27009" y="7451"/>
                </a:lnTo>
                <a:lnTo>
                  <a:pt x="27009" y="0"/>
                </a:lnTo>
                <a:lnTo>
                  <a:pt x="21731" y="0"/>
                </a:lnTo>
                <a:lnTo>
                  <a:pt x="17695" y="0"/>
                </a:lnTo>
                <a:lnTo>
                  <a:pt x="14591" y="0"/>
                </a:lnTo>
                <a:lnTo>
                  <a:pt x="12418" y="0"/>
                </a:lnTo>
                <a:lnTo>
                  <a:pt x="9313" y="0"/>
                </a:lnTo>
                <a:lnTo>
                  <a:pt x="5278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32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" name="CustomShape 9"/>
          <p:cNvSpPr/>
          <p:nvPr/>
        </p:nvSpPr>
        <p:spPr>
          <a:xfrm>
            <a:off x="2320200" y="1189080"/>
            <a:ext cx="25200" cy="12240"/>
          </a:xfrm>
          <a:custGeom>
            <a:avLst/>
            <a:gdLst/>
            <a:ahLst/>
            <a:rect l="l" t="t" r="r" b="b"/>
            <a:pathLst>
              <a:path w="12417" h="6208">
                <a:moveTo>
                  <a:pt x="7451" y="1863"/>
                </a:moveTo>
                <a:lnTo>
                  <a:pt x="3104" y="0"/>
                </a:lnTo>
                <a:lnTo>
                  <a:pt x="0" y="0"/>
                </a:lnTo>
                <a:lnTo>
                  <a:pt x="0" y="7140"/>
                </a:lnTo>
                <a:lnTo>
                  <a:pt x="12728" y="7140"/>
                </a:lnTo>
                <a:lnTo>
                  <a:pt x="10555" y="3104"/>
                </a:lnTo>
                <a:lnTo>
                  <a:pt x="8382" y="1863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32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" name="CustomShape 10"/>
          <p:cNvSpPr/>
          <p:nvPr/>
        </p:nvSpPr>
        <p:spPr>
          <a:xfrm>
            <a:off x="2190240" y="1086480"/>
            <a:ext cx="197640" cy="120960"/>
          </a:xfrm>
          <a:custGeom>
            <a:avLst/>
            <a:gdLst/>
            <a:ahLst/>
            <a:rect l="l" t="t" r="r" b="b"/>
            <a:pathLst>
              <a:path w="96238" h="58984">
                <a:moveTo>
                  <a:pt x="24836" y="60537"/>
                </a:moveTo>
                <a:lnTo>
                  <a:pt x="35391" y="60537"/>
                </a:lnTo>
                <a:lnTo>
                  <a:pt x="48740" y="57122"/>
                </a:lnTo>
                <a:lnTo>
                  <a:pt x="54018" y="47809"/>
                </a:lnTo>
                <a:lnTo>
                  <a:pt x="56191" y="29803"/>
                </a:lnTo>
                <a:lnTo>
                  <a:pt x="59295" y="32907"/>
                </a:lnTo>
                <a:lnTo>
                  <a:pt x="61468" y="35080"/>
                </a:lnTo>
                <a:lnTo>
                  <a:pt x="64573" y="37253"/>
                </a:lnTo>
                <a:lnTo>
                  <a:pt x="68608" y="39427"/>
                </a:lnTo>
                <a:lnTo>
                  <a:pt x="76059" y="42531"/>
                </a:lnTo>
                <a:lnTo>
                  <a:pt x="79164" y="37253"/>
                </a:lnTo>
                <a:lnTo>
                  <a:pt x="85373" y="32907"/>
                </a:lnTo>
                <a:lnTo>
                  <a:pt x="90650" y="29803"/>
                </a:lnTo>
                <a:lnTo>
                  <a:pt x="95617" y="25457"/>
                </a:lnTo>
                <a:lnTo>
                  <a:pt x="95617" y="22352"/>
                </a:lnTo>
                <a:lnTo>
                  <a:pt x="97790" y="18006"/>
                </a:lnTo>
                <a:lnTo>
                  <a:pt x="95617" y="12728"/>
                </a:lnTo>
                <a:lnTo>
                  <a:pt x="95617" y="7451"/>
                </a:lnTo>
                <a:lnTo>
                  <a:pt x="95617" y="0"/>
                </a:lnTo>
                <a:lnTo>
                  <a:pt x="66435" y="7451"/>
                </a:lnTo>
                <a:lnTo>
                  <a:pt x="41600" y="18006"/>
                </a:lnTo>
                <a:lnTo>
                  <a:pt x="19558" y="31976"/>
                </a:lnTo>
                <a:lnTo>
                  <a:pt x="0" y="45636"/>
                </a:lnTo>
                <a:lnTo>
                  <a:pt x="0" y="60537"/>
                </a:lnTo>
                <a:lnTo>
                  <a:pt x="13349" y="60537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32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" name="CustomShape 11"/>
          <p:cNvSpPr/>
          <p:nvPr/>
        </p:nvSpPr>
        <p:spPr>
          <a:xfrm>
            <a:off x="2468520" y="1045440"/>
            <a:ext cx="88920" cy="57240"/>
          </a:xfrm>
          <a:custGeom>
            <a:avLst/>
            <a:gdLst/>
            <a:ahLst/>
            <a:rect l="l" t="t" r="r" b="b"/>
            <a:pathLst>
              <a:path w="43462" h="27940">
                <a:moveTo>
                  <a:pt x="4036" y="25146"/>
                </a:moveTo>
                <a:lnTo>
                  <a:pt x="7140" y="29492"/>
                </a:lnTo>
                <a:lnTo>
                  <a:pt x="13349" y="30734"/>
                </a:lnTo>
                <a:lnTo>
                  <a:pt x="16454" y="30734"/>
                </a:lnTo>
                <a:lnTo>
                  <a:pt x="21731" y="29492"/>
                </a:lnTo>
                <a:lnTo>
                  <a:pt x="27940" y="25146"/>
                </a:lnTo>
                <a:lnTo>
                  <a:pt x="33218" y="19869"/>
                </a:lnTo>
                <a:lnTo>
                  <a:pt x="36322" y="15833"/>
                </a:lnTo>
                <a:lnTo>
                  <a:pt x="40668" y="10555"/>
                </a:lnTo>
                <a:lnTo>
                  <a:pt x="43773" y="5278"/>
                </a:lnTo>
                <a:lnTo>
                  <a:pt x="38495" y="3104"/>
                </a:lnTo>
                <a:lnTo>
                  <a:pt x="31045" y="931"/>
                </a:lnTo>
                <a:lnTo>
                  <a:pt x="23904" y="931"/>
                </a:lnTo>
                <a:lnTo>
                  <a:pt x="14591" y="0"/>
                </a:lnTo>
                <a:lnTo>
                  <a:pt x="7140" y="7451"/>
                </a:lnTo>
                <a:lnTo>
                  <a:pt x="0" y="12728"/>
                </a:lnTo>
                <a:lnTo>
                  <a:pt x="0" y="18006"/>
                </a:lnTo>
                <a:lnTo>
                  <a:pt x="1863" y="22042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32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" name="CustomShape 12"/>
          <p:cNvSpPr/>
          <p:nvPr/>
        </p:nvSpPr>
        <p:spPr>
          <a:xfrm>
            <a:off x="7321680" y="1002240"/>
            <a:ext cx="536040" cy="638280"/>
          </a:xfrm>
          <a:custGeom>
            <a:avLst/>
            <a:gdLst/>
            <a:ahLst/>
            <a:rect l="l" t="t" r="r" b="b"/>
            <a:pathLst>
              <a:path w="260774" h="310445">
                <a:moveTo>
                  <a:pt x="16454" y="264189"/>
                </a:moveTo>
                <a:lnTo>
                  <a:pt x="24836" y="273813"/>
                </a:lnTo>
                <a:lnTo>
                  <a:pt x="34149" y="286541"/>
                </a:lnTo>
                <a:lnTo>
                  <a:pt x="39427" y="301443"/>
                </a:lnTo>
                <a:lnTo>
                  <a:pt x="56191" y="304547"/>
                </a:lnTo>
                <a:lnTo>
                  <a:pt x="70782" y="310756"/>
                </a:lnTo>
                <a:lnTo>
                  <a:pt x="74818" y="301443"/>
                </a:lnTo>
                <a:lnTo>
                  <a:pt x="80095" y="301443"/>
                </a:lnTo>
                <a:lnTo>
                  <a:pt x="80095" y="297097"/>
                </a:lnTo>
                <a:lnTo>
                  <a:pt x="68609" y="288715"/>
                </a:lnTo>
                <a:lnTo>
                  <a:pt x="60226" y="276918"/>
                </a:lnTo>
                <a:lnTo>
                  <a:pt x="53086" y="266362"/>
                </a:lnTo>
                <a:lnTo>
                  <a:pt x="50913" y="257049"/>
                </a:lnTo>
                <a:lnTo>
                  <a:pt x="56191" y="229419"/>
                </a:lnTo>
                <a:lnTo>
                  <a:pt x="67677" y="199927"/>
                </a:lnTo>
                <a:lnTo>
                  <a:pt x="83199" y="170124"/>
                </a:lnTo>
                <a:lnTo>
                  <a:pt x="104000" y="140632"/>
                </a:lnTo>
                <a:lnTo>
                  <a:pt x="124799" y="115175"/>
                </a:lnTo>
                <a:lnTo>
                  <a:pt x="145599" y="92823"/>
                </a:lnTo>
                <a:lnTo>
                  <a:pt x="163295" y="78232"/>
                </a:lnTo>
                <a:lnTo>
                  <a:pt x="180059" y="70782"/>
                </a:lnTo>
                <a:lnTo>
                  <a:pt x="197754" y="63331"/>
                </a:lnTo>
                <a:lnTo>
                  <a:pt x="217623" y="55880"/>
                </a:lnTo>
                <a:lnTo>
                  <a:pt x="234076" y="46256"/>
                </a:lnTo>
                <a:lnTo>
                  <a:pt x="248667" y="35701"/>
                </a:lnTo>
                <a:lnTo>
                  <a:pt x="260154" y="21110"/>
                </a:lnTo>
                <a:lnTo>
                  <a:pt x="261395" y="18937"/>
                </a:lnTo>
                <a:lnTo>
                  <a:pt x="261395" y="16764"/>
                </a:lnTo>
                <a:lnTo>
                  <a:pt x="263258" y="13660"/>
                </a:lnTo>
                <a:lnTo>
                  <a:pt x="260154" y="9313"/>
                </a:lnTo>
                <a:lnTo>
                  <a:pt x="258291" y="6209"/>
                </a:lnTo>
                <a:lnTo>
                  <a:pt x="253945" y="1863"/>
                </a:lnTo>
                <a:lnTo>
                  <a:pt x="236249" y="0"/>
                </a:lnTo>
                <a:lnTo>
                  <a:pt x="223832" y="4036"/>
                </a:lnTo>
                <a:lnTo>
                  <a:pt x="216381" y="7140"/>
                </a:lnTo>
                <a:lnTo>
                  <a:pt x="210172" y="11486"/>
                </a:lnTo>
                <a:lnTo>
                  <a:pt x="205205" y="18937"/>
                </a:lnTo>
                <a:lnTo>
                  <a:pt x="197754" y="24215"/>
                </a:lnTo>
                <a:lnTo>
                  <a:pt x="187199" y="29492"/>
                </a:lnTo>
                <a:lnTo>
                  <a:pt x="153981" y="29492"/>
                </a:lnTo>
                <a:lnTo>
                  <a:pt x="134113" y="39116"/>
                </a:lnTo>
                <a:lnTo>
                  <a:pt x="110208" y="51844"/>
                </a:lnTo>
                <a:lnTo>
                  <a:pt x="87235" y="68609"/>
                </a:lnTo>
                <a:lnTo>
                  <a:pt x="68609" y="85683"/>
                </a:lnTo>
                <a:lnTo>
                  <a:pt x="54017" y="101516"/>
                </a:lnTo>
                <a:lnTo>
                  <a:pt x="53086" y="107725"/>
                </a:lnTo>
                <a:lnTo>
                  <a:pt x="53086" y="110829"/>
                </a:lnTo>
                <a:lnTo>
                  <a:pt x="53086" y="116107"/>
                </a:lnTo>
                <a:lnTo>
                  <a:pt x="54017" y="118280"/>
                </a:lnTo>
                <a:lnTo>
                  <a:pt x="54017" y="122626"/>
                </a:lnTo>
                <a:lnTo>
                  <a:pt x="56191" y="127904"/>
                </a:lnTo>
                <a:lnTo>
                  <a:pt x="54017" y="131008"/>
                </a:lnTo>
                <a:lnTo>
                  <a:pt x="48740" y="144668"/>
                </a:lnTo>
                <a:lnTo>
                  <a:pt x="39427" y="153360"/>
                </a:lnTo>
                <a:lnTo>
                  <a:pt x="31045" y="162674"/>
                </a:lnTo>
                <a:lnTo>
                  <a:pt x="31045" y="164847"/>
                </a:lnTo>
                <a:lnTo>
                  <a:pt x="31045" y="167020"/>
                </a:lnTo>
                <a:lnTo>
                  <a:pt x="32286" y="167020"/>
                </a:lnTo>
                <a:lnTo>
                  <a:pt x="32286" y="167951"/>
                </a:lnTo>
                <a:lnTo>
                  <a:pt x="36322" y="170124"/>
                </a:lnTo>
                <a:lnTo>
                  <a:pt x="39427" y="172297"/>
                </a:lnTo>
                <a:lnTo>
                  <a:pt x="34149" y="182853"/>
                </a:lnTo>
                <a:lnTo>
                  <a:pt x="27009" y="190303"/>
                </a:lnTo>
                <a:lnTo>
                  <a:pt x="19558" y="195581"/>
                </a:lnTo>
                <a:lnTo>
                  <a:pt x="14591" y="205205"/>
                </a:lnTo>
                <a:lnTo>
                  <a:pt x="12418" y="212345"/>
                </a:lnTo>
                <a:lnTo>
                  <a:pt x="14591" y="219796"/>
                </a:lnTo>
                <a:lnTo>
                  <a:pt x="16454" y="224142"/>
                </a:lnTo>
                <a:lnTo>
                  <a:pt x="16454" y="229419"/>
                </a:lnTo>
                <a:lnTo>
                  <a:pt x="10245" y="232524"/>
                </a:lnTo>
                <a:lnTo>
                  <a:pt x="0" y="239975"/>
                </a:lnTo>
                <a:lnTo>
                  <a:pt x="7140" y="254876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32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" name="CustomShape 13"/>
          <p:cNvSpPr/>
          <p:nvPr/>
        </p:nvSpPr>
        <p:spPr>
          <a:xfrm>
            <a:off x="9919440" y="1287000"/>
            <a:ext cx="31680" cy="25200"/>
          </a:xfrm>
          <a:custGeom>
            <a:avLst/>
            <a:gdLst/>
            <a:ahLst/>
            <a:rect l="l" t="t" r="r" b="b"/>
            <a:pathLst>
              <a:path w="15522" h="12417">
                <a:moveTo>
                  <a:pt x="0" y="13660"/>
                </a:moveTo>
                <a:lnTo>
                  <a:pt x="16454" y="13660"/>
                </a:lnTo>
                <a:lnTo>
                  <a:pt x="16454" y="6209"/>
                </a:lnTo>
                <a:lnTo>
                  <a:pt x="4036" y="0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32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" name="CustomShape 14"/>
          <p:cNvSpPr/>
          <p:nvPr/>
        </p:nvSpPr>
        <p:spPr>
          <a:xfrm>
            <a:off x="3134520" y="1045440"/>
            <a:ext cx="31680" cy="12240"/>
          </a:xfrm>
          <a:custGeom>
            <a:avLst/>
            <a:gdLst/>
            <a:ahLst/>
            <a:rect l="l" t="t" r="r" b="b"/>
            <a:pathLst>
              <a:path w="15522" h="6208">
                <a:moveTo>
                  <a:pt x="0" y="0"/>
                </a:moveTo>
                <a:lnTo>
                  <a:pt x="16764" y="0"/>
                </a:lnTo>
                <a:lnTo>
                  <a:pt x="16764" y="8382"/>
                </a:lnTo>
                <a:lnTo>
                  <a:pt x="0" y="8382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32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" name="CustomShape 15"/>
          <p:cNvSpPr/>
          <p:nvPr/>
        </p:nvSpPr>
        <p:spPr>
          <a:xfrm>
            <a:off x="10099080" y="1163160"/>
            <a:ext cx="146520" cy="101880"/>
          </a:xfrm>
          <a:custGeom>
            <a:avLst/>
            <a:gdLst/>
            <a:ahLst/>
            <a:rect l="l" t="t" r="r" b="b"/>
            <a:pathLst>
              <a:path w="71402" h="49671">
                <a:moveTo>
                  <a:pt x="27009" y="37874"/>
                </a:moveTo>
                <a:lnTo>
                  <a:pt x="49050" y="45325"/>
                </a:lnTo>
                <a:lnTo>
                  <a:pt x="72955" y="49671"/>
                </a:lnTo>
                <a:lnTo>
                  <a:pt x="68919" y="32597"/>
                </a:lnTo>
                <a:lnTo>
                  <a:pt x="61468" y="19869"/>
                </a:lnTo>
                <a:lnTo>
                  <a:pt x="51224" y="10555"/>
                </a:lnTo>
                <a:lnTo>
                  <a:pt x="36632" y="5278"/>
                </a:lnTo>
                <a:lnTo>
                  <a:pt x="19868" y="2173"/>
                </a:lnTo>
                <a:lnTo>
                  <a:pt x="3104" y="0"/>
                </a:lnTo>
                <a:lnTo>
                  <a:pt x="3104" y="3104"/>
                </a:lnTo>
                <a:lnTo>
                  <a:pt x="3104" y="7451"/>
                </a:lnTo>
                <a:lnTo>
                  <a:pt x="2173" y="8382"/>
                </a:lnTo>
                <a:lnTo>
                  <a:pt x="2173" y="10555"/>
                </a:lnTo>
                <a:lnTo>
                  <a:pt x="0" y="12728"/>
                </a:lnTo>
                <a:lnTo>
                  <a:pt x="10555" y="27319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32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" name="CustomShape 16"/>
          <p:cNvSpPr/>
          <p:nvPr/>
        </p:nvSpPr>
        <p:spPr>
          <a:xfrm>
            <a:off x="9837720" y="1086480"/>
            <a:ext cx="223200" cy="165600"/>
          </a:xfrm>
          <a:custGeom>
            <a:avLst/>
            <a:gdLst/>
            <a:ahLst/>
            <a:rect l="l" t="t" r="r" b="b"/>
            <a:pathLst>
              <a:path w="108656" h="80715">
                <a:moveTo>
                  <a:pt x="14591" y="72023"/>
                </a:moveTo>
                <a:lnTo>
                  <a:pt x="27009" y="82579"/>
                </a:lnTo>
                <a:lnTo>
                  <a:pt x="32286" y="81647"/>
                </a:lnTo>
                <a:lnTo>
                  <a:pt x="43773" y="79474"/>
                </a:lnTo>
                <a:lnTo>
                  <a:pt x="58364" y="77301"/>
                </a:lnTo>
                <a:lnTo>
                  <a:pt x="76059" y="75128"/>
                </a:lnTo>
                <a:lnTo>
                  <a:pt x="93754" y="74197"/>
                </a:lnTo>
                <a:lnTo>
                  <a:pt x="107414" y="74197"/>
                </a:lnTo>
                <a:lnTo>
                  <a:pt x="108346" y="72023"/>
                </a:lnTo>
                <a:lnTo>
                  <a:pt x="110519" y="72023"/>
                </a:lnTo>
                <a:lnTo>
                  <a:pt x="110519" y="69850"/>
                </a:lnTo>
                <a:lnTo>
                  <a:pt x="110519" y="12728"/>
                </a:lnTo>
                <a:lnTo>
                  <a:pt x="95928" y="20179"/>
                </a:lnTo>
                <a:lnTo>
                  <a:pt x="83199" y="27630"/>
                </a:lnTo>
                <a:lnTo>
                  <a:pt x="66746" y="32907"/>
                </a:lnTo>
                <a:lnTo>
                  <a:pt x="66746" y="20179"/>
                </a:lnTo>
                <a:lnTo>
                  <a:pt x="66746" y="9624"/>
                </a:lnTo>
                <a:lnTo>
                  <a:pt x="63641" y="0"/>
                </a:lnTo>
                <a:lnTo>
                  <a:pt x="54018" y="0"/>
                </a:lnTo>
                <a:lnTo>
                  <a:pt x="39737" y="2173"/>
                </a:lnTo>
                <a:lnTo>
                  <a:pt x="25146" y="7451"/>
                </a:lnTo>
                <a:lnTo>
                  <a:pt x="15522" y="12728"/>
                </a:lnTo>
                <a:lnTo>
                  <a:pt x="8382" y="17075"/>
                </a:lnTo>
                <a:lnTo>
                  <a:pt x="7451" y="20179"/>
                </a:lnTo>
                <a:lnTo>
                  <a:pt x="5277" y="24525"/>
                </a:lnTo>
                <a:lnTo>
                  <a:pt x="3104" y="27630"/>
                </a:lnTo>
                <a:lnTo>
                  <a:pt x="931" y="31976"/>
                </a:lnTo>
                <a:lnTo>
                  <a:pt x="0" y="37253"/>
                </a:lnTo>
                <a:lnTo>
                  <a:pt x="5277" y="57122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32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" name="CustomShape 17"/>
          <p:cNvSpPr/>
          <p:nvPr/>
        </p:nvSpPr>
        <p:spPr>
          <a:xfrm>
            <a:off x="3676320" y="1086480"/>
            <a:ext cx="25200" cy="18720"/>
          </a:xfrm>
          <a:custGeom>
            <a:avLst/>
            <a:gdLst/>
            <a:ahLst/>
            <a:rect l="l" t="t" r="r" b="b"/>
            <a:pathLst>
              <a:path w="12417" h="9313">
                <a:moveTo>
                  <a:pt x="4036" y="9624"/>
                </a:moveTo>
                <a:lnTo>
                  <a:pt x="7140" y="9624"/>
                </a:lnTo>
                <a:lnTo>
                  <a:pt x="12418" y="9624"/>
                </a:lnTo>
                <a:lnTo>
                  <a:pt x="12418" y="5278"/>
                </a:lnTo>
                <a:lnTo>
                  <a:pt x="0" y="0"/>
                </a:lnTo>
                <a:lnTo>
                  <a:pt x="0" y="5278"/>
                </a:lnTo>
                <a:lnTo>
                  <a:pt x="0" y="7451"/>
                </a:lnTo>
                <a:lnTo>
                  <a:pt x="1863" y="9624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32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" name="CustomShape 18"/>
          <p:cNvSpPr/>
          <p:nvPr/>
        </p:nvSpPr>
        <p:spPr>
          <a:xfrm>
            <a:off x="7856640" y="1347480"/>
            <a:ext cx="25200" cy="25200"/>
          </a:xfrm>
          <a:custGeom>
            <a:avLst/>
            <a:gdLst/>
            <a:ahLst/>
            <a:rect l="l" t="t" r="r" b="b"/>
            <a:pathLst>
              <a:path w="12417" h="12417">
                <a:moveTo>
                  <a:pt x="1242" y="4346"/>
                </a:moveTo>
                <a:lnTo>
                  <a:pt x="0" y="6519"/>
                </a:lnTo>
                <a:lnTo>
                  <a:pt x="0" y="9624"/>
                </a:lnTo>
                <a:lnTo>
                  <a:pt x="0" y="14901"/>
                </a:lnTo>
                <a:lnTo>
                  <a:pt x="3104" y="14901"/>
                </a:lnTo>
                <a:lnTo>
                  <a:pt x="5278" y="14901"/>
                </a:lnTo>
                <a:lnTo>
                  <a:pt x="7451" y="14901"/>
                </a:lnTo>
                <a:lnTo>
                  <a:pt x="8382" y="13970"/>
                </a:lnTo>
                <a:lnTo>
                  <a:pt x="10555" y="11797"/>
                </a:lnTo>
                <a:lnTo>
                  <a:pt x="14591" y="11797"/>
                </a:lnTo>
                <a:lnTo>
                  <a:pt x="14591" y="4346"/>
                </a:lnTo>
                <a:lnTo>
                  <a:pt x="3104" y="0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32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" name="CustomShape 19"/>
          <p:cNvSpPr/>
          <p:nvPr/>
        </p:nvSpPr>
        <p:spPr>
          <a:xfrm>
            <a:off x="5419440" y="1195560"/>
            <a:ext cx="31680" cy="12240"/>
          </a:xfrm>
          <a:custGeom>
            <a:avLst/>
            <a:gdLst/>
            <a:ahLst/>
            <a:rect l="l" t="t" r="r" b="b"/>
            <a:pathLst>
              <a:path w="15522" h="6208">
                <a:moveTo>
                  <a:pt x="5277" y="6209"/>
                </a:moveTo>
                <a:lnTo>
                  <a:pt x="7451" y="6209"/>
                </a:lnTo>
                <a:lnTo>
                  <a:pt x="8382" y="6209"/>
                </a:lnTo>
                <a:lnTo>
                  <a:pt x="12418" y="4036"/>
                </a:lnTo>
                <a:lnTo>
                  <a:pt x="15522" y="4036"/>
                </a:lnTo>
                <a:lnTo>
                  <a:pt x="15522" y="0"/>
                </a:lnTo>
                <a:lnTo>
                  <a:pt x="0" y="0"/>
                </a:lnTo>
                <a:lnTo>
                  <a:pt x="3104" y="4036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32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" name="CustomShape 20"/>
          <p:cNvSpPr/>
          <p:nvPr/>
        </p:nvSpPr>
        <p:spPr>
          <a:xfrm>
            <a:off x="6075360" y="3190320"/>
            <a:ext cx="25200" cy="50760"/>
          </a:xfrm>
          <a:custGeom>
            <a:avLst/>
            <a:gdLst/>
            <a:ahLst/>
            <a:rect l="l" t="t" r="r" b="b"/>
            <a:pathLst>
              <a:path w="12417" h="24835">
                <a:moveTo>
                  <a:pt x="9313" y="22352"/>
                </a:moveTo>
                <a:lnTo>
                  <a:pt x="10245" y="18006"/>
                </a:lnTo>
                <a:lnTo>
                  <a:pt x="10245" y="12728"/>
                </a:lnTo>
                <a:lnTo>
                  <a:pt x="10245" y="7451"/>
                </a:lnTo>
                <a:lnTo>
                  <a:pt x="12418" y="0"/>
                </a:lnTo>
                <a:lnTo>
                  <a:pt x="3104" y="0"/>
                </a:lnTo>
                <a:lnTo>
                  <a:pt x="2173" y="5588"/>
                </a:lnTo>
                <a:lnTo>
                  <a:pt x="2173" y="12728"/>
                </a:lnTo>
                <a:lnTo>
                  <a:pt x="0" y="20179"/>
                </a:lnTo>
                <a:lnTo>
                  <a:pt x="0" y="27630"/>
                </a:lnTo>
                <a:lnTo>
                  <a:pt x="7140" y="27630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32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" name="CustomShape 21"/>
          <p:cNvSpPr/>
          <p:nvPr/>
        </p:nvSpPr>
        <p:spPr>
          <a:xfrm>
            <a:off x="3183480" y="1330200"/>
            <a:ext cx="835920" cy="919080"/>
          </a:xfrm>
          <a:custGeom>
            <a:avLst/>
            <a:gdLst/>
            <a:ahLst/>
            <a:rect l="l" t="t" r="r" b="b"/>
            <a:pathLst>
              <a:path w="406683" h="447041">
                <a:moveTo>
                  <a:pt x="395818" y="287783"/>
                </a:moveTo>
                <a:lnTo>
                  <a:pt x="392714" y="285610"/>
                </a:lnTo>
                <a:lnTo>
                  <a:pt x="387436" y="283437"/>
                </a:lnTo>
                <a:lnTo>
                  <a:pt x="383401" y="282506"/>
                </a:lnTo>
                <a:lnTo>
                  <a:pt x="381227" y="280333"/>
                </a:lnTo>
                <a:lnTo>
                  <a:pt x="381227" y="278159"/>
                </a:lnTo>
                <a:lnTo>
                  <a:pt x="381227" y="275986"/>
                </a:lnTo>
                <a:lnTo>
                  <a:pt x="383401" y="275055"/>
                </a:lnTo>
                <a:lnTo>
                  <a:pt x="381227" y="270709"/>
                </a:lnTo>
                <a:lnTo>
                  <a:pt x="379986" y="268846"/>
                </a:lnTo>
                <a:lnTo>
                  <a:pt x="375950" y="265431"/>
                </a:lnTo>
                <a:lnTo>
                  <a:pt x="372845" y="263568"/>
                </a:lnTo>
                <a:lnTo>
                  <a:pt x="366636" y="261395"/>
                </a:lnTo>
                <a:lnTo>
                  <a:pt x="363532" y="258291"/>
                </a:lnTo>
                <a:lnTo>
                  <a:pt x="359186" y="256118"/>
                </a:lnTo>
                <a:lnTo>
                  <a:pt x="358254" y="253945"/>
                </a:lnTo>
                <a:lnTo>
                  <a:pt x="358254" y="252703"/>
                </a:lnTo>
                <a:lnTo>
                  <a:pt x="356081" y="250840"/>
                </a:lnTo>
                <a:lnTo>
                  <a:pt x="356081" y="248667"/>
                </a:lnTo>
                <a:lnTo>
                  <a:pt x="356081" y="243389"/>
                </a:lnTo>
                <a:lnTo>
                  <a:pt x="341490" y="238112"/>
                </a:lnTo>
                <a:lnTo>
                  <a:pt x="330004" y="228488"/>
                </a:lnTo>
                <a:lnTo>
                  <a:pt x="322864" y="215760"/>
                </a:lnTo>
                <a:lnTo>
                  <a:pt x="325037" y="211724"/>
                </a:lnTo>
                <a:lnTo>
                  <a:pt x="326899" y="206446"/>
                </a:lnTo>
                <a:lnTo>
                  <a:pt x="330004" y="203032"/>
                </a:lnTo>
                <a:lnTo>
                  <a:pt x="336523" y="195581"/>
                </a:lnTo>
                <a:lnTo>
                  <a:pt x="326899" y="184094"/>
                </a:lnTo>
                <a:lnTo>
                  <a:pt x="319759" y="171366"/>
                </a:lnTo>
                <a:lnTo>
                  <a:pt x="310446" y="158638"/>
                </a:lnTo>
                <a:lnTo>
                  <a:pt x="302995" y="147151"/>
                </a:lnTo>
                <a:lnTo>
                  <a:pt x="290577" y="139701"/>
                </a:lnTo>
                <a:lnTo>
                  <a:pt x="275986" y="134423"/>
                </a:lnTo>
                <a:lnTo>
                  <a:pt x="275986" y="121695"/>
                </a:lnTo>
                <a:lnTo>
                  <a:pt x="259222" y="106793"/>
                </a:lnTo>
                <a:lnTo>
                  <a:pt x="244631" y="90029"/>
                </a:lnTo>
                <a:lnTo>
                  <a:pt x="226936" y="77301"/>
                </a:lnTo>
                <a:lnTo>
                  <a:pt x="222900" y="75128"/>
                </a:lnTo>
                <a:lnTo>
                  <a:pt x="219796" y="75128"/>
                </a:lnTo>
                <a:lnTo>
                  <a:pt x="214518" y="75128"/>
                </a:lnTo>
                <a:lnTo>
                  <a:pt x="209240" y="75128"/>
                </a:lnTo>
                <a:lnTo>
                  <a:pt x="203032" y="75128"/>
                </a:lnTo>
                <a:lnTo>
                  <a:pt x="199927" y="72955"/>
                </a:lnTo>
                <a:lnTo>
                  <a:pt x="192787" y="64573"/>
                </a:lnTo>
                <a:lnTo>
                  <a:pt x="187509" y="50913"/>
                </a:lnTo>
                <a:lnTo>
                  <a:pt x="180059" y="36012"/>
                </a:lnTo>
                <a:lnTo>
                  <a:pt x="172918" y="23283"/>
                </a:lnTo>
                <a:lnTo>
                  <a:pt x="166709" y="22352"/>
                </a:lnTo>
                <a:lnTo>
                  <a:pt x="161432" y="20179"/>
                </a:lnTo>
                <a:lnTo>
                  <a:pt x="156154" y="18006"/>
                </a:lnTo>
                <a:lnTo>
                  <a:pt x="152118" y="15833"/>
                </a:lnTo>
                <a:lnTo>
                  <a:pt x="146841" y="12728"/>
                </a:lnTo>
                <a:lnTo>
                  <a:pt x="141563" y="12728"/>
                </a:lnTo>
                <a:lnTo>
                  <a:pt x="137527" y="14901"/>
                </a:lnTo>
                <a:lnTo>
                  <a:pt x="136596" y="14901"/>
                </a:lnTo>
                <a:lnTo>
                  <a:pt x="132250" y="15833"/>
                </a:lnTo>
                <a:lnTo>
                  <a:pt x="136596" y="28561"/>
                </a:lnTo>
                <a:lnTo>
                  <a:pt x="139701" y="38185"/>
                </a:lnTo>
                <a:lnTo>
                  <a:pt x="141563" y="49671"/>
                </a:lnTo>
                <a:lnTo>
                  <a:pt x="143736" y="65504"/>
                </a:lnTo>
                <a:lnTo>
                  <a:pt x="154291" y="62400"/>
                </a:lnTo>
                <a:lnTo>
                  <a:pt x="161432" y="57122"/>
                </a:lnTo>
                <a:lnTo>
                  <a:pt x="166709" y="52776"/>
                </a:lnTo>
                <a:lnTo>
                  <a:pt x="176023" y="49671"/>
                </a:lnTo>
                <a:lnTo>
                  <a:pt x="176023" y="52776"/>
                </a:lnTo>
                <a:lnTo>
                  <a:pt x="180059" y="52776"/>
                </a:lnTo>
                <a:lnTo>
                  <a:pt x="176023" y="54949"/>
                </a:lnTo>
                <a:lnTo>
                  <a:pt x="172918" y="58053"/>
                </a:lnTo>
                <a:lnTo>
                  <a:pt x="166709" y="60226"/>
                </a:lnTo>
                <a:lnTo>
                  <a:pt x="163605" y="62400"/>
                </a:lnTo>
                <a:lnTo>
                  <a:pt x="159259" y="65504"/>
                </a:lnTo>
                <a:lnTo>
                  <a:pt x="158327" y="69850"/>
                </a:lnTo>
                <a:lnTo>
                  <a:pt x="156154" y="75128"/>
                </a:lnTo>
                <a:lnTo>
                  <a:pt x="154291" y="80405"/>
                </a:lnTo>
                <a:lnTo>
                  <a:pt x="152118" y="84752"/>
                </a:lnTo>
                <a:lnTo>
                  <a:pt x="150877" y="86614"/>
                </a:lnTo>
                <a:lnTo>
                  <a:pt x="149014" y="87856"/>
                </a:lnTo>
                <a:lnTo>
                  <a:pt x="146841" y="87856"/>
                </a:lnTo>
                <a:lnTo>
                  <a:pt x="143736" y="90029"/>
                </a:lnTo>
                <a:lnTo>
                  <a:pt x="143736" y="82579"/>
                </a:lnTo>
                <a:lnTo>
                  <a:pt x="141563" y="69850"/>
                </a:lnTo>
                <a:lnTo>
                  <a:pt x="139701" y="58053"/>
                </a:lnTo>
                <a:lnTo>
                  <a:pt x="139701" y="52776"/>
                </a:lnTo>
                <a:lnTo>
                  <a:pt x="126972" y="49671"/>
                </a:lnTo>
                <a:lnTo>
                  <a:pt x="119832" y="38185"/>
                </a:lnTo>
                <a:lnTo>
                  <a:pt x="112381" y="25457"/>
                </a:lnTo>
                <a:lnTo>
                  <a:pt x="107414" y="12728"/>
                </a:lnTo>
                <a:lnTo>
                  <a:pt x="80095" y="12728"/>
                </a:lnTo>
                <a:lnTo>
                  <a:pt x="80095" y="57122"/>
                </a:lnTo>
                <a:lnTo>
                  <a:pt x="73886" y="57122"/>
                </a:lnTo>
                <a:lnTo>
                  <a:pt x="70782" y="54949"/>
                </a:lnTo>
                <a:lnTo>
                  <a:pt x="66746" y="54949"/>
                </a:lnTo>
                <a:lnTo>
                  <a:pt x="63641" y="52776"/>
                </a:lnTo>
                <a:lnTo>
                  <a:pt x="56191" y="38185"/>
                </a:lnTo>
                <a:lnTo>
                  <a:pt x="54328" y="22352"/>
                </a:lnTo>
                <a:lnTo>
                  <a:pt x="56191" y="3104"/>
                </a:lnTo>
                <a:lnTo>
                  <a:pt x="52155" y="3104"/>
                </a:lnTo>
                <a:lnTo>
                  <a:pt x="52155" y="0"/>
                </a:lnTo>
                <a:lnTo>
                  <a:pt x="22973" y="3104"/>
                </a:lnTo>
                <a:lnTo>
                  <a:pt x="19869" y="28561"/>
                </a:lnTo>
                <a:lnTo>
                  <a:pt x="16764" y="54949"/>
                </a:lnTo>
                <a:lnTo>
                  <a:pt x="9313" y="79474"/>
                </a:lnTo>
                <a:lnTo>
                  <a:pt x="0" y="97480"/>
                </a:lnTo>
                <a:lnTo>
                  <a:pt x="3104" y="104620"/>
                </a:lnTo>
                <a:lnTo>
                  <a:pt x="7451" y="109898"/>
                </a:lnTo>
                <a:lnTo>
                  <a:pt x="12418" y="114244"/>
                </a:lnTo>
                <a:lnTo>
                  <a:pt x="19869" y="116417"/>
                </a:lnTo>
                <a:lnTo>
                  <a:pt x="27009" y="117349"/>
                </a:lnTo>
                <a:lnTo>
                  <a:pt x="27009" y="121695"/>
                </a:lnTo>
                <a:lnTo>
                  <a:pt x="27009" y="123868"/>
                </a:lnTo>
                <a:lnTo>
                  <a:pt x="25146" y="123868"/>
                </a:lnTo>
                <a:lnTo>
                  <a:pt x="25146" y="124799"/>
                </a:lnTo>
                <a:lnTo>
                  <a:pt x="22973" y="126972"/>
                </a:lnTo>
                <a:lnTo>
                  <a:pt x="30113" y="141874"/>
                </a:lnTo>
                <a:lnTo>
                  <a:pt x="41600" y="151187"/>
                </a:lnTo>
                <a:lnTo>
                  <a:pt x="56191" y="156465"/>
                </a:lnTo>
                <a:lnTo>
                  <a:pt x="72955" y="161742"/>
                </a:lnTo>
                <a:lnTo>
                  <a:pt x="90650" y="166089"/>
                </a:lnTo>
                <a:lnTo>
                  <a:pt x="107414" y="171366"/>
                </a:lnTo>
                <a:lnTo>
                  <a:pt x="119832" y="178817"/>
                </a:lnTo>
                <a:lnTo>
                  <a:pt x="132250" y="174471"/>
                </a:lnTo>
                <a:lnTo>
                  <a:pt x="139701" y="169193"/>
                </a:lnTo>
                <a:lnTo>
                  <a:pt x="144668" y="163915"/>
                </a:lnTo>
                <a:lnTo>
                  <a:pt x="150877" y="158638"/>
                </a:lnTo>
                <a:lnTo>
                  <a:pt x="159259" y="154602"/>
                </a:lnTo>
                <a:lnTo>
                  <a:pt x="168882" y="156465"/>
                </a:lnTo>
                <a:lnTo>
                  <a:pt x="178196" y="163915"/>
                </a:lnTo>
                <a:lnTo>
                  <a:pt x="188441" y="171366"/>
                </a:lnTo>
                <a:lnTo>
                  <a:pt x="203032" y="174471"/>
                </a:lnTo>
                <a:lnTo>
                  <a:pt x="212345" y="218864"/>
                </a:lnTo>
                <a:lnTo>
                  <a:pt x="219796" y="228488"/>
                </a:lnTo>
                <a:lnTo>
                  <a:pt x="230040" y="235939"/>
                </a:lnTo>
                <a:lnTo>
                  <a:pt x="239664" y="243389"/>
                </a:lnTo>
                <a:lnTo>
                  <a:pt x="246804" y="256118"/>
                </a:lnTo>
                <a:lnTo>
                  <a:pt x="248977" y="265431"/>
                </a:lnTo>
                <a:lnTo>
                  <a:pt x="246804" y="278159"/>
                </a:lnTo>
                <a:lnTo>
                  <a:pt x="243700" y="295234"/>
                </a:lnTo>
                <a:lnTo>
                  <a:pt x="237491" y="311998"/>
                </a:lnTo>
                <a:lnTo>
                  <a:pt x="232213" y="326899"/>
                </a:lnTo>
                <a:lnTo>
                  <a:pt x="226936" y="337455"/>
                </a:lnTo>
                <a:lnTo>
                  <a:pt x="209240" y="342732"/>
                </a:lnTo>
                <a:lnTo>
                  <a:pt x="188441" y="348010"/>
                </a:lnTo>
                <a:lnTo>
                  <a:pt x="172918" y="354529"/>
                </a:lnTo>
                <a:lnTo>
                  <a:pt x="172918" y="361669"/>
                </a:lnTo>
                <a:lnTo>
                  <a:pt x="172918" y="367257"/>
                </a:lnTo>
                <a:lnTo>
                  <a:pt x="173850" y="372535"/>
                </a:lnTo>
                <a:lnTo>
                  <a:pt x="176023" y="377813"/>
                </a:lnTo>
                <a:lnTo>
                  <a:pt x="197754" y="376571"/>
                </a:lnTo>
                <a:lnTo>
                  <a:pt x="216691" y="370362"/>
                </a:lnTo>
                <a:lnTo>
                  <a:pt x="232213" y="361669"/>
                </a:lnTo>
                <a:lnTo>
                  <a:pt x="243700" y="372535"/>
                </a:lnTo>
                <a:lnTo>
                  <a:pt x="254255" y="387126"/>
                </a:lnTo>
                <a:lnTo>
                  <a:pt x="261395" y="402027"/>
                </a:lnTo>
                <a:lnTo>
                  <a:pt x="268846" y="418791"/>
                </a:lnTo>
                <a:lnTo>
                  <a:pt x="280022" y="429657"/>
                </a:lnTo>
                <a:lnTo>
                  <a:pt x="292750" y="436797"/>
                </a:lnTo>
                <a:lnTo>
                  <a:pt x="310446" y="441143"/>
                </a:lnTo>
                <a:lnTo>
                  <a:pt x="326899" y="444248"/>
                </a:lnTo>
                <a:lnTo>
                  <a:pt x="339628" y="449526"/>
                </a:lnTo>
                <a:lnTo>
                  <a:pt x="343663" y="449526"/>
                </a:lnTo>
                <a:lnTo>
                  <a:pt x="336523" y="433693"/>
                </a:lnTo>
                <a:lnTo>
                  <a:pt x="326899" y="420964"/>
                </a:lnTo>
                <a:lnTo>
                  <a:pt x="316655" y="406374"/>
                </a:lnTo>
                <a:lnTo>
                  <a:pt x="319759" y="406374"/>
                </a:lnTo>
                <a:lnTo>
                  <a:pt x="322864" y="407305"/>
                </a:lnTo>
                <a:lnTo>
                  <a:pt x="330004" y="411651"/>
                </a:lnTo>
                <a:lnTo>
                  <a:pt x="339628" y="416929"/>
                </a:lnTo>
                <a:lnTo>
                  <a:pt x="348941" y="422206"/>
                </a:lnTo>
                <a:lnTo>
                  <a:pt x="356081" y="426242"/>
                </a:lnTo>
                <a:lnTo>
                  <a:pt x="359186" y="424379"/>
                </a:lnTo>
                <a:lnTo>
                  <a:pt x="361359" y="422206"/>
                </a:lnTo>
                <a:lnTo>
                  <a:pt x="363532" y="420964"/>
                </a:lnTo>
                <a:lnTo>
                  <a:pt x="363532" y="418791"/>
                </a:lnTo>
                <a:lnTo>
                  <a:pt x="365395" y="416929"/>
                </a:lnTo>
                <a:lnTo>
                  <a:pt x="366636" y="414756"/>
                </a:lnTo>
                <a:lnTo>
                  <a:pt x="365395" y="394577"/>
                </a:lnTo>
                <a:lnTo>
                  <a:pt x="359186" y="379675"/>
                </a:lnTo>
                <a:lnTo>
                  <a:pt x="352045" y="365084"/>
                </a:lnTo>
                <a:lnTo>
                  <a:pt x="339628" y="365084"/>
                </a:lnTo>
                <a:lnTo>
                  <a:pt x="332177" y="333108"/>
                </a:lnTo>
                <a:lnTo>
                  <a:pt x="322864" y="304547"/>
                </a:lnTo>
                <a:lnTo>
                  <a:pt x="329073" y="302685"/>
                </a:lnTo>
                <a:lnTo>
                  <a:pt x="334350" y="302685"/>
                </a:lnTo>
                <a:lnTo>
                  <a:pt x="339628" y="300512"/>
                </a:lnTo>
                <a:lnTo>
                  <a:pt x="346768" y="300512"/>
                </a:lnTo>
                <a:lnTo>
                  <a:pt x="352045" y="313240"/>
                </a:lnTo>
                <a:lnTo>
                  <a:pt x="359186" y="322553"/>
                </a:lnTo>
                <a:lnTo>
                  <a:pt x="368810" y="332177"/>
                </a:lnTo>
                <a:lnTo>
                  <a:pt x="375950" y="340559"/>
                </a:lnTo>
                <a:lnTo>
                  <a:pt x="383401" y="340559"/>
                </a:lnTo>
                <a:lnTo>
                  <a:pt x="388368" y="339628"/>
                </a:lnTo>
                <a:lnTo>
                  <a:pt x="394577" y="339628"/>
                </a:lnTo>
                <a:lnTo>
                  <a:pt x="399854" y="337455"/>
                </a:lnTo>
                <a:lnTo>
                  <a:pt x="407305" y="287783"/>
                </a:lnTo>
                <a:lnTo>
                  <a:pt x="402027" y="287783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32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" name="CustomShape 22"/>
          <p:cNvSpPr/>
          <p:nvPr/>
        </p:nvSpPr>
        <p:spPr>
          <a:xfrm>
            <a:off x="6501600" y="3455640"/>
            <a:ext cx="88920" cy="31680"/>
          </a:xfrm>
          <a:custGeom>
            <a:avLst/>
            <a:gdLst/>
            <a:ahLst/>
            <a:rect l="l" t="t" r="r" b="b"/>
            <a:pathLst>
              <a:path w="43462" h="15522">
                <a:moveTo>
                  <a:pt x="24836" y="7451"/>
                </a:moveTo>
                <a:lnTo>
                  <a:pt x="14591" y="3415"/>
                </a:lnTo>
                <a:lnTo>
                  <a:pt x="4967" y="0"/>
                </a:lnTo>
                <a:lnTo>
                  <a:pt x="3104" y="3415"/>
                </a:lnTo>
                <a:lnTo>
                  <a:pt x="3104" y="5278"/>
                </a:lnTo>
                <a:lnTo>
                  <a:pt x="1863" y="7451"/>
                </a:lnTo>
                <a:lnTo>
                  <a:pt x="0" y="8692"/>
                </a:lnTo>
                <a:lnTo>
                  <a:pt x="0" y="12728"/>
                </a:lnTo>
                <a:lnTo>
                  <a:pt x="7140" y="12728"/>
                </a:lnTo>
                <a:lnTo>
                  <a:pt x="10245" y="14901"/>
                </a:lnTo>
                <a:lnTo>
                  <a:pt x="12418" y="14901"/>
                </a:lnTo>
                <a:lnTo>
                  <a:pt x="15522" y="15833"/>
                </a:lnTo>
                <a:lnTo>
                  <a:pt x="44704" y="15833"/>
                </a:lnTo>
                <a:lnTo>
                  <a:pt x="37253" y="10555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32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" name="CustomShape 23"/>
          <p:cNvSpPr/>
          <p:nvPr/>
        </p:nvSpPr>
        <p:spPr>
          <a:xfrm>
            <a:off x="5844240" y="3308400"/>
            <a:ext cx="50760" cy="18720"/>
          </a:xfrm>
          <a:custGeom>
            <a:avLst/>
            <a:gdLst/>
            <a:ahLst/>
            <a:rect l="l" t="t" r="r" b="b"/>
            <a:pathLst>
              <a:path w="24835" h="9313">
                <a:moveTo>
                  <a:pt x="4967" y="10555"/>
                </a:moveTo>
                <a:lnTo>
                  <a:pt x="10245" y="10555"/>
                </a:lnTo>
                <a:lnTo>
                  <a:pt x="14280" y="8382"/>
                </a:lnTo>
                <a:lnTo>
                  <a:pt x="17695" y="7140"/>
                </a:lnTo>
                <a:lnTo>
                  <a:pt x="19558" y="5278"/>
                </a:lnTo>
                <a:lnTo>
                  <a:pt x="24836" y="3104"/>
                </a:lnTo>
                <a:lnTo>
                  <a:pt x="2483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32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" name="CustomShape 24"/>
          <p:cNvSpPr/>
          <p:nvPr/>
        </p:nvSpPr>
        <p:spPr>
          <a:xfrm>
            <a:off x="6055920" y="3264120"/>
            <a:ext cx="50760" cy="82800"/>
          </a:xfrm>
          <a:custGeom>
            <a:avLst/>
            <a:gdLst/>
            <a:ahLst/>
            <a:rect l="l" t="t" r="r" b="b"/>
            <a:pathLst>
              <a:path w="24835" h="40357">
                <a:moveTo>
                  <a:pt x="21731" y="0"/>
                </a:moveTo>
                <a:lnTo>
                  <a:pt x="14591" y="0"/>
                </a:lnTo>
                <a:lnTo>
                  <a:pt x="9313" y="0"/>
                </a:lnTo>
                <a:lnTo>
                  <a:pt x="4967" y="2173"/>
                </a:lnTo>
                <a:lnTo>
                  <a:pt x="1863" y="4346"/>
                </a:lnTo>
                <a:lnTo>
                  <a:pt x="0" y="11797"/>
                </a:lnTo>
                <a:lnTo>
                  <a:pt x="0" y="26698"/>
                </a:lnTo>
                <a:lnTo>
                  <a:pt x="1863" y="41289"/>
                </a:lnTo>
                <a:lnTo>
                  <a:pt x="7140" y="39116"/>
                </a:lnTo>
                <a:lnTo>
                  <a:pt x="11487" y="39116"/>
                </a:lnTo>
                <a:lnTo>
                  <a:pt x="14591" y="39116"/>
                </a:lnTo>
                <a:lnTo>
                  <a:pt x="16454" y="37253"/>
                </a:lnTo>
                <a:lnTo>
                  <a:pt x="26078" y="37253"/>
                </a:lnTo>
                <a:lnTo>
                  <a:pt x="23904" y="17075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32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" name="CustomShape 25"/>
          <p:cNvSpPr/>
          <p:nvPr/>
        </p:nvSpPr>
        <p:spPr>
          <a:xfrm>
            <a:off x="6767280" y="3466800"/>
            <a:ext cx="69840" cy="44280"/>
          </a:xfrm>
          <a:custGeom>
            <a:avLst/>
            <a:gdLst/>
            <a:ahLst/>
            <a:rect l="l" t="t" r="r" b="b"/>
            <a:pathLst>
              <a:path w="34149" h="21731">
                <a:moveTo>
                  <a:pt x="21731" y="3415"/>
                </a:moveTo>
                <a:lnTo>
                  <a:pt x="14591" y="5278"/>
                </a:lnTo>
                <a:lnTo>
                  <a:pt x="7140" y="9624"/>
                </a:lnTo>
                <a:lnTo>
                  <a:pt x="0" y="10555"/>
                </a:lnTo>
                <a:lnTo>
                  <a:pt x="3104" y="24525"/>
                </a:lnTo>
                <a:lnTo>
                  <a:pt x="7140" y="22352"/>
                </a:lnTo>
                <a:lnTo>
                  <a:pt x="10245" y="22352"/>
                </a:lnTo>
                <a:lnTo>
                  <a:pt x="12418" y="22352"/>
                </a:lnTo>
                <a:lnTo>
                  <a:pt x="12418" y="20179"/>
                </a:lnTo>
                <a:lnTo>
                  <a:pt x="15522" y="20179"/>
                </a:lnTo>
                <a:lnTo>
                  <a:pt x="21731" y="17075"/>
                </a:lnTo>
                <a:lnTo>
                  <a:pt x="24836" y="12728"/>
                </a:lnTo>
                <a:lnTo>
                  <a:pt x="29182" y="9624"/>
                </a:lnTo>
                <a:lnTo>
                  <a:pt x="32286" y="5278"/>
                </a:lnTo>
                <a:lnTo>
                  <a:pt x="36322" y="0"/>
                </a:lnTo>
                <a:lnTo>
                  <a:pt x="27009" y="0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32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" name="CustomShape 26"/>
          <p:cNvSpPr/>
          <p:nvPr/>
        </p:nvSpPr>
        <p:spPr>
          <a:xfrm>
            <a:off x="5297040" y="910080"/>
            <a:ext cx="6103440" cy="4813560"/>
          </a:xfrm>
          <a:custGeom>
            <a:avLst/>
            <a:gdLst/>
            <a:ahLst/>
            <a:rect l="l" t="t" r="r" b="b"/>
            <a:pathLst>
              <a:path w="2967861" h="2340761">
                <a:moveTo>
                  <a:pt x="2965999" y="516271"/>
                </a:moveTo>
                <a:lnTo>
                  <a:pt x="2956685" y="502612"/>
                </a:lnTo>
                <a:lnTo>
                  <a:pt x="2945199" y="489883"/>
                </a:lnTo>
                <a:lnTo>
                  <a:pt x="2934644" y="477155"/>
                </a:lnTo>
                <a:lnTo>
                  <a:pt x="2930608" y="477155"/>
                </a:lnTo>
                <a:lnTo>
                  <a:pt x="2929677" y="477155"/>
                </a:lnTo>
                <a:lnTo>
                  <a:pt x="2927503" y="479328"/>
                </a:lnTo>
                <a:lnTo>
                  <a:pt x="2925330" y="479328"/>
                </a:lnTo>
                <a:lnTo>
                  <a:pt x="2923158" y="480260"/>
                </a:lnTo>
                <a:lnTo>
                  <a:pt x="2905462" y="477155"/>
                </a:lnTo>
                <a:lnTo>
                  <a:pt x="2896149" y="469705"/>
                </a:lnTo>
                <a:lnTo>
                  <a:pt x="2889008" y="460081"/>
                </a:lnTo>
                <a:lnTo>
                  <a:pt x="2881868" y="449526"/>
                </a:lnTo>
                <a:lnTo>
                  <a:pt x="2871313" y="439902"/>
                </a:lnTo>
                <a:lnTo>
                  <a:pt x="2866035" y="435555"/>
                </a:lnTo>
                <a:lnTo>
                  <a:pt x="2859827" y="435555"/>
                </a:lnTo>
                <a:lnTo>
                  <a:pt x="2854549" y="434624"/>
                </a:lnTo>
                <a:lnTo>
                  <a:pt x="2849271" y="434624"/>
                </a:lnTo>
                <a:lnTo>
                  <a:pt x="2843994" y="430278"/>
                </a:lnTo>
                <a:lnTo>
                  <a:pt x="2810776" y="395508"/>
                </a:lnTo>
                <a:lnTo>
                  <a:pt x="2751481" y="370051"/>
                </a:lnTo>
                <a:lnTo>
                  <a:pt x="2747445" y="370983"/>
                </a:lnTo>
                <a:lnTo>
                  <a:pt x="2744340" y="373156"/>
                </a:lnTo>
                <a:lnTo>
                  <a:pt x="2740305" y="377502"/>
                </a:lnTo>
                <a:lnTo>
                  <a:pt x="2735027" y="378433"/>
                </a:lnTo>
                <a:lnTo>
                  <a:pt x="2729750" y="378433"/>
                </a:lnTo>
                <a:lnTo>
                  <a:pt x="2723541" y="378433"/>
                </a:lnTo>
                <a:lnTo>
                  <a:pt x="2708950" y="373156"/>
                </a:lnTo>
                <a:lnTo>
                  <a:pt x="2696532" y="365705"/>
                </a:lnTo>
                <a:lnTo>
                  <a:pt x="2678836" y="362601"/>
                </a:lnTo>
                <a:lnTo>
                  <a:pt x="2678836" y="367878"/>
                </a:lnTo>
                <a:lnTo>
                  <a:pt x="2678836" y="373156"/>
                </a:lnTo>
                <a:lnTo>
                  <a:pt x="2676664" y="377502"/>
                </a:lnTo>
                <a:lnTo>
                  <a:pt x="2676664" y="380607"/>
                </a:lnTo>
                <a:lnTo>
                  <a:pt x="2678836" y="382780"/>
                </a:lnTo>
                <a:lnTo>
                  <a:pt x="2681010" y="385884"/>
                </a:lnTo>
                <a:lnTo>
                  <a:pt x="2684114" y="392093"/>
                </a:lnTo>
                <a:lnTo>
                  <a:pt x="2681941" y="397371"/>
                </a:lnTo>
                <a:lnTo>
                  <a:pt x="2681941" y="400475"/>
                </a:lnTo>
                <a:lnTo>
                  <a:pt x="2681010" y="404821"/>
                </a:lnTo>
                <a:lnTo>
                  <a:pt x="2678836" y="406994"/>
                </a:lnTo>
                <a:lnTo>
                  <a:pt x="2678836" y="412272"/>
                </a:lnTo>
                <a:lnTo>
                  <a:pt x="2671696" y="406994"/>
                </a:lnTo>
                <a:lnTo>
                  <a:pt x="2666419" y="402648"/>
                </a:lnTo>
                <a:lnTo>
                  <a:pt x="2660210" y="395198"/>
                </a:lnTo>
                <a:lnTo>
                  <a:pt x="2654932" y="389920"/>
                </a:lnTo>
                <a:lnTo>
                  <a:pt x="2651828" y="382469"/>
                </a:lnTo>
                <a:lnTo>
                  <a:pt x="2616437" y="382469"/>
                </a:lnTo>
                <a:lnTo>
                  <a:pt x="2581978" y="382469"/>
                </a:lnTo>
                <a:lnTo>
                  <a:pt x="2547518" y="385574"/>
                </a:lnTo>
                <a:lnTo>
                  <a:pt x="2544414" y="384642"/>
                </a:lnTo>
                <a:lnTo>
                  <a:pt x="2542240" y="380296"/>
                </a:lnTo>
                <a:lnTo>
                  <a:pt x="2538205" y="378123"/>
                </a:lnTo>
                <a:lnTo>
                  <a:pt x="2535100" y="365395"/>
                </a:lnTo>
                <a:lnTo>
                  <a:pt x="2532927" y="350493"/>
                </a:lnTo>
                <a:lnTo>
                  <a:pt x="2527650" y="333419"/>
                </a:lnTo>
                <a:lnTo>
                  <a:pt x="2515232" y="330314"/>
                </a:lnTo>
                <a:lnTo>
                  <a:pt x="2498468" y="327210"/>
                </a:lnTo>
                <a:lnTo>
                  <a:pt x="2481703" y="325037"/>
                </a:lnTo>
                <a:lnTo>
                  <a:pt x="2464008" y="325037"/>
                </a:lnTo>
                <a:lnTo>
                  <a:pt x="2451590" y="330314"/>
                </a:lnTo>
                <a:lnTo>
                  <a:pt x="2437931" y="325037"/>
                </a:lnTo>
                <a:lnTo>
                  <a:pt x="2427375" y="315413"/>
                </a:lnTo>
                <a:lnTo>
                  <a:pt x="2420235" y="304858"/>
                </a:lnTo>
                <a:lnTo>
                  <a:pt x="2414958" y="293371"/>
                </a:lnTo>
                <a:lnTo>
                  <a:pt x="2401298" y="293371"/>
                </a:lnTo>
                <a:lnTo>
                  <a:pt x="2388880" y="293371"/>
                </a:lnTo>
                <a:lnTo>
                  <a:pt x="2378325" y="297718"/>
                </a:lnTo>
                <a:lnTo>
                  <a:pt x="2373047" y="295544"/>
                </a:lnTo>
                <a:lnTo>
                  <a:pt x="2369012" y="293371"/>
                </a:lnTo>
                <a:lnTo>
                  <a:pt x="2365907" y="291198"/>
                </a:lnTo>
                <a:lnTo>
                  <a:pt x="2365907" y="288094"/>
                </a:lnTo>
                <a:lnTo>
                  <a:pt x="2363734" y="285921"/>
                </a:lnTo>
                <a:lnTo>
                  <a:pt x="2363734" y="282816"/>
                </a:lnTo>
                <a:lnTo>
                  <a:pt x="2361561" y="276607"/>
                </a:lnTo>
                <a:lnTo>
                  <a:pt x="2358457" y="273503"/>
                </a:lnTo>
                <a:lnTo>
                  <a:pt x="2351316" y="268225"/>
                </a:lnTo>
                <a:lnTo>
                  <a:pt x="2334552" y="262016"/>
                </a:lnTo>
                <a:lnTo>
                  <a:pt x="2315925" y="256739"/>
                </a:lnTo>
                <a:lnTo>
                  <a:pt x="2296057" y="251461"/>
                </a:lnTo>
                <a:lnTo>
                  <a:pt x="2276188" y="249288"/>
                </a:lnTo>
                <a:lnTo>
                  <a:pt x="2258493" y="249288"/>
                </a:lnTo>
                <a:lnTo>
                  <a:pt x="2247007" y="253634"/>
                </a:lnTo>
                <a:lnTo>
                  <a:pt x="2234589" y="256739"/>
                </a:lnTo>
                <a:lnTo>
                  <a:pt x="2237693" y="273813"/>
                </a:lnTo>
                <a:lnTo>
                  <a:pt x="2241729" y="286541"/>
                </a:lnTo>
                <a:lnTo>
                  <a:pt x="2243902" y="305479"/>
                </a:lnTo>
                <a:lnTo>
                  <a:pt x="2236762" y="305479"/>
                </a:lnTo>
                <a:lnTo>
                  <a:pt x="2232726" y="303306"/>
                </a:lnTo>
                <a:lnTo>
                  <a:pt x="2227448" y="303306"/>
                </a:lnTo>
                <a:lnTo>
                  <a:pt x="2225275" y="303306"/>
                </a:lnTo>
                <a:lnTo>
                  <a:pt x="2222171" y="303306"/>
                </a:lnTo>
                <a:lnTo>
                  <a:pt x="2218135" y="306410"/>
                </a:lnTo>
                <a:lnTo>
                  <a:pt x="2215030" y="310756"/>
                </a:lnTo>
                <a:lnTo>
                  <a:pt x="2207890" y="306410"/>
                </a:lnTo>
                <a:lnTo>
                  <a:pt x="2201681" y="303306"/>
                </a:lnTo>
                <a:lnTo>
                  <a:pt x="2198577" y="298028"/>
                </a:lnTo>
                <a:lnTo>
                  <a:pt x="2193299" y="293682"/>
                </a:lnTo>
                <a:lnTo>
                  <a:pt x="2188022" y="288404"/>
                </a:lnTo>
                <a:lnTo>
                  <a:pt x="2174362" y="310756"/>
                </a:lnTo>
                <a:lnTo>
                  <a:pt x="2165980" y="308583"/>
                </a:lnTo>
                <a:lnTo>
                  <a:pt x="2158840" y="306410"/>
                </a:lnTo>
                <a:lnTo>
                  <a:pt x="2152631" y="303306"/>
                </a:lnTo>
                <a:lnTo>
                  <a:pt x="2149526" y="298028"/>
                </a:lnTo>
                <a:lnTo>
                  <a:pt x="2147353" y="290577"/>
                </a:lnTo>
                <a:lnTo>
                  <a:pt x="2147353" y="280953"/>
                </a:lnTo>
                <a:lnTo>
                  <a:pt x="2140213" y="290577"/>
                </a:lnTo>
                <a:lnTo>
                  <a:pt x="2137109" y="301132"/>
                </a:lnTo>
                <a:lnTo>
                  <a:pt x="2133073" y="312619"/>
                </a:lnTo>
                <a:lnTo>
                  <a:pt x="2127795" y="321001"/>
                </a:lnTo>
                <a:lnTo>
                  <a:pt x="2125622" y="323174"/>
                </a:lnTo>
                <a:lnTo>
                  <a:pt x="2123449" y="325347"/>
                </a:lnTo>
                <a:lnTo>
                  <a:pt x="2112894" y="317896"/>
                </a:lnTo>
                <a:lnTo>
                  <a:pt x="2100476" y="310446"/>
                </a:lnTo>
                <a:lnTo>
                  <a:pt x="2091163" y="300822"/>
                </a:lnTo>
                <a:lnTo>
                  <a:pt x="2088989" y="295544"/>
                </a:lnTo>
                <a:lnTo>
                  <a:pt x="2088058" y="291198"/>
                </a:lnTo>
                <a:lnTo>
                  <a:pt x="2088058" y="288094"/>
                </a:lnTo>
                <a:lnTo>
                  <a:pt x="2085885" y="283747"/>
                </a:lnTo>
                <a:lnTo>
                  <a:pt x="2083712" y="280643"/>
                </a:lnTo>
                <a:lnTo>
                  <a:pt x="2090852" y="261706"/>
                </a:lnTo>
                <a:lnTo>
                  <a:pt x="2103270" y="248978"/>
                </a:lnTo>
                <a:lnTo>
                  <a:pt x="2093957" y="212034"/>
                </a:lnTo>
                <a:lnTo>
                  <a:pt x="2090852" y="212034"/>
                </a:lnTo>
                <a:lnTo>
                  <a:pt x="2090852" y="206757"/>
                </a:lnTo>
                <a:lnTo>
                  <a:pt x="2070984" y="208930"/>
                </a:lnTo>
                <a:lnTo>
                  <a:pt x="2058566" y="214208"/>
                </a:lnTo>
                <a:lnTo>
                  <a:pt x="2047079" y="223831"/>
                </a:lnTo>
                <a:lnTo>
                  <a:pt x="2036524" y="218554"/>
                </a:lnTo>
                <a:lnTo>
                  <a:pt x="2025038" y="212345"/>
                </a:lnTo>
                <a:lnTo>
                  <a:pt x="2014482" y="207067"/>
                </a:lnTo>
                <a:lnTo>
                  <a:pt x="2012310" y="209240"/>
                </a:lnTo>
                <a:lnTo>
                  <a:pt x="2012310" y="211414"/>
                </a:lnTo>
                <a:lnTo>
                  <a:pt x="2010136" y="211414"/>
                </a:lnTo>
                <a:lnTo>
                  <a:pt x="2007032" y="212345"/>
                </a:lnTo>
                <a:lnTo>
                  <a:pt x="2007032" y="218554"/>
                </a:lnTo>
                <a:lnTo>
                  <a:pt x="2007032" y="223831"/>
                </a:lnTo>
                <a:lnTo>
                  <a:pt x="2007032" y="226936"/>
                </a:lnTo>
                <a:lnTo>
                  <a:pt x="2007032" y="229109"/>
                </a:lnTo>
                <a:lnTo>
                  <a:pt x="2007032" y="232213"/>
                </a:lnTo>
                <a:lnTo>
                  <a:pt x="2002996" y="243700"/>
                </a:lnTo>
                <a:lnTo>
                  <a:pt x="1950841" y="239354"/>
                </a:lnTo>
                <a:lnTo>
                  <a:pt x="1948668" y="234076"/>
                </a:lnTo>
                <a:lnTo>
                  <a:pt x="1948668" y="228799"/>
                </a:lnTo>
                <a:lnTo>
                  <a:pt x="1946495" y="223521"/>
                </a:lnTo>
                <a:lnTo>
                  <a:pt x="1946495" y="218243"/>
                </a:lnTo>
                <a:lnTo>
                  <a:pt x="1946495" y="216070"/>
                </a:lnTo>
                <a:lnTo>
                  <a:pt x="1934077" y="206446"/>
                </a:lnTo>
                <a:lnTo>
                  <a:pt x="1921659" y="204273"/>
                </a:lnTo>
                <a:lnTo>
                  <a:pt x="1904895" y="204273"/>
                </a:lnTo>
                <a:lnTo>
                  <a:pt x="1887200" y="206446"/>
                </a:lnTo>
                <a:lnTo>
                  <a:pt x="1887200" y="219175"/>
                </a:lnTo>
                <a:lnTo>
                  <a:pt x="1877886" y="219175"/>
                </a:lnTo>
                <a:lnTo>
                  <a:pt x="1877886" y="218243"/>
                </a:lnTo>
                <a:lnTo>
                  <a:pt x="1875713" y="218243"/>
                </a:lnTo>
                <a:lnTo>
                  <a:pt x="1873540" y="216070"/>
                </a:lnTo>
                <a:lnTo>
                  <a:pt x="1875713" y="206446"/>
                </a:lnTo>
                <a:lnTo>
                  <a:pt x="1877886" y="198996"/>
                </a:lnTo>
                <a:lnTo>
                  <a:pt x="1880060" y="193718"/>
                </a:lnTo>
                <a:lnTo>
                  <a:pt x="1883164" y="188441"/>
                </a:lnTo>
                <a:lnTo>
                  <a:pt x="1883164" y="182232"/>
                </a:lnTo>
                <a:lnTo>
                  <a:pt x="1873851" y="186578"/>
                </a:lnTo>
                <a:lnTo>
                  <a:pt x="1866710" y="191856"/>
                </a:lnTo>
                <a:lnTo>
                  <a:pt x="1859570" y="197133"/>
                </a:lnTo>
                <a:lnTo>
                  <a:pt x="1854293" y="203342"/>
                </a:lnTo>
                <a:lnTo>
                  <a:pt x="1851188" y="201169"/>
                </a:lnTo>
                <a:lnTo>
                  <a:pt x="1849015" y="201169"/>
                </a:lnTo>
                <a:lnTo>
                  <a:pt x="1849015" y="198996"/>
                </a:lnTo>
                <a:lnTo>
                  <a:pt x="1849015" y="196823"/>
                </a:lnTo>
                <a:lnTo>
                  <a:pt x="1849015" y="195891"/>
                </a:lnTo>
                <a:lnTo>
                  <a:pt x="1851188" y="191545"/>
                </a:lnTo>
                <a:lnTo>
                  <a:pt x="1851188" y="188441"/>
                </a:lnTo>
                <a:lnTo>
                  <a:pt x="1834424" y="186267"/>
                </a:lnTo>
                <a:lnTo>
                  <a:pt x="1819833" y="188441"/>
                </a:lnTo>
                <a:lnTo>
                  <a:pt x="1807415" y="195891"/>
                </a:lnTo>
                <a:lnTo>
                  <a:pt x="1803379" y="195891"/>
                </a:lnTo>
                <a:lnTo>
                  <a:pt x="1815797" y="180990"/>
                </a:lnTo>
                <a:lnTo>
                  <a:pt x="1832561" y="169503"/>
                </a:lnTo>
                <a:lnTo>
                  <a:pt x="1849325" y="159880"/>
                </a:lnTo>
                <a:lnTo>
                  <a:pt x="1863916" y="151498"/>
                </a:lnTo>
                <a:lnTo>
                  <a:pt x="1869194" y="141874"/>
                </a:lnTo>
                <a:lnTo>
                  <a:pt x="1873230" y="132250"/>
                </a:lnTo>
                <a:lnTo>
                  <a:pt x="1878507" y="123868"/>
                </a:lnTo>
                <a:lnTo>
                  <a:pt x="1890925" y="114244"/>
                </a:lnTo>
                <a:lnTo>
                  <a:pt x="1890925" y="90029"/>
                </a:lnTo>
                <a:lnTo>
                  <a:pt x="1881612" y="77301"/>
                </a:lnTo>
                <a:lnTo>
                  <a:pt x="1873230" y="65815"/>
                </a:lnTo>
                <a:lnTo>
                  <a:pt x="1861743" y="57432"/>
                </a:lnTo>
                <a:lnTo>
                  <a:pt x="1847152" y="49982"/>
                </a:lnTo>
                <a:lnTo>
                  <a:pt x="1847152" y="47809"/>
                </a:lnTo>
                <a:lnTo>
                  <a:pt x="1847152" y="45636"/>
                </a:lnTo>
                <a:lnTo>
                  <a:pt x="1844979" y="43462"/>
                </a:lnTo>
                <a:lnTo>
                  <a:pt x="1844048" y="45636"/>
                </a:lnTo>
                <a:lnTo>
                  <a:pt x="1827284" y="50913"/>
                </a:lnTo>
                <a:lnTo>
                  <a:pt x="1812693" y="53086"/>
                </a:lnTo>
                <a:lnTo>
                  <a:pt x="1800275" y="55259"/>
                </a:lnTo>
                <a:lnTo>
                  <a:pt x="1787857" y="60537"/>
                </a:lnTo>
                <a:lnTo>
                  <a:pt x="1780717" y="50913"/>
                </a:lnTo>
                <a:lnTo>
                  <a:pt x="1773577" y="43462"/>
                </a:lnTo>
                <a:lnTo>
                  <a:pt x="1766436" y="40358"/>
                </a:lnTo>
                <a:lnTo>
                  <a:pt x="1751845" y="36012"/>
                </a:lnTo>
                <a:lnTo>
                  <a:pt x="1752777" y="30734"/>
                </a:lnTo>
                <a:lnTo>
                  <a:pt x="1754950" y="28561"/>
                </a:lnTo>
                <a:lnTo>
                  <a:pt x="1757123" y="25457"/>
                </a:lnTo>
                <a:lnTo>
                  <a:pt x="1760227" y="23283"/>
                </a:lnTo>
                <a:lnTo>
                  <a:pt x="1762401" y="22352"/>
                </a:lnTo>
                <a:lnTo>
                  <a:pt x="1767678" y="20179"/>
                </a:lnTo>
                <a:lnTo>
                  <a:pt x="1766747" y="14901"/>
                </a:lnTo>
                <a:lnTo>
                  <a:pt x="1762711" y="10555"/>
                </a:lnTo>
                <a:lnTo>
                  <a:pt x="1760538" y="7451"/>
                </a:lnTo>
                <a:lnTo>
                  <a:pt x="1759607" y="5278"/>
                </a:lnTo>
                <a:lnTo>
                  <a:pt x="1755571" y="0"/>
                </a:lnTo>
                <a:lnTo>
                  <a:pt x="1735702" y="0"/>
                </a:lnTo>
                <a:lnTo>
                  <a:pt x="1731666" y="18006"/>
                </a:lnTo>
                <a:lnTo>
                  <a:pt x="1721111" y="28561"/>
                </a:lnTo>
                <a:lnTo>
                  <a:pt x="1708693" y="38185"/>
                </a:lnTo>
                <a:lnTo>
                  <a:pt x="1695034" y="45636"/>
                </a:lnTo>
                <a:lnTo>
                  <a:pt x="1679511" y="53086"/>
                </a:lnTo>
                <a:lnTo>
                  <a:pt x="1679511" y="73265"/>
                </a:lnTo>
                <a:lnTo>
                  <a:pt x="1674234" y="73265"/>
                </a:lnTo>
                <a:lnTo>
                  <a:pt x="1668025" y="72334"/>
                </a:lnTo>
                <a:lnTo>
                  <a:pt x="1664921" y="72334"/>
                </a:lnTo>
                <a:lnTo>
                  <a:pt x="1659643" y="70161"/>
                </a:lnTo>
                <a:lnTo>
                  <a:pt x="1653434" y="75438"/>
                </a:lnTo>
                <a:lnTo>
                  <a:pt x="1646294" y="82889"/>
                </a:lnTo>
                <a:lnTo>
                  <a:pt x="1639153" y="88167"/>
                </a:lnTo>
                <a:lnTo>
                  <a:pt x="1632013" y="94376"/>
                </a:lnTo>
                <a:lnTo>
                  <a:pt x="1626736" y="94376"/>
                </a:lnTo>
                <a:lnTo>
                  <a:pt x="1616181" y="94376"/>
                </a:lnTo>
                <a:lnTo>
                  <a:pt x="1601590" y="94376"/>
                </a:lnTo>
                <a:lnTo>
                  <a:pt x="1586999" y="94376"/>
                </a:lnTo>
                <a:lnTo>
                  <a:pt x="1575512" y="94376"/>
                </a:lnTo>
                <a:lnTo>
                  <a:pt x="1572408" y="99653"/>
                </a:lnTo>
                <a:lnTo>
                  <a:pt x="1570235" y="104931"/>
                </a:lnTo>
                <a:lnTo>
                  <a:pt x="1567130" y="110208"/>
                </a:lnTo>
                <a:lnTo>
                  <a:pt x="1564957" y="117659"/>
                </a:lnTo>
                <a:lnTo>
                  <a:pt x="1543226" y="117659"/>
                </a:lnTo>
                <a:lnTo>
                  <a:pt x="1526462" y="123868"/>
                </a:lnTo>
                <a:lnTo>
                  <a:pt x="1511871" y="130077"/>
                </a:lnTo>
                <a:lnTo>
                  <a:pt x="1497280" y="141563"/>
                </a:lnTo>
                <a:lnTo>
                  <a:pt x="1484862" y="152118"/>
                </a:lnTo>
                <a:lnTo>
                  <a:pt x="1468098" y="161742"/>
                </a:lnTo>
                <a:lnTo>
                  <a:pt x="1462821" y="180679"/>
                </a:lnTo>
                <a:lnTo>
                  <a:pt x="1459716" y="198685"/>
                </a:lnTo>
                <a:lnTo>
                  <a:pt x="1455680" y="215760"/>
                </a:lnTo>
                <a:lnTo>
                  <a:pt x="1452576" y="215760"/>
                </a:lnTo>
                <a:lnTo>
                  <a:pt x="1445436" y="198685"/>
                </a:lnTo>
                <a:lnTo>
                  <a:pt x="1419358" y="203963"/>
                </a:lnTo>
                <a:lnTo>
                  <a:pt x="1395454" y="211414"/>
                </a:lnTo>
                <a:lnTo>
                  <a:pt x="1399490" y="233766"/>
                </a:lnTo>
                <a:lnTo>
                  <a:pt x="1404767" y="253945"/>
                </a:lnTo>
                <a:lnTo>
                  <a:pt x="1410045" y="275055"/>
                </a:lnTo>
                <a:lnTo>
                  <a:pt x="1419358" y="290888"/>
                </a:lnTo>
                <a:lnTo>
                  <a:pt x="1431776" y="304547"/>
                </a:lnTo>
                <a:lnTo>
                  <a:pt x="1431776" y="312929"/>
                </a:lnTo>
                <a:lnTo>
                  <a:pt x="1416254" y="302374"/>
                </a:lnTo>
                <a:lnTo>
                  <a:pt x="1399490" y="287473"/>
                </a:lnTo>
                <a:lnTo>
                  <a:pt x="1388934" y="272571"/>
                </a:lnTo>
                <a:lnTo>
                  <a:pt x="1368135" y="272571"/>
                </a:lnTo>
                <a:lnTo>
                  <a:pt x="1352612" y="275676"/>
                </a:lnTo>
                <a:lnTo>
                  <a:pt x="1338953" y="283127"/>
                </a:lnTo>
                <a:lnTo>
                  <a:pt x="1331812" y="274745"/>
                </a:lnTo>
                <a:lnTo>
                  <a:pt x="1328708" y="263258"/>
                </a:lnTo>
                <a:lnTo>
                  <a:pt x="1324672" y="252703"/>
                </a:lnTo>
                <a:lnTo>
                  <a:pt x="1321568" y="250530"/>
                </a:lnTo>
                <a:lnTo>
                  <a:pt x="1321568" y="249909"/>
                </a:lnTo>
                <a:lnTo>
                  <a:pt x="1319394" y="249909"/>
                </a:lnTo>
                <a:lnTo>
                  <a:pt x="1316290" y="249909"/>
                </a:lnTo>
                <a:lnTo>
                  <a:pt x="1312254" y="249909"/>
                </a:lnTo>
                <a:lnTo>
                  <a:pt x="1312254" y="284679"/>
                </a:lnTo>
                <a:lnTo>
                  <a:pt x="1289281" y="305789"/>
                </a:lnTo>
                <a:lnTo>
                  <a:pt x="1294559" y="320691"/>
                </a:lnTo>
                <a:lnTo>
                  <a:pt x="1299837" y="331246"/>
                </a:lnTo>
                <a:lnTo>
                  <a:pt x="1305114" y="343974"/>
                </a:lnTo>
                <a:lnTo>
                  <a:pt x="1309150" y="362911"/>
                </a:lnTo>
                <a:lnTo>
                  <a:pt x="1329018" y="370362"/>
                </a:lnTo>
                <a:lnTo>
                  <a:pt x="1350750" y="378744"/>
                </a:lnTo>
                <a:lnTo>
                  <a:pt x="1368445" y="386195"/>
                </a:lnTo>
                <a:lnTo>
                  <a:pt x="1368445" y="392403"/>
                </a:lnTo>
                <a:lnTo>
                  <a:pt x="1350750" y="386195"/>
                </a:lnTo>
                <a:lnTo>
                  <a:pt x="1332123" y="386195"/>
                </a:lnTo>
                <a:lnTo>
                  <a:pt x="1312254" y="386195"/>
                </a:lnTo>
                <a:lnTo>
                  <a:pt x="1314427" y="401096"/>
                </a:lnTo>
                <a:lnTo>
                  <a:pt x="1316601" y="418170"/>
                </a:lnTo>
                <a:lnTo>
                  <a:pt x="1319705" y="435245"/>
                </a:lnTo>
                <a:lnTo>
                  <a:pt x="1316601" y="453251"/>
                </a:lnTo>
                <a:lnTo>
                  <a:pt x="1310392" y="464737"/>
                </a:lnTo>
                <a:lnTo>
                  <a:pt x="1303251" y="479639"/>
                </a:lnTo>
                <a:lnTo>
                  <a:pt x="1296111" y="492367"/>
                </a:lnTo>
                <a:lnTo>
                  <a:pt x="1293006" y="494540"/>
                </a:lnTo>
                <a:lnTo>
                  <a:pt x="1290833" y="495472"/>
                </a:lnTo>
                <a:lnTo>
                  <a:pt x="1289902" y="497645"/>
                </a:lnTo>
                <a:lnTo>
                  <a:pt x="1269102" y="497645"/>
                </a:lnTo>
                <a:lnTo>
                  <a:pt x="1269102" y="492057"/>
                </a:lnTo>
                <a:lnTo>
                  <a:pt x="1276243" y="489883"/>
                </a:lnTo>
                <a:lnTo>
                  <a:pt x="1282452" y="486779"/>
                </a:lnTo>
                <a:lnTo>
                  <a:pt x="1287729" y="484606"/>
                </a:lnTo>
                <a:lnTo>
                  <a:pt x="1290833" y="480260"/>
                </a:lnTo>
                <a:lnTo>
                  <a:pt x="1296111" y="477155"/>
                </a:lnTo>
                <a:lnTo>
                  <a:pt x="1296111" y="460081"/>
                </a:lnTo>
                <a:lnTo>
                  <a:pt x="1300147" y="447352"/>
                </a:lnTo>
                <a:lnTo>
                  <a:pt x="1305424" y="435866"/>
                </a:lnTo>
                <a:lnTo>
                  <a:pt x="1302320" y="429657"/>
                </a:lnTo>
                <a:lnTo>
                  <a:pt x="1300147" y="423448"/>
                </a:lnTo>
                <a:lnTo>
                  <a:pt x="1296111" y="420344"/>
                </a:lnTo>
                <a:lnTo>
                  <a:pt x="1293006" y="415997"/>
                </a:lnTo>
                <a:lnTo>
                  <a:pt x="1290833" y="412893"/>
                </a:lnTo>
                <a:lnTo>
                  <a:pt x="1289902" y="407615"/>
                </a:lnTo>
                <a:lnTo>
                  <a:pt x="1289902" y="400165"/>
                </a:lnTo>
                <a:lnTo>
                  <a:pt x="1293006" y="390541"/>
                </a:lnTo>
                <a:lnTo>
                  <a:pt x="1296111" y="379054"/>
                </a:lnTo>
                <a:lnTo>
                  <a:pt x="1296111" y="366326"/>
                </a:lnTo>
                <a:lnTo>
                  <a:pt x="1293006" y="355771"/>
                </a:lnTo>
                <a:lnTo>
                  <a:pt x="1289902" y="340870"/>
                </a:lnTo>
                <a:lnTo>
                  <a:pt x="1283693" y="328141"/>
                </a:lnTo>
                <a:lnTo>
                  <a:pt x="1280589" y="318517"/>
                </a:lnTo>
                <a:lnTo>
                  <a:pt x="1282762" y="311067"/>
                </a:lnTo>
                <a:lnTo>
                  <a:pt x="1283693" y="299580"/>
                </a:lnTo>
                <a:lnTo>
                  <a:pt x="1287729" y="286852"/>
                </a:lnTo>
                <a:lnTo>
                  <a:pt x="1290833" y="271951"/>
                </a:lnTo>
                <a:lnTo>
                  <a:pt x="1293006" y="257049"/>
                </a:lnTo>
                <a:lnTo>
                  <a:pt x="1285866" y="249598"/>
                </a:lnTo>
                <a:lnTo>
                  <a:pt x="1280589" y="239975"/>
                </a:lnTo>
                <a:lnTo>
                  <a:pt x="1260720" y="239043"/>
                </a:lnTo>
                <a:lnTo>
                  <a:pt x="1243956" y="239975"/>
                </a:lnTo>
                <a:lnTo>
                  <a:pt x="1234643" y="246184"/>
                </a:lnTo>
                <a:lnTo>
                  <a:pt x="1227502" y="254566"/>
                </a:lnTo>
                <a:lnTo>
                  <a:pt x="1222225" y="266052"/>
                </a:lnTo>
                <a:lnTo>
                  <a:pt x="1218189" y="276607"/>
                </a:lnTo>
                <a:lnTo>
                  <a:pt x="1215085" y="290267"/>
                </a:lnTo>
                <a:lnTo>
                  <a:pt x="1211049" y="300822"/>
                </a:lnTo>
                <a:lnTo>
                  <a:pt x="1203909" y="310446"/>
                </a:lnTo>
                <a:lnTo>
                  <a:pt x="1193353" y="317896"/>
                </a:lnTo>
                <a:lnTo>
                  <a:pt x="1196458" y="338075"/>
                </a:lnTo>
                <a:lnTo>
                  <a:pt x="1198631" y="352977"/>
                </a:lnTo>
                <a:lnTo>
                  <a:pt x="1202667" y="370051"/>
                </a:lnTo>
                <a:lnTo>
                  <a:pt x="1200494" y="392403"/>
                </a:lnTo>
                <a:lnTo>
                  <a:pt x="1217258" y="392403"/>
                </a:lnTo>
                <a:lnTo>
                  <a:pt x="1218189" y="399854"/>
                </a:lnTo>
                <a:lnTo>
                  <a:pt x="1222225" y="405132"/>
                </a:lnTo>
                <a:lnTo>
                  <a:pt x="1224398" y="410409"/>
                </a:lnTo>
                <a:lnTo>
                  <a:pt x="1227502" y="414756"/>
                </a:lnTo>
                <a:lnTo>
                  <a:pt x="1232780" y="420033"/>
                </a:lnTo>
                <a:lnTo>
                  <a:pt x="1231849" y="423138"/>
                </a:lnTo>
                <a:lnTo>
                  <a:pt x="1231849" y="425311"/>
                </a:lnTo>
                <a:lnTo>
                  <a:pt x="1229676" y="427484"/>
                </a:lnTo>
                <a:lnTo>
                  <a:pt x="1220362" y="423138"/>
                </a:lnTo>
                <a:lnTo>
                  <a:pt x="1205771" y="415687"/>
                </a:lnTo>
                <a:lnTo>
                  <a:pt x="1190249" y="402959"/>
                </a:lnTo>
                <a:lnTo>
                  <a:pt x="1171622" y="390230"/>
                </a:lnTo>
                <a:lnTo>
                  <a:pt x="1159204" y="377502"/>
                </a:lnTo>
                <a:lnTo>
                  <a:pt x="1149891" y="366016"/>
                </a:lnTo>
                <a:lnTo>
                  <a:pt x="1142751" y="366016"/>
                </a:lnTo>
                <a:lnTo>
                  <a:pt x="1135611" y="366016"/>
                </a:lnTo>
                <a:lnTo>
                  <a:pt x="1130333" y="363842"/>
                </a:lnTo>
                <a:lnTo>
                  <a:pt x="1126297" y="362911"/>
                </a:lnTo>
                <a:lnTo>
                  <a:pt x="1119157" y="366016"/>
                </a:lnTo>
                <a:lnTo>
                  <a:pt x="1116052" y="368189"/>
                </a:lnTo>
                <a:lnTo>
                  <a:pt x="1112017" y="371293"/>
                </a:lnTo>
                <a:lnTo>
                  <a:pt x="1106739" y="375639"/>
                </a:lnTo>
                <a:lnTo>
                  <a:pt x="1106739" y="383090"/>
                </a:lnTo>
                <a:lnTo>
                  <a:pt x="1106739" y="388368"/>
                </a:lnTo>
                <a:lnTo>
                  <a:pt x="1108912" y="392714"/>
                </a:lnTo>
                <a:lnTo>
                  <a:pt x="1111085" y="395818"/>
                </a:lnTo>
                <a:lnTo>
                  <a:pt x="1114190" y="400165"/>
                </a:lnTo>
                <a:lnTo>
                  <a:pt x="1114190" y="405442"/>
                </a:lnTo>
                <a:lnTo>
                  <a:pt x="1112017" y="410720"/>
                </a:lnTo>
                <a:lnTo>
                  <a:pt x="1112017" y="415066"/>
                </a:lnTo>
                <a:lnTo>
                  <a:pt x="1111085" y="415997"/>
                </a:lnTo>
                <a:lnTo>
                  <a:pt x="1108912" y="420344"/>
                </a:lnTo>
                <a:lnTo>
                  <a:pt x="1106739" y="423448"/>
                </a:lnTo>
                <a:lnTo>
                  <a:pt x="1099599" y="422517"/>
                </a:lnTo>
                <a:lnTo>
                  <a:pt x="1096495" y="422517"/>
                </a:lnTo>
                <a:lnTo>
                  <a:pt x="1094321" y="420344"/>
                </a:lnTo>
                <a:lnTo>
                  <a:pt x="1092148" y="418170"/>
                </a:lnTo>
                <a:lnTo>
                  <a:pt x="1089044" y="415066"/>
                </a:lnTo>
                <a:lnTo>
                  <a:pt x="1086871" y="412893"/>
                </a:lnTo>
                <a:lnTo>
                  <a:pt x="1083766" y="412893"/>
                </a:lnTo>
                <a:lnTo>
                  <a:pt x="1072280" y="415997"/>
                </a:lnTo>
                <a:lnTo>
                  <a:pt x="1061724" y="420344"/>
                </a:lnTo>
                <a:lnTo>
                  <a:pt x="1048065" y="425621"/>
                </a:lnTo>
                <a:lnTo>
                  <a:pt x="1035647" y="430899"/>
                </a:lnTo>
                <a:lnTo>
                  <a:pt x="1030369" y="436176"/>
                </a:lnTo>
                <a:lnTo>
                  <a:pt x="1021056" y="436176"/>
                </a:lnTo>
                <a:lnTo>
                  <a:pt x="1028196" y="425621"/>
                </a:lnTo>
                <a:lnTo>
                  <a:pt x="1035336" y="420344"/>
                </a:lnTo>
                <a:lnTo>
                  <a:pt x="1044650" y="415066"/>
                </a:lnTo>
                <a:lnTo>
                  <a:pt x="1053963" y="407615"/>
                </a:lnTo>
                <a:lnTo>
                  <a:pt x="1040304" y="403269"/>
                </a:lnTo>
                <a:lnTo>
                  <a:pt x="1025713" y="400165"/>
                </a:lnTo>
                <a:lnTo>
                  <a:pt x="1010190" y="400165"/>
                </a:lnTo>
                <a:lnTo>
                  <a:pt x="1008017" y="407615"/>
                </a:lnTo>
                <a:lnTo>
                  <a:pt x="1008017" y="412893"/>
                </a:lnTo>
                <a:lnTo>
                  <a:pt x="1005844" y="415997"/>
                </a:lnTo>
                <a:lnTo>
                  <a:pt x="1003671" y="420344"/>
                </a:lnTo>
                <a:lnTo>
                  <a:pt x="1000567" y="423448"/>
                </a:lnTo>
                <a:lnTo>
                  <a:pt x="1000567" y="427794"/>
                </a:lnTo>
                <a:lnTo>
                  <a:pt x="996531" y="425621"/>
                </a:lnTo>
                <a:lnTo>
                  <a:pt x="995600" y="422517"/>
                </a:lnTo>
                <a:lnTo>
                  <a:pt x="993426" y="420344"/>
                </a:lnTo>
                <a:lnTo>
                  <a:pt x="991253" y="415997"/>
                </a:lnTo>
                <a:lnTo>
                  <a:pt x="990322" y="412893"/>
                </a:lnTo>
                <a:lnTo>
                  <a:pt x="986286" y="410720"/>
                </a:lnTo>
                <a:lnTo>
                  <a:pt x="983182" y="408547"/>
                </a:lnTo>
                <a:lnTo>
                  <a:pt x="981009" y="410720"/>
                </a:lnTo>
                <a:lnTo>
                  <a:pt x="975731" y="410720"/>
                </a:lnTo>
                <a:lnTo>
                  <a:pt x="969522" y="412893"/>
                </a:lnTo>
                <a:lnTo>
                  <a:pt x="957104" y="429967"/>
                </a:lnTo>
                <a:lnTo>
                  <a:pt x="942513" y="443627"/>
                </a:lnTo>
                <a:lnTo>
                  <a:pt x="930095" y="460702"/>
                </a:lnTo>
                <a:lnTo>
                  <a:pt x="932269" y="465979"/>
                </a:lnTo>
                <a:lnTo>
                  <a:pt x="932269" y="470325"/>
                </a:lnTo>
                <a:lnTo>
                  <a:pt x="932269" y="475603"/>
                </a:lnTo>
                <a:lnTo>
                  <a:pt x="932269" y="479949"/>
                </a:lnTo>
                <a:lnTo>
                  <a:pt x="930095" y="485227"/>
                </a:lnTo>
                <a:lnTo>
                  <a:pt x="926060" y="487400"/>
                </a:lnTo>
                <a:lnTo>
                  <a:pt x="925128" y="487400"/>
                </a:lnTo>
                <a:lnTo>
                  <a:pt x="922955" y="488331"/>
                </a:lnTo>
                <a:lnTo>
                  <a:pt x="920782" y="488331"/>
                </a:lnTo>
                <a:lnTo>
                  <a:pt x="915504" y="488331"/>
                </a:lnTo>
                <a:lnTo>
                  <a:pt x="911469" y="487400"/>
                </a:lnTo>
                <a:lnTo>
                  <a:pt x="908364" y="485227"/>
                </a:lnTo>
                <a:lnTo>
                  <a:pt x="906191" y="483054"/>
                </a:lnTo>
                <a:lnTo>
                  <a:pt x="900914" y="480881"/>
                </a:lnTo>
                <a:lnTo>
                  <a:pt x="900914" y="460702"/>
                </a:lnTo>
                <a:lnTo>
                  <a:pt x="908054" y="460702"/>
                </a:lnTo>
                <a:lnTo>
                  <a:pt x="911158" y="458528"/>
                </a:lnTo>
                <a:lnTo>
                  <a:pt x="913331" y="458528"/>
                </a:lnTo>
                <a:lnTo>
                  <a:pt x="917367" y="457597"/>
                </a:lnTo>
                <a:lnTo>
                  <a:pt x="917367" y="447973"/>
                </a:lnTo>
                <a:lnTo>
                  <a:pt x="911158" y="438349"/>
                </a:lnTo>
                <a:lnTo>
                  <a:pt x="904018" y="427794"/>
                </a:lnTo>
                <a:lnTo>
                  <a:pt x="896878" y="420344"/>
                </a:lnTo>
                <a:lnTo>
                  <a:pt x="866765" y="420344"/>
                </a:lnTo>
                <a:lnTo>
                  <a:pt x="873905" y="464737"/>
                </a:lnTo>
                <a:lnTo>
                  <a:pt x="877009" y="504785"/>
                </a:lnTo>
                <a:lnTo>
                  <a:pt x="869869" y="502612"/>
                </a:lnTo>
                <a:lnTo>
                  <a:pt x="862729" y="501680"/>
                </a:lnTo>
                <a:lnTo>
                  <a:pt x="855588" y="499507"/>
                </a:lnTo>
                <a:lnTo>
                  <a:pt x="850311" y="497334"/>
                </a:lnTo>
                <a:lnTo>
                  <a:pt x="840997" y="510062"/>
                </a:lnTo>
                <a:lnTo>
                  <a:pt x="830442" y="521549"/>
                </a:lnTo>
                <a:lnTo>
                  <a:pt x="813678" y="529000"/>
                </a:lnTo>
                <a:lnTo>
                  <a:pt x="815851" y="534277"/>
                </a:lnTo>
                <a:lnTo>
                  <a:pt x="815851" y="537382"/>
                </a:lnTo>
                <a:lnTo>
                  <a:pt x="815851" y="539555"/>
                </a:lnTo>
                <a:lnTo>
                  <a:pt x="818025" y="541728"/>
                </a:lnTo>
                <a:lnTo>
                  <a:pt x="818956" y="543901"/>
                </a:lnTo>
                <a:lnTo>
                  <a:pt x="821129" y="544832"/>
                </a:lnTo>
                <a:lnTo>
                  <a:pt x="821129" y="551041"/>
                </a:lnTo>
                <a:lnTo>
                  <a:pt x="818956" y="556319"/>
                </a:lnTo>
                <a:lnTo>
                  <a:pt x="818025" y="558492"/>
                </a:lnTo>
                <a:lnTo>
                  <a:pt x="815851" y="561596"/>
                </a:lnTo>
                <a:lnTo>
                  <a:pt x="813678" y="565943"/>
                </a:lnTo>
                <a:lnTo>
                  <a:pt x="799087" y="559734"/>
                </a:lnTo>
                <a:lnTo>
                  <a:pt x="786669" y="552283"/>
                </a:lnTo>
                <a:lnTo>
                  <a:pt x="774252" y="544832"/>
                </a:lnTo>
                <a:lnTo>
                  <a:pt x="774252" y="549179"/>
                </a:lnTo>
                <a:lnTo>
                  <a:pt x="767732" y="549179"/>
                </a:lnTo>
                <a:lnTo>
                  <a:pt x="767732" y="559734"/>
                </a:lnTo>
                <a:lnTo>
                  <a:pt x="769906" y="569358"/>
                </a:lnTo>
                <a:lnTo>
                  <a:pt x="772079" y="582086"/>
                </a:lnTo>
                <a:lnTo>
                  <a:pt x="764938" y="581155"/>
                </a:lnTo>
                <a:lnTo>
                  <a:pt x="760903" y="576808"/>
                </a:lnTo>
                <a:lnTo>
                  <a:pt x="755625" y="574635"/>
                </a:lnTo>
                <a:lnTo>
                  <a:pt x="752520" y="569358"/>
                </a:lnTo>
                <a:lnTo>
                  <a:pt x="748485" y="559734"/>
                </a:lnTo>
                <a:lnTo>
                  <a:pt x="745380" y="544832"/>
                </a:lnTo>
                <a:lnTo>
                  <a:pt x="743207" y="526827"/>
                </a:lnTo>
                <a:lnTo>
                  <a:pt x="741034" y="509752"/>
                </a:lnTo>
                <a:lnTo>
                  <a:pt x="738861" y="497024"/>
                </a:lnTo>
                <a:lnTo>
                  <a:pt x="753452" y="502301"/>
                </a:lnTo>
                <a:lnTo>
                  <a:pt x="768043" y="509752"/>
                </a:lnTo>
                <a:lnTo>
                  <a:pt x="784807" y="517203"/>
                </a:lnTo>
                <a:lnTo>
                  <a:pt x="802502" y="517203"/>
                </a:lnTo>
                <a:lnTo>
                  <a:pt x="819266" y="508821"/>
                </a:lnTo>
                <a:lnTo>
                  <a:pt x="831684" y="495161"/>
                </a:lnTo>
                <a:lnTo>
                  <a:pt x="833857" y="479328"/>
                </a:lnTo>
                <a:lnTo>
                  <a:pt x="830753" y="462254"/>
                </a:lnTo>
                <a:lnTo>
                  <a:pt x="819266" y="445179"/>
                </a:lnTo>
                <a:lnTo>
                  <a:pt x="806848" y="429347"/>
                </a:lnTo>
                <a:lnTo>
                  <a:pt x="792258" y="414445"/>
                </a:lnTo>
                <a:lnTo>
                  <a:pt x="777667" y="402959"/>
                </a:lnTo>
                <a:lnTo>
                  <a:pt x="765249" y="395508"/>
                </a:lnTo>
                <a:lnTo>
                  <a:pt x="732031" y="392403"/>
                </a:lnTo>
                <a:lnTo>
                  <a:pt x="726753" y="386195"/>
                </a:lnTo>
                <a:lnTo>
                  <a:pt x="721476" y="380917"/>
                </a:lnTo>
                <a:lnTo>
                  <a:pt x="719303" y="375639"/>
                </a:lnTo>
                <a:lnTo>
                  <a:pt x="717130" y="371293"/>
                </a:lnTo>
                <a:lnTo>
                  <a:pt x="711852" y="371293"/>
                </a:lnTo>
                <a:lnTo>
                  <a:pt x="704712" y="373466"/>
                </a:lnTo>
                <a:lnTo>
                  <a:pt x="692294" y="378744"/>
                </a:lnTo>
                <a:lnTo>
                  <a:pt x="690121" y="375639"/>
                </a:lnTo>
                <a:lnTo>
                  <a:pt x="689190" y="373466"/>
                </a:lnTo>
                <a:lnTo>
                  <a:pt x="687016" y="373466"/>
                </a:lnTo>
                <a:lnTo>
                  <a:pt x="684843" y="370362"/>
                </a:lnTo>
                <a:lnTo>
                  <a:pt x="684843" y="366016"/>
                </a:lnTo>
                <a:lnTo>
                  <a:pt x="687016" y="363842"/>
                </a:lnTo>
                <a:lnTo>
                  <a:pt x="687016" y="362911"/>
                </a:lnTo>
                <a:lnTo>
                  <a:pt x="689190" y="362911"/>
                </a:lnTo>
                <a:lnTo>
                  <a:pt x="690121" y="360738"/>
                </a:lnTo>
                <a:lnTo>
                  <a:pt x="692294" y="358565"/>
                </a:lnTo>
                <a:lnTo>
                  <a:pt x="689190" y="343664"/>
                </a:lnTo>
                <a:lnTo>
                  <a:pt x="682981" y="336213"/>
                </a:lnTo>
                <a:lnTo>
                  <a:pt x="675840" y="334040"/>
                </a:lnTo>
                <a:lnTo>
                  <a:pt x="668700" y="333108"/>
                </a:lnTo>
                <a:lnTo>
                  <a:pt x="660318" y="328762"/>
                </a:lnTo>
                <a:lnTo>
                  <a:pt x="653178" y="321311"/>
                </a:lnTo>
                <a:lnTo>
                  <a:pt x="636414" y="323485"/>
                </a:lnTo>
                <a:lnTo>
                  <a:pt x="619650" y="327831"/>
                </a:lnTo>
                <a:lnTo>
                  <a:pt x="607232" y="330935"/>
                </a:lnTo>
                <a:lnTo>
                  <a:pt x="595745" y="340559"/>
                </a:lnTo>
                <a:lnTo>
                  <a:pt x="589536" y="355460"/>
                </a:lnTo>
                <a:lnTo>
                  <a:pt x="583328" y="351114"/>
                </a:lnTo>
                <a:lnTo>
                  <a:pt x="581465" y="351114"/>
                </a:lnTo>
                <a:lnTo>
                  <a:pt x="579292" y="348941"/>
                </a:lnTo>
                <a:lnTo>
                  <a:pt x="577119" y="348941"/>
                </a:lnTo>
                <a:lnTo>
                  <a:pt x="574014" y="348941"/>
                </a:lnTo>
                <a:lnTo>
                  <a:pt x="569978" y="348941"/>
                </a:lnTo>
                <a:lnTo>
                  <a:pt x="564701" y="348941"/>
                </a:lnTo>
                <a:lnTo>
                  <a:pt x="564701" y="362601"/>
                </a:lnTo>
                <a:lnTo>
                  <a:pt x="560665" y="360428"/>
                </a:lnTo>
                <a:lnTo>
                  <a:pt x="559734" y="360428"/>
                </a:lnTo>
                <a:lnTo>
                  <a:pt x="557561" y="360428"/>
                </a:lnTo>
                <a:lnTo>
                  <a:pt x="555387" y="358254"/>
                </a:lnTo>
                <a:lnTo>
                  <a:pt x="535519" y="363532"/>
                </a:lnTo>
                <a:lnTo>
                  <a:pt x="520928" y="375019"/>
                </a:lnTo>
                <a:lnTo>
                  <a:pt x="511615" y="392093"/>
                </a:lnTo>
                <a:lnTo>
                  <a:pt x="494850" y="392093"/>
                </a:lnTo>
                <a:lnTo>
                  <a:pt x="494850" y="406994"/>
                </a:lnTo>
                <a:lnTo>
                  <a:pt x="479328" y="415377"/>
                </a:lnTo>
                <a:lnTo>
                  <a:pt x="466910" y="430278"/>
                </a:lnTo>
                <a:lnTo>
                  <a:pt x="453251" y="452630"/>
                </a:lnTo>
                <a:lnTo>
                  <a:pt x="442696" y="476845"/>
                </a:lnTo>
                <a:lnTo>
                  <a:pt x="431209" y="501060"/>
                </a:lnTo>
                <a:lnTo>
                  <a:pt x="420654" y="524343"/>
                </a:lnTo>
                <a:lnTo>
                  <a:pt x="408236" y="544522"/>
                </a:lnTo>
                <a:lnTo>
                  <a:pt x="394577" y="561596"/>
                </a:lnTo>
                <a:lnTo>
                  <a:pt x="396750" y="565943"/>
                </a:lnTo>
                <a:lnTo>
                  <a:pt x="396750" y="569047"/>
                </a:lnTo>
                <a:lnTo>
                  <a:pt x="396750" y="571220"/>
                </a:lnTo>
                <a:lnTo>
                  <a:pt x="398923" y="571220"/>
                </a:lnTo>
                <a:lnTo>
                  <a:pt x="401096" y="571220"/>
                </a:lnTo>
                <a:lnTo>
                  <a:pt x="404200" y="573393"/>
                </a:lnTo>
                <a:lnTo>
                  <a:pt x="394887" y="581775"/>
                </a:lnTo>
                <a:lnTo>
                  <a:pt x="384332" y="586122"/>
                </a:lnTo>
                <a:lnTo>
                  <a:pt x="371914" y="593572"/>
                </a:lnTo>
                <a:lnTo>
                  <a:pt x="369741" y="596677"/>
                </a:lnTo>
                <a:lnTo>
                  <a:pt x="367568" y="602886"/>
                </a:lnTo>
                <a:lnTo>
                  <a:pt x="366636" y="605990"/>
                </a:lnTo>
                <a:lnTo>
                  <a:pt x="364463" y="610336"/>
                </a:lnTo>
                <a:lnTo>
                  <a:pt x="360427" y="613441"/>
                </a:lnTo>
                <a:lnTo>
                  <a:pt x="359496" y="611268"/>
                </a:lnTo>
                <a:lnTo>
                  <a:pt x="357323" y="610336"/>
                </a:lnTo>
                <a:lnTo>
                  <a:pt x="355150" y="608163"/>
                </a:lnTo>
                <a:lnTo>
                  <a:pt x="352045" y="605990"/>
                </a:lnTo>
                <a:lnTo>
                  <a:pt x="345836" y="611268"/>
                </a:lnTo>
                <a:lnTo>
                  <a:pt x="340559" y="617477"/>
                </a:lnTo>
                <a:lnTo>
                  <a:pt x="335281" y="622754"/>
                </a:lnTo>
                <a:lnTo>
                  <a:pt x="331246" y="625859"/>
                </a:lnTo>
                <a:lnTo>
                  <a:pt x="325968" y="640760"/>
                </a:lnTo>
                <a:lnTo>
                  <a:pt x="323795" y="652247"/>
                </a:lnTo>
                <a:lnTo>
                  <a:pt x="320690" y="660629"/>
                </a:lnTo>
                <a:lnTo>
                  <a:pt x="311377" y="670252"/>
                </a:lnTo>
                <a:lnTo>
                  <a:pt x="313550" y="692605"/>
                </a:lnTo>
                <a:lnTo>
                  <a:pt x="316655" y="709679"/>
                </a:lnTo>
                <a:lnTo>
                  <a:pt x="320690" y="724581"/>
                </a:lnTo>
                <a:lnTo>
                  <a:pt x="322864" y="742586"/>
                </a:lnTo>
                <a:lnTo>
                  <a:pt x="323795" y="764938"/>
                </a:lnTo>
                <a:lnTo>
                  <a:pt x="327831" y="764938"/>
                </a:lnTo>
                <a:lnTo>
                  <a:pt x="330004" y="767112"/>
                </a:lnTo>
                <a:lnTo>
                  <a:pt x="330935" y="767112"/>
                </a:lnTo>
                <a:lnTo>
                  <a:pt x="333108" y="767112"/>
                </a:lnTo>
                <a:lnTo>
                  <a:pt x="335281" y="769285"/>
                </a:lnTo>
                <a:lnTo>
                  <a:pt x="352977" y="764938"/>
                </a:lnTo>
                <a:lnTo>
                  <a:pt x="364463" y="759661"/>
                </a:lnTo>
                <a:lnTo>
                  <a:pt x="375018" y="752210"/>
                </a:lnTo>
                <a:lnTo>
                  <a:pt x="384332" y="742586"/>
                </a:lnTo>
                <a:lnTo>
                  <a:pt x="398923" y="735136"/>
                </a:lnTo>
                <a:lnTo>
                  <a:pt x="409478" y="762765"/>
                </a:lnTo>
                <a:lnTo>
                  <a:pt x="415687" y="786980"/>
                </a:lnTo>
                <a:lnTo>
                  <a:pt x="424069" y="809332"/>
                </a:lnTo>
                <a:lnTo>
                  <a:pt x="438660" y="829511"/>
                </a:lnTo>
                <a:lnTo>
                  <a:pt x="438660" y="833857"/>
                </a:lnTo>
                <a:lnTo>
                  <a:pt x="444869" y="833857"/>
                </a:lnTo>
                <a:lnTo>
                  <a:pt x="453251" y="818956"/>
                </a:lnTo>
                <a:lnTo>
                  <a:pt x="462564" y="807470"/>
                </a:lnTo>
                <a:lnTo>
                  <a:pt x="474051" y="796914"/>
                </a:lnTo>
                <a:lnTo>
                  <a:pt x="481191" y="784186"/>
                </a:lnTo>
                <a:lnTo>
                  <a:pt x="488331" y="767112"/>
                </a:lnTo>
                <a:lnTo>
                  <a:pt x="491436" y="744759"/>
                </a:lnTo>
                <a:lnTo>
                  <a:pt x="515340" y="735136"/>
                </a:lnTo>
                <a:lnTo>
                  <a:pt x="516271" y="734204"/>
                </a:lnTo>
                <a:lnTo>
                  <a:pt x="516271" y="729858"/>
                </a:lnTo>
                <a:lnTo>
                  <a:pt x="518444" y="727685"/>
                </a:lnTo>
                <a:lnTo>
                  <a:pt x="518444" y="726754"/>
                </a:lnTo>
                <a:lnTo>
                  <a:pt x="520618" y="724581"/>
                </a:lnTo>
                <a:lnTo>
                  <a:pt x="522791" y="722407"/>
                </a:lnTo>
                <a:lnTo>
                  <a:pt x="528068" y="720234"/>
                </a:lnTo>
                <a:lnTo>
                  <a:pt x="524032" y="704402"/>
                </a:lnTo>
                <a:lnTo>
                  <a:pt x="516892" y="690742"/>
                </a:lnTo>
                <a:lnTo>
                  <a:pt x="506337" y="680187"/>
                </a:lnTo>
                <a:lnTo>
                  <a:pt x="494850" y="670563"/>
                </a:lnTo>
                <a:lnTo>
                  <a:pt x="501059" y="645106"/>
                </a:lnTo>
                <a:lnTo>
                  <a:pt x="509441" y="622754"/>
                </a:lnTo>
                <a:lnTo>
                  <a:pt x="523101" y="603817"/>
                </a:lnTo>
                <a:lnTo>
                  <a:pt x="537692" y="587984"/>
                </a:lnTo>
                <a:lnTo>
                  <a:pt x="550110" y="570910"/>
                </a:lnTo>
                <a:lnTo>
                  <a:pt x="559423" y="550731"/>
                </a:lnTo>
                <a:lnTo>
                  <a:pt x="564701" y="524343"/>
                </a:lnTo>
                <a:lnTo>
                  <a:pt x="581465" y="523412"/>
                </a:lnTo>
                <a:lnTo>
                  <a:pt x="595125" y="521238"/>
                </a:lnTo>
                <a:lnTo>
                  <a:pt x="601334" y="526516"/>
                </a:lnTo>
                <a:lnTo>
                  <a:pt x="606611" y="531794"/>
                </a:lnTo>
                <a:lnTo>
                  <a:pt x="611889" y="537071"/>
                </a:lnTo>
                <a:lnTo>
                  <a:pt x="602575" y="554146"/>
                </a:lnTo>
                <a:lnTo>
                  <a:pt x="590157" y="569047"/>
                </a:lnTo>
                <a:lnTo>
                  <a:pt x="575566" y="583949"/>
                </a:lnTo>
                <a:lnTo>
                  <a:pt x="560976" y="596677"/>
                </a:lnTo>
                <a:lnTo>
                  <a:pt x="552593" y="615614"/>
                </a:lnTo>
                <a:lnTo>
                  <a:pt x="550420" y="628342"/>
                </a:lnTo>
                <a:lnTo>
                  <a:pt x="552593" y="643244"/>
                </a:lnTo>
                <a:lnTo>
                  <a:pt x="553525" y="655972"/>
                </a:lnTo>
                <a:lnTo>
                  <a:pt x="552593" y="667458"/>
                </a:lnTo>
                <a:lnTo>
                  <a:pt x="553525" y="682360"/>
                </a:lnTo>
                <a:lnTo>
                  <a:pt x="557561" y="690742"/>
                </a:lnTo>
                <a:lnTo>
                  <a:pt x="562838" y="698193"/>
                </a:lnTo>
                <a:lnTo>
                  <a:pt x="568116" y="705643"/>
                </a:lnTo>
                <a:lnTo>
                  <a:pt x="572152" y="715267"/>
                </a:lnTo>
                <a:lnTo>
                  <a:pt x="593883" y="712163"/>
                </a:lnTo>
                <a:lnTo>
                  <a:pt x="613751" y="705954"/>
                </a:lnTo>
                <a:lnTo>
                  <a:pt x="631447" y="697572"/>
                </a:lnTo>
                <a:lnTo>
                  <a:pt x="638587" y="697572"/>
                </a:lnTo>
                <a:lnTo>
                  <a:pt x="644796" y="698503"/>
                </a:lnTo>
                <a:lnTo>
                  <a:pt x="647900" y="700676"/>
                </a:lnTo>
                <a:lnTo>
                  <a:pt x="653178" y="702849"/>
                </a:lnTo>
                <a:lnTo>
                  <a:pt x="659387" y="705022"/>
                </a:lnTo>
                <a:lnTo>
                  <a:pt x="652246" y="715578"/>
                </a:lnTo>
                <a:lnTo>
                  <a:pt x="642933" y="719924"/>
                </a:lnTo>
                <a:lnTo>
                  <a:pt x="633620" y="717751"/>
                </a:lnTo>
                <a:lnTo>
                  <a:pt x="621202" y="715578"/>
                </a:lnTo>
                <a:lnTo>
                  <a:pt x="608784" y="715578"/>
                </a:lnTo>
                <a:lnTo>
                  <a:pt x="601644" y="719924"/>
                </a:lnTo>
                <a:lnTo>
                  <a:pt x="595435" y="723028"/>
                </a:lnTo>
                <a:lnTo>
                  <a:pt x="589226" y="727375"/>
                </a:lnTo>
                <a:lnTo>
                  <a:pt x="579913" y="728306"/>
                </a:lnTo>
                <a:lnTo>
                  <a:pt x="583017" y="745380"/>
                </a:lnTo>
                <a:lnTo>
                  <a:pt x="585190" y="755004"/>
                </a:lnTo>
                <a:lnTo>
                  <a:pt x="589226" y="762455"/>
                </a:lnTo>
                <a:lnTo>
                  <a:pt x="590157" y="773010"/>
                </a:lnTo>
                <a:lnTo>
                  <a:pt x="592331" y="790085"/>
                </a:lnTo>
                <a:lnTo>
                  <a:pt x="587053" y="787911"/>
                </a:lnTo>
                <a:lnTo>
                  <a:pt x="581775" y="785738"/>
                </a:lnTo>
                <a:lnTo>
                  <a:pt x="579602" y="784807"/>
                </a:lnTo>
                <a:lnTo>
                  <a:pt x="577429" y="780461"/>
                </a:lnTo>
                <a:lnTo>
                  <a:pt x="575256" y="777356"/>
                </a:lnTo>
                <a:lnTo>
                  <a:pt x="572152" y="773010"/>
                </a:lnTo>
                <a:lnTo>
                  <a:pt x="572152" y="769906"/>
                </a:lnTo>
                <a:lnTo>
                  <a:pt x="566874" y="770837"/>
                </a:lnTo>
                <a:lnTo>
                  <a:pt x="562838" y="773010"/>
                </a:lnTo>
                <a:lnTo>
                  <a:pt x="559734" y="777356"/>
                </a:lnTo>
                <a:lnTo>
                  <a:pt x="555698" y="778288"/>
                </a:lnTo>
                <a:lnTo>
                  <a:pt x="552593" y="782634"/>
                </a:lnTo>
                <a:lnTo>
                  <a:pt x="548558" y="808090"/>
                </a:lnTo>
                <a:lnTo>
                  <a:pt x="548558" y="839756"/>
                </a:lnTo>
                <a:lnTo>
                  <a:pt x="543280" y="841929"/>
                </a:lnTo>
                <a:lnTo>
                  <a:pt x="539244" y="841929"/>
                </a:lnTo>
                <a:lnTo>
                  <a:pt x="536140" y="842860"/>
                </a:lnTo>
                <a:lnTo>
                  <a:pt x="532104" y="847207"/>
                </a:lnTo>
                <a:lnTo>
                  <a:pt x="531173" y="849380"/>
                </a:lnTo>
                <a:lnTo>
                  <a:pt x="528999" y="854657"/>
                </a:lnTo>
                <a:lnTo>
                  <a:pt x="509131" y="850311"/>
                </a:lnTo>
                <a:lnTo>
                  <a:pt x="494540" y="849380"/>
                </a:lnTo>
                <a:lnTo>
                  <a:pt x="485227" y="852484"/>
                </a:lnTo>
                <a:lnTo>
                  <a:pt x="478086" y="856830"/>
                </a:lnTo>
                <a:lnTo>
                  <a:pt x="472809" y="862108"/>
                </a:lnTo>
                <a:lnTo>
                  <a:pt x="463495" y="867386"/>
                </a:lnTo>
                <a:lnTo>
                  <a:pt x="452940" y="871732"/>
                </a:lnTo>
                <a:lnTo>
                  <a:pt x="443627" y="871732"/>
                </a:lnTo>
                <a:lnTo>
                  <a:pt x="436487" y="865523"/>
                </a:lnTo>
                <a:lnTo>
                  <a:pt x="431209" y="862418"/>
                </a:lnTo>
                <a:lnTo>
                  <a:pt x="423138" y="862418"/>
                </a:lnTo>
                <a:lnTo>
                  <a:pt x="411651" y="867696"/>
                </a:lnTo>
                <a:lnTo>
                  <a:pt x="406373" y="864592"/>
                </a:lnTo>
                <a:lnTo>
                  <a:pt x="402338" y="862418"/>
                </a:lnTo>
                <a:lnTo>
                  <a:pt x="401406" y="860245"/>
                </a:lnTo>
                <a:lnTo>
                  <a:pt x="397371" y="858072"/>
                </a:lnTo>
                <a:lnTo>
                  <a:pt x="392093" y="854968"/>
                </a:lnTo>
                <a:lnTo>
                  <a:pt x="392093" y="842239"/>
                </a:lnTo>
                <a:lnTo>
                  <a:pt x="394266" y="825165"/>
                </a:lnTo>
                <a:lnTo>
                  <a:pt x="395197" y="807159"/>
                </a:lnTo>
                <a:lnTo>
                  <a:pt x="397371" y="793500"/>
                </a:lnTo>
                <a:lnTo>
                  <a:pt x="399544" y="786049"/>
                </a:lnTo>
                <a:lnTo>
                  <a:pt x="399544" y="777667"/>
                </a:lnTo>
                <a:lnTo>
                  <a:pt x="387126" y="780771"/>
                </a:lnTo>
                <a:lnTo>
                  <a:pt x="375639" y="785117"/>
                </a:lnTo>
                <a:lnTo>
                  <a:pt x="360117" y="786049"/>
                </a:lnTo>
                <a:lnTo>
                  <a:pt x="361048" y="803123"/>
                </a:lnTo>
                <a:lnTo>
                  <a:pt x="361048" y="823302"/>
                </a:lnTo>
                <a:lnTo>
                  <a:pt x="365084" y="845654"/>
                </a:lnTo>
                <a:lnTo>
                  <a:pt x="372224" y="864592"/>
                </a:lnTo>
                <a:lnTo>
                  <a:pt x="370051" y="865523"/>
                </a:lnTo>
                <a:lnTo>
                  <a:pt x="370051" y="867696"/>
                </a:lnTo>
                <a:lnTo>
                  <a:pt x="370051" y="869869"/>
                </a:lnTo>
                <a:lnTo>
                  <a:pt x="367878" y="872042"/>
                </a:lnTo>
                <a:lnTo>
                  <a:pt x="353287" y="877320"/>
                </a:lnTo>
                <a:lnTo>
                  <a:pt x="337765" y="882597"/>
                </a:lnTo>
                <a:lnTo>
                  <a:pt x="324105" y="887875"/>
                </a:lnTo>
                <a:lnTo>
                  <a:pt x="313550" y="895326"/>
                </a:lnTo>
                <a:lnTo>
                  <a:pt x="308273" y="906812"/>
                </a:lnTo>
                <a:lnTo>
                  <a:pt x="306099" y="917367"/>
                </a:lnTo>
                <a:lnTo>
                  <a:pt x="298959" y="928854"/>
                </a:lnTo>
                <a:lnTo>
                  <a:pt x="264500" y="939409"/>
                </a:lnTo>
                <a:lnTo>
                  <a:pt x="262327" y="943755"/>
                </a:lnTo>
                <a:lnTo>
                  <a:pt x="260154" y="946860"/>
                </a:lnTo>
                <a:lnTo>
                  <a:pt x="260154" y="951206"/>
                </a:lnTo>
                <a:lnTo>
                  <a:pt x="260154" y="954310"/>
                </a:lnTo>
                <a:lnTo>
                  <a:pt x="260154" y="958657"/>
                </a:lnTo>
                <a:lnTo>
                  <a:pt x="259222" y="961761"/>
                </a:lnTo>
                <a:lnTo>
                  <a:pt x="257049" y="963934"/>
                </a:lnTo>
                <a:lnTo>
                  <a:pt x="251771" y="966107"/>
                </a:lnTo>
                <a:lnTo>
                  <a:pt x="247736" y="967039"/>
                </a:lnTo>
                <a:lnTo>
                  <a:pt x="242458" y="969212"/>
                </a:lnTo>
                <a:lnTo>
                  <a:pt x="238422" y="973558"/>
                </a:lnTo>
                <a:lnTo>
                  <a:pt x="235318" y="971385"/>
                </a:lnTo>
                <a:lnTo>
                  <a:pt x="231282" y="969212"/>
                </a:lnTo>
                <a:lnTo>
                  <a:pt x="228178" y="969212"/>
                </a:lnTo>
                <a:lnTo>
                  <a:pt x="226004" y="967039"/>
                </a:lnTo>
                <a:lnTo>
                  <a:pt x="220727" y="966107"/>
                </a:lnTo>
                <a:lnTo>
                  <a:pt x="215449" y="966107"/>
                </a:lnTo>
                <a:lnTo>
                  <a:pt x="215449" y="986286"/>
                </a:lnTo>
                <a:lnTo>
                  <a:pt x="209240" y="986286"/>
                </a:lnTo>
                <a:lnTo>
                  <a:pt x="203963" y="986286"/>
                </a:lnTo>
                <a:lnTo>
                  <a:pt x="198685" y="988459"/>
                </a:lnTo>
                <a:lnTo>
                  <a:pt x="194650" y="989391"/>
                </a:lnTo>
                <a:lnTo>
                  <a:pt x="188441" y="989391"/>
                </a:lnTo>
                <a:lnTo>
                  <a:pt x="184405" y="991564"/>
                </a:lnTo>
                <a:lnTo>
                  <a:pt x="181300" y="991564"/>
                </a:lnTo>
                <a:lnTo>
                  <a:pt x="179127" y="993737"/>
                </a:lnTo>
                <a:lnTo>
                  <a:pt x="175091" y="995910"/>
                </a:lnTo>
                <a:lnTo>
                  <a:pt x="171987" y="996842"/>
                </a:lnTo>
                <a:lnTo>
                  <a:pt x="181300" y="1006465"/>
                </a:lnTo>
                <a:lnTo>
                  <a:pt x="193718" y="1013916"/>
                </a:lnTo>
                <a:lnTo>
                  <a:pt x="206136" y="1018262"/>
                </a:lnTo>
                <a:lnTo>
                  <a:pt x="218554" y="1021367"/>
                </a:lnTo>
                <a:lnTo>
                  <a:pt x="220727" y="1040304"/>
                </a:lnTo>
                <a:lnTo>
                  <a:pt x="222900" y="1056137"/>
                </a:lnTo>
                <a:lnTo>
                  <a:pt x="222900" y="1073211"/>
                </a:lnTo>
                <a:lnTo>
                  <a:pt x="218864" y="1088113"/>
                </a:lnTo>
                <a:lnTo>
                  <a:pt x="218864" y="1090286"/>
                </a:lnTo>
                <a:lnTo>
                  <a:pt x="218864" y="1091217"/>
                </a:lnTo>
                <a:lnTo>
                  <a:pt x="216691" y="1091217"/>
                </a:lnTo>
                <a:lnTo>
                  <a:pt x="216691" y="1093390"/>
                </a:lnTo>
                <a:lnTo>
                  <a:pt x="215760" y="1095563"/>
                </a:lnTo>
                <a:lnTo>
                  <a:pt x="202100" y="1100841"/>
                </a:lnTo>
                <a:lnTo>
                  <a:pt x="184405" y="1105187"/>
                </a:lnTo>
                <a:lnTo>
                  <a:pt x="166709" y="1105187"/>
                </a:lnTo>
                <a:lnTo>
                  <a:pt x="149945" y="1100841"/>
                </a:lnTo>
                <a:lnTo>
                  <a:pt x="135354" y="1095563"/>
                </a:lnTo>
                <a:lnTo>
                  <a:pt x="130077" y="1095563"/>
                </a:lnTo>
                <a:lnTo>
                  <a:pt x="126041" y="1097736"/>
                </a:lnTo>
                <a:lnTo>
                  <a:pt x="122936" y="1097736"/>
                </a:lnTo>
                <a:lnTo>
                  <a:pt x="120763" y="1097736"/>
                </a:lnTo>
                <a:lnTo>
                  <a:pt x="118590" y="1098668"/>
                </a:lnTo>
                <a:lnTo>
                  <a:pt x="116417" y="1103014"/>
                </a:lnTo>
                <a:lnTo>
                  <a:pt x="115796" y="1106739"/>
                </a:lnTo>
                <a:lnTo>
                  <a:pt x="111760" y="1119468"/>
                </a:lnTo>
                <a:lnTo>
                  <a:pt x="111760" y="1140578"/>
                </a:lnTo>
                <a:lnTo>
                  <a:pt x="111760" y="1163861"/>
                </a:lnTo>
                <a:lnTo>
                  <a:pt x="113934" y="1188076"/>
                </a:lnTo>
                <a:lnTo>
                  <a:pt x="116107" y="1208255"/>
                </a:lnTo>
                <a:lnTo>
                  <a:pt x="116107" y="1223157"/>
                </a:lnTo>
                <a:lnTo>
                  <a:pt x="119211" y="1223157"/>
                </a:lnTo>
                <a:lnTo>
                  <a:pt x="119211" y="1228434"/>
                </a:lnTo>
                <a:lnTo>
                  <a:pt x="126351" y="1228434"/>
                </a:lnTo>
                <a:lnTo>
                  <a:pt x="131629" y="1227503"/>
                </a:lnTo>
                <a:lnTo>
                  <a:pt x="135665" y="1227503"/>
                </a:lnTo>
                <a:lnTo>
                  <a:pt x="138769" y="1223157"/>
                </a:lnTo>
                <a:lnTo>
                  <a:pt x="144978" y="1225330"/>
                </a:lnTo>
                <a:lnTo>
                  <a:pt x="148083" y="1225330"/>
                </a:lnTo>
                <a:lnTo>
                  <a:pt x="152118" y="1227503"/>
                </a:lnTo>
                <a:lnTo>
                  <a:pt x="155223" y="1228434"/>
                </a:lnTo>
                <a:lnTo>
                  <a:pt x="157396" y="1230607"/>
                </a:lnTo>
                <a:lnTo>
                  <a:pt x="157396" y="1232780"/>
                </a:lnTo>
                <a:lnTo>
                  <a:pt x="157396" y="1234953"/>
                </a:lnTo>
                <a:lnTo>
                  <a:pt x="159569" y="1234953"/>
                </a:lnTo>
                <a:lnTo>
                  <a:pt x="159569" y="1235885"/>
                </a:lnTo>
                <a:lnTo>
                  <a:pt x="153360" y="1252959"/>
                </a:lnTo>
                <a:lnTo>
                  <a:pt x="142805" y="1265688"/>
                </a:lnTo>
                <a:lnTo>
                  <a:pt x="130387" y="1277174"/>
                </a:lnTo>
                <a:lnTo>
                  <a:pt x="116728" y="1287729"/>
                </a:lnTo>
                <a:lnTo>
                  <a:pt x="104310" y="1299216"/>
                </a:lnTo>
                <a:lnTo>
                  <a:pt x="94996" y="1314117"/>
                </a:lnTo>
                <a:lnTo>
                  <a:pt x="94065" y="1324672"/>
                </a:lnTo>
                <a:lnTo>
                  <a:pt x="94996" y="1337401"/>
                </a:lnTo>
                <a:lnTo>
                  <a:pt x="94996" y="1348887"/>
                </a:lnTo>
                <a:lnTo>
                  <a:pt x="91892" y="1357269"/>
                </a:lnTo>
                <a:lnTo>
                  <a:pt x="77301" y="1366893"/>
                </a:lnTo>
                <a:lnTo>
                  <a:pt x="62710" y="1374344"/>
                </a:lnTo>
                <a:lnTo>
                  <a:pt x="48119" y="1383967"/>
                </a:lnTo>
                <a:lnTo>
                  <a:pt x="35701" y="1394523"/>
                </a:lnTo>
                <a:lnTo>
                  <a:pt x="31666" y="1401973"/>
                </a:lnTo>
                <a:lnTo>
                  <a:pt x="24525" y="1415633"/>
                </a:lnTo>
                <a:lnTo>
                  <a:pt x="17385" y="1431466"/>
                </a:lnTo>
                <a:lnTo>
                  <a:pt x="10245" y="1450403"/>
                </a:lnTo>
                <a:lnTo>
                  <a:pt x="3104" y="1466236"/>
                </a:lnTo>
                <a:lnTo>
                  <a:pt x="0" y="1481137"/>
                </a:lnTo>
                <a:lnTo>
                  <a:pt x="0" y="1492623"/>
                </a:lnTo>
                <a:lnTo>
                  <a:pt x="3104" y="1500074"/>
                </a:lnTo>
                <a:lnTo>
                  <a:pt x="9313" y="1509698"/>
                </a:lnTo>
                <a:lnTo>
                  <a:pt x="12418" y="1518080"/>
                </a:lnTo>
                <a:lnTo>
                  <a:pt x="12418" y="1532981"/>
                </a:lnTo>
                <a:lnTo>
                  <a:pt x="10245" y="1542605"/>
                </a:lnTo>
                <a:lnTo>
                  <a:pt x="7140" y="1555334"/>
                </a:lnTo>
                <a:lnTo>
                  <a:pt x="3104" y="1570235"/>
                </a:lnTo>
                <a:lnTo>
                  <a:pt x="2173" y="1587309"/>
                </a:lnTo>
                <a:lnTo>
                  <a:pt x="5278" y="1597865"/>
                </a:lnTo>
                <a:lnTo>
                  <a:pt x="5278" y="1622079"/>
                </a:lnTo>
                <a:lnTo>
                  <a:pt x="14591" y="1633566"/>
                </a:lnTo>
                <a:lnTo>
                  <a:pt x="29182" y="1646294"/>
                </a:lnTo>
                <a:lnTo>
                  <a:pt x="45946" y="1659022"/>
                </a:lnTo>
                <a:lnTo>
                  <a:pt x="56501" y="1671751"/>
                </a:lnTo>
                <a:lnTo>
                  <a:pt x="65815" y="1695965"/>
                </a:lnTo>
                <a:lnTo>
                  <a:pt x="78232" y="1705589"/>
                </a:lnTo>
                <a:lnTo>
                  <a:pt x="92823" y="1713040"/>
                </a:lnTo>
                <a:lnTo>
                  <a:pt x="107414" y="1720491"/>
                </a:lnTo>
                <a:lnTo>
                  <a:pt x="122005" y="1727941"/>
                </a:lnTo>
                <a:lnTo>
                  <a:pt x="132560" y="1740670"/>
                </a:lnTo>
                <a:lnTo>
                  <a:pt x="139701" y="1738497"/>
                </a:lnTo>
                <a:lnTo>
                  <a:pt x="145910" y="1736323"/>
                </a:lnTo>
                <a:lnTo>
                  <a:pt x="149014" y="1733219"/>
                </a:lnTo>
                <a:lnTo>
                  <a:pt x="153050" y="1731046"/>
                </a:lnTo>
                <a:lnTo>
                  <a:pt x="161432" y="1733219"/>
                </a:lnTo>
                <a:lnTo>
                  <a:pt x="172918" y="1736323"/>
                </a:lnTo>
                <a:lnTo>
                  <a:pt x="185336" y="1736323"/>
                </a:lnTo>
                <a:lnTo>
                  <a:pt x="189372" y="1723595"/>
                </a:lnTo>
                <a:lnTo>
                  <a:pt x="224763" y="1731046"/>
                </a:lnTo>
                <a:lnTo>
                  <a:pt x="239354" y="1725768"/>
                </a:lnTo>
                <a:lnTo>
                  <a:pt x="257980" y="1718318"/>
                </a:lnTo>
                <a:lnTo>
                  <a:pt x="275676" y="1710867"/>
                </a:lnTo>
                <a:lnTo>
                  <a:pt x="290267" y="1713040"/>
                </a:lnTo>
                <a:lnTo>
                  <a:pt x="302685" y="1713971"/>
                </a:lnTo>
                <a:lnTo>
                  <a:pt x="316344" y="1716144"/>
                </a:lnTo>
                <a:lnTo>
                  <a:pt x="336213" y="1747810"/>
                </a:lnTo>
                <a:lnTo>
                  <a:pt x="343353" y="1747810"/>
                </a:lnTo>
                <a:lnTo>
                  <a:pt x="348631" y="1747810"/>
                </a:lnTo>
                <a:lnTo>
                  <a:pt x="353908" y="1745637"/>
                </a:lnTo>
                <a:lnTo>
                  <a:pt x="356081" y="1743464"/>
                </a:lnTo>
                <a:lnTo>
                  <a:pt x="360117" y="1740359"/>
                </a:lnTo>
                <a:lnTo>
                  <a:pt x="367257" y="1742532"/>
                </a:lnTo>
                <a:lnTo>
                  <a:pt x="372535" y="1742532"/>
                </a:lnTo>
                <a:lnTo>
                  <a:pt x="375639" y="1743464"/>
                </a:lnTo>
                <a:lnTo>
                  <a:pt x="379675" y="1747810"/>
                </a:lnTo>
                <a:lnTo>
                  <a:pt x="382780" y="1749983"/>
                </a:lnTo>
                <a:lnTo>
                  <a:pt x="388989" y="1753088"/>
                </a:lnTo>
                <a:lnTo>
                  <a:pt x="382780" y="1775440"/>
                </a:lnTo>
                <a:lnTo>
                  <a:pt x="377502" y="1795619"/>
                </a:lnTo>
                <a:lnTo>
                  <a:pt x="372224" y="1817971"/>
                </a:lnTo>
                <a:lnTo>
                  <a:pt x="388989" y="1835045"/>
                </a:lnTo>
                <a:lnTo>
                  <a:pt x="404511" y="1855224"/>
                </a:lnTo>
                <a:lnTo>
                  <a:pt x="421275" y="1877576"/>
                </a:lnTo>
                <a:lnTo>
                  <a:pt x="431830" y="1899928"/>
                </a:lnTo>
                <a:lnTo>
                  <a:pt x="435866" y="1917003"/>
                </a:lnTo>
                <a:lnTo>
                  <a:pt x="435866" y="1929731"/>
                </a:lnTo>
                <a:lnTo>
                  <a:pt x="438039" y="1942459"/>
                </a:lnTo>
                <a:lnTo>
                  <a:pt x="445179" y="1957361"/>
                </a:lnTo>
                <a:lnTo>
                  <a:pt x="438970" y="1972262"/>
                </a:lnTo>
                <a:lnTo>
                  <a:pt x="431830" y="1989337"/>
                </a:lnTo>
                <a:lnTo>
                  <a:pt x="421275" y="2009516"/>
                </a:lnTo>
                <a:lnTo>
                  <a:pt x="414135" y="2027522"/>
                </a:lnTo>
                <a:lnTo>
                  <a:pt x="410099" y="2048632"/>
                </a:lnTo>
                <a:lnTo>
                  <a:pt x="412272" y="2066638"/>
                </a:lnTo>
                <a:lnTo>
                  <a:pt x="419412" y="2081539"/>
                </a:lnTo>
                <a:lnTo>
                  <a:pt x="430899" y="2096441"/>
                </a:lnTo>
                <a:lnTo>
                  <a:pt x="441454" y="2113515"/>
                </a:lnTo>
                <a:lnTo>
                  <a:pt x="448594" y="2128416"/>
                </a:lnTo>
                <a:lnTo>
                  <a:pt x="448594" y="2133694"/>
                </a:lnTo>
                <a:lnTo>
                  <a:pt x="448594" y="2138972"/>
                </a:lnTo>
                <a:lnTo>
                  <a:pt x="446421" y="2143318"/>
                </a:lnTo>
                <a:lnTo>
                  <a:pt x="445490" y="2148595"/>
                </a:lnTo>
                <a:lnTo>
                  <a:pt x="445490" y="2151700"/>
                </a:lnTo>
                <a:lnTo>
                  <a:pt x="445490" y="2156046"/>
                </a:lnTo>
                <a:lnTo>
                  <a:pt x="452630" y="2159151"/>
                </a:lnTo>
                <a:lnTo>
                  <a:pt x="450457" y="2163497"/>
                </a:lnTo>
                <a:lnTo>
                  <a:pt x="448284" y="2166601"/>
                </a:lnTo>
                <a:lnTo>
                  <a:pt x="448284" y="2170948"/>
                </a:lnTo>
                <a:lnTo>
                  <a:pt x="446111" y="2176225"/>
                </a:lnTo>
                <a:lnTo>
                  <a:pt x="448284" y="2181503"/>
                </a:lnTo>
                <a:lnTo>
                  <a:pt x="450457" y="2181503"/>
                </a:lnTo>
                <a:lnTo>
                  <a:pt x="452630" y="2185849"/>
                </a:lnTo>
                <a:lnTo>
                  <a:pt x="455734" y="2186780"/>
                </a:lnTo>
                <a:lnTo>
                  <a:pt x="459770" y="2191127"/>
                </a:lnTo>
                <a:lnTo>
                  <a:pt x="459770" y="2193300"/>
                </a:lnTo>
                <a:lnTo>
                  <a:pt x="455734" y="2206028"/>
                </a:lnTo>
                <a:lnTo>
                  <a:pt x="465048" y="2224034"/>
                </a:lnTo>
                <a:lnTo>
                  <a:pt x="479639" y="2242971"/>
                </a:lnTo>
                <a:lnTo>
                  <a:pt x="494230" y="2260046"/>
                </a:lnTo>
                <a:lnTo>
                  <a:pt x="504785" y="2278051"/>
                </a:lnTo>
                <a:lnTo>
                  <a:pt x="506958" y="2290780"/>
                </a:lnTo>
                <a:lnTo>
                  <a:pt x="506958" y="2303508"/>
                </a:lnTo>
                <a:lnTo>
                  <a:pt x="506958" y="2314994"/>
                </a:lnTo>
                <a:lnTo>
                  <a:pt x="509131" y="2324618"/>
                </a:lnTo>
                <a:lnTo>
                  <a:pt x="512236" y="2327723"/>
                </a:lnTo>
                <a:lnTo>
                  <a:pt x="516271" y="2333000"/>
                </a:lnTo>
                <a:lnTo>
                  <a:pt x="519376" y="2335173"/>
                </a:lnTo>
                <a:lnTo>
                  <a:pt x="523411" y="2339520"/>
                </a:lnTo>
                <a:lnTo>
                  <a:pt x="528689" y="2342624"/>
                </a:lnTo>
                <a:lnTo>
                  <a:pt x="553835" y="2337347"/>
                </a:lnTo>
                <a:lnTo>
                  <a:pt x="582086" y="2332069"/>
                </a:lnTo>
                <a:lnTo>
                  <a:pt x="609095" y="2324618"/>
                </a:lnTo>
                <a:lnTo>
                  <a:pt x="636103" y="2317168"/>
                </a:lnTo>
                <a:lnTo>
                  <a:pt x="657834" y="2303508"/>
                </a:lnTo>
                <a:lnTo>
                  <a:pt x="675530" y="2287675"/>
                </a:lnTo>
                <a:lnTo>
                  <a:pt x="684843" y="2270601"/>
                </a:lnTo>
                <a:lnTo>
                  <a:pt x="691984" y="2253526"/>
                </a:lnTo>
                <a:lnTo>
                  <a:pt x="715888" y="2233347"/>
                </a:lnTo>
                <a:lnTo>
                  <a:pt x="718992" y="2218446"/>
                </a:lnTo>
                <a:lnTo>
                  <a:pt x="721165" y="2203544"/>
                </a:lnTo>
                <a:lnTo>
                  <a:pt x="723339" y="2188643"/>
                </a:lnTo>
                <a:lnTo>
                  <a:pt x="728616" y="2175915"/>
                </a:lnTo>
                <a:lnTo>
                  <a:pt x="748485" y="2171568"/>
                </a:lnTo>
                <a:lnTo>
                  <a:pt x="752520" y="2168464"/>
                </a:lnTo>
                <a:lnTo>
                  <a:pt x="753452" y="2164118"/>
                </a:lnTo>
                <a:lnTo>
                  <a:pt x="757488" y="2161013"/>
                </a:lnTo>
                <a:lnTo>
                  <a:pt x="759661" y="2158840"/>
                </a:lnTo>
                <a:lnTo>
                  <a:pt x="762765" y="2155736"/>
                </a:lnTo>
                <a:lnTo>
                  <a:pt x="768043" y="2151390"/>
                </a:lnTo>
                <a:lnTo>
                  <a:pt x="764938" y="2131211"/>
                </a:lnTo>
                <a:lnTo>
                  <a:pt x="757798" y="2114136"/>
                </a:lnTo>
                <a:lnTo>
                  <a:pt x="748485" y="2103581"/>
                </a:lnTo>
                <a:lnTo>
                  <a:pt x="757798" y="2084644"/>
                </a:lnTo>
                <a:lnTo>
                  <a:pt x="772389" y="2071915"/>
                </a:lnTo>
                <a:lnTo>
                  <a:pt x="790084" y="2062291"/>
                </a:lnTo>
                <a:lnTo>
                  <a:pt x="808711" y="2053909"/>
                </a:lnTo>
                <a:lnTo>
                  <a:pt x="824234" y="2042423"/>
                </a:lnTo>
                <a:lnTo>
                  <a:pt x="835720" y="2019140"/>
                </a:lnTo>
                <a:lnTo>
                  <a:pt x="837893" y="1996787"/>
                </a:lnTo>
                <a:lnTo>
                  <a:pt x="831684" y="1974435"/>
                </a:lnTo>
                <a:lnTo>
                  <a:pt x="824544" y="1952083"/>
                </a:lnTo>
                <a:lnTo>
                  <a:pt x="817404" y="1931904"/>
                </a:lnTo>
                <a:lnTo>
                  <a:pt x="810263" y="1909552"/>
                </a:lnTo>
                <a:lnTo>
                  <a:pt x="807159" y="1887200"/>
                </a:lnTo>
                <a:lnTo>
                  <a:pt x="812437" y="1862985"/>
                </a:lnTo>
                <a:lnTo>
                  <a:pt x="827027" y="1837529"/>
                </a:lnTo>
                <a:lnTo>
                  <a:pt x="845654" y="1815177"/>
                </a:lnTo>
                <a:lnTo>
                  <a:pt x="867385" y="1794066"/>
                </a:lnTo>
                <a:lnTo>
                  <a:pt x="890358" y="1776060"/>
                </a:lnTo>
                <a:lnTo>
                  <a:pt x="912090" y="1757123"/>
                </a:lnTo>
                <a:lnTo>
                  <a:pt x="931958" y="1736944"/>
                </a:lnTo>
                <a:lnTo>
                  <a:pt x="945618" y="1718938"/>
                </a:lnTo>
                <a:lnTo>
                  <a:pt x="958036" y="1696586"/>
                </a:lnTo>
                <a:lnTo>
                  <a:pt x="968591" y="1674234"/>
                </a:lnTo>
                <a:lnTo>
                  <a:pt x="975731" y="1655297"/>
                </a:lnTo>
                <a:lnTo>
                  <a:pt x="979767" y="1642569"/>
                </a:lnTo>
                <a:lnTo>
                  <a:pt x="979767" y="1631393"/>
                </a:lnTo>
                <a:lnTo>
                  <a:pt x="985044" y="1621769"/>
                </a:lnTo>
                <a:lnTo>
                  <a:pt x="985044" y="1618665"/>
                </a:lnTo>
                <a:lnTo>
                  <a:pt x="963313" y="1621769"/>
                </a:lnTo>
                <a:lnTo>
                  <a:pt x="939409" y="1627046"/>
                </a:lnTo>
                <a:lnTo>
                  <a:pt x="914263" y="1633255"/>
                </a:lnTo>
                <a:lnTo>
                  <a:pt x="895636" y="1641637"/>
                </a:lnTo>
                <a:lnTo>
                  <a:pt x="880114" y="1640706"/>
                </a:lnTo>
                <a:lnTo>
                  <a:pt x="874836" y="1634497"/>
                </a:lnTo>
                <a:lnTo>
                  <a:pt x="872663" y="1629220"/>
                </a:lnTo>
                <a:lnTo>
                  <a:pt x="872663" y="1623942"/>
                </a:lnTo>
                <a:lnTo>
                  <a:pt x="872663" y="1616491"/>
                </a:lnTo>
                <a:lnTo>
                  <a:pt x="868627" y="1611214"/>
                </a:lnTo>
                <a:lnTo>
                  <a:pt x="854036" y="1599727"/>
                </a:lnTo>
                <a:lnTo>
                  <a:pt x="836341" y="1589172"/>
                </a:lnTo>
                <a:lnTo>
                  <a:pt x="819577" y="1577686"/>
                </a:lnTo>
                <a:lnTo>
                  <a:pt x="809022" y="1564957"/>
                </a:lnTo>
                <a:lnTo>
                  <a:pt x="804986" y="1553471"/>
                </a:lnTo>
                <a:lnTo>
                  <a:pt x="802813" y="1545089"/>
                </a:lnTo>
                <a:lnTo>
                  <a:pt x="799708" y="1533602"/>
                </a:lnTo>
                <a:lnTo>
                  <a:pt x="797535" y="1530498"/>
                </a:lnTo>
                <a:lnTo>
                  <a:pt x="792258" y="1526152"/>
                </a:lnTo>
                <a:lnTo>
                  <a:pt x="786980" y="1523047"/>
                </a:lnTo>
                <a:lnTo>
                  <a:pt x="782944" y="1517770"/>
                </a:lnTo>
                <a:lnTo>
                  <a:pt x="779840" y="1513423"/>
                </a:lnTo>
                <a:lnTo>
                  <a:pt x="779840" y="1476480"/>
                </a:lnTo>
                <a:lnTo>
                  <a:pt x="777667" y="1471203"/>
                </a:lnTo>
                <a:lnTo>
                  <a:pt x="772389" y="1466856"/>
                </a:lnTo>
                <a:lnTo>
                  <a:pt x="768353" y="1463752"/>
                </a:lnTo>
                <a:lnTo>
                  <a:pt x="763076" y="1459406"/>
                </a:lnTo>
                <a:lnTo>
                  <a:pt x="759971" y="1456301"/>
                </a:lnTo>
                <a:lnTo>
                  <a:pt x="750658" y="1436122"/>
                </a:lnTo>
                <a:lnTo>
                  <a:pt x="743518" y="1415943"/>
                </a:lnTo>
                <a:lnTo>
                  <a:pt x="736377" y="1393591"/>
                </a:lnTo>
                <a:lnTo>
                  <a:pt x="724891" y="1374654"/>
                </a:lnTo>
                <a:lnTo>
                  <a:pt x="712473" y="1357580"/>
                </a:lnTo>
                <a:lnTo>
                  <a:pt x="712473" y="1350129"/>
                </a:lnTo>
                <a:lnTo>
                  <a:pt x="716509" y="1350129"/>
                </a:lnTo>
                <a:lnTo>
                  <a:pt x="719613" y="1357580"/>
                </a:lnTo>
                <a:lnTo>
                  <a:pt x="723649" y="1363788"/>
                </a:lnTo>
                <a:lnTo>
                  <a:pt x="726753" y="1366893"/>
                </a:lnTo>
                <a:lnTo>
                  <a:pt x="730789" y="1369066"/>
                </a:lnTo>
                <a:lnTo>
                  <a:pt x="733894" y="1371239"/>
                </a:lnTo>
                <a:lnTo>
                  <a:pt x="737930" y="1372170"/>
                </a:lnTo>
                <a:lnTo>
                  <a:pt x="738861" y="1376517"/>
                </a:lnTo>
                <a:lnTo>
                  <a:pt x="745070" y="1378690"/>
                </a:lnTo>
                <a:lnTo>
                  <a:pt x="755625" y="1386141"/>
                </a:lnTo>
                <a:lnTo>
                  <a:pt x="762765" y="1396696"/>
                </a:lnTo>
                <a:lnTo>
                  <a:pt x="768043" y="1409424"/>
                </a:lnTo>
                <a:lnTo>
                  <a:pt x="774252" y="1423084"/>
                </a:lnTo>
                <a:lnTo>
                  <a:pt x="779529" y="1435812"/>
                </a:lnTo>
                <a:lnTo>
                  <a:pt x="799398" y="1448540"/>
                </a:lnTo>
                <a:lnTo>
                  <a:pt x="804675" y="1459095"/>
                </a:lnTo>
                <a:lnTo>
                  <a:pt x="806848" y="1472755"/>
                </a:lnTo>
                <a:lnTo>
                  <a:pt x="809022" y="1485483"/>
                </a:lnTo>
                <a:lnTo>
                  <a:pt x="812126" y="1496038"/>
                </a:lnTo>
                <a:lnTo>
                  <a:pt x="824544" y="1510940"/>
                </a:lnTo>
                <a:lnTo>
                  <a:pt x="838204" y="1525841"/>
                </a:lnTo>
                <a:lnTo>
                  <a:pt x="850621" y="1542916"/>
                </a:lnTo>
                <a:lnTo>
                  <a:pt x="859935" y="1560922"/>
                </a:lnTo>
                <a:lnTo>
                  <a:pt x="860866" y="1572408"/>
                </a:lnTo>
                <a:lnTo>
                  <a:pt x="860866" y="1582963"/>
                </a:lnTo>
                <a:lnTo>
                  <a:pt x="863039" y="1594450"/>
                </a:lnTo>
                <a:lnTo>
                  <a:pt x="868317" y="1605005"/>
                </a:lnTo>
                <a:lnTo>
                  <a:pt x="870490" y="1609351"/>
                </a:lnTo>
                <a:lnTo>
                  <a:pt x="872663" y="1611524"/>
                </a:lnTo>
                <a:lnTo>
                  <a:pt x="874836" y="1612456"/>
                </a:lnTo>
                <a:lnTo>
                  <a:pt x="875767" y="1612456"/>
                </a:lnTo>
                <a:lnTo>
                  <a:pt x="879803" y="1614629"/>
                </a:lnTo>
                <a:lnTo>
                  <a:pt x="889117" y="1614629"/>
                </a:lnTo>
                <a:lnTo>
                  <a:pt x="901534" y="1611524"/>
                </a:lnTo>
                <a:lnTo>
                  <a:pt x="913952" y="1604074"/>
                </a:lnTo>
                <a:lnTo>
                  <a:pt x="928543" y="1597865"/>
                </a:lnTo>
                <a:lnTo>
                  <a:pt x="946239" y="1592587"/>
                </a:lnTo>
                <a:lnTo>
                  <a:pt x="963003" y="1589483"/>
                </a:lnTo>
                <a:lnTo>
                  <a:pt x="979767" y="1582032"/>
                </a:lnTo>
                <a:lnTo>
                  <a:pt x="992185" y="1572408"/>
                </a:lnTo>
                <a:lnTo>
                  <a:pt x="1002740" y="1560922"/>
                </a:lnTo>
                <a:lnTo>
                  <a:pt x="1016399" y="1553471"/>
                </a:lnTo>
                <a:lnTo>
                  <a:pt x="1039372" y="1553471"/>
                </a:lnTo>
                <a:lnTo>
                  <a:pt x="1039372" y="1544468"/>
                </a:lnTo>
                <a:lnTo>
                  <a:pt x="1057999" y="1531740"/>
                </a:lnTo>
                <a:lnTo>
                  <a:pt x="1075694" y="1520253"/>
                </a:lnTo>
                <a:lnTo>
                  <a:pt x="1075694" y="1500074"/>
                </a:lnTo>
                <a:lnTo>
                  <a:pt x="1089354" y="1494797"/>
                </a:lnTo>
                <a:lnTo>
                  <a:pt x="1095563" y="1487346"/>
                </a:lnTo>
                <a:lnTo>
                  <a:pt x="1101772" y="1477722"/>
                </a:lnTo>
                <a:lnTo>
                  <a:pt x="1108912" y="1468098"/>
                </a:lnTo>
                <a:lnTo>
                  <a:pt x="1087181" y="1450092"/>
                </a:lnTo>
                <a:lnTo>
                  <a:pt x="1060172" y="1435191"/>
                </a:lnTo>
                <a:lnTo>
                  <a:pt x="1057999" y="1420290"/>
                </a:lnTo>
                <a:lnTo>
                  <a:pt x="1055826" y="1401352"/>
                </a:lnTo>
                <a:lnTo>
                  <a:pt x="1035958" y="1416254"/>
                </a:lnTo>
                <a:lnTo>
                  <a:pt x="1019193" y="1435191"/>
                </a:lnTo>
                <a:lnTo>
                  <a:pt x="1008638" y="1435191"/>
                </a:lnTo>
                <a:lnTo>
                  <a:pt x="999325" y="1437364"/>
                </a:lnTo>
                <a:lnTo>
                  <a:pt x="992185" y="1438295"/>
                </a:lnTo>
                <a:lnTo>
                  <a:pt x="990011" y="1433018"/>
                </a:lnTo>
                <a:lnTo>
                  <a:pt x="989080" y="1427740"/>
                </a:lnTo>
                <a:lnTo>
                  <a:pt x="989080" y="1422463"/>
                </a:lnTo>
                <a:lnTo>
                  <a:pt x="986907" y="1416254"/>
                </a:lnTo>
                <a:lnTo>
                  <a:pt x="984734" y="1410976"/>
                </a:lnTo>
                <a:lnTo>
                  <a:pt x="979456" y="1408803"/>
                </a:lnTo>
                <a:lnTo>
                  <a:pt x="977283" y="1408803"/>
                </a:lnTo>
                <a:lnTo>
                  <a:pt x="975110" y="1408803"/>
                </a:lnTo>
                <a:lnTo>
                  <a:pt x="975110" y="1410976"/>
                </a:lnTo>
                <a:lnTo>
                  <a:pt x="974179" y="1413149"/>
                </a:lnTo>
                <a:lnTo>
                  <a:pt x="972006" y="1418427"/>
                </a:lnTo>
                <a:lnTo>
                  <a:pt x="964865" y="1407872"/>
                </a:lnTo>
                <a:lnTo>
                  <a:pt x="957725" y="1392970"/>
                </a:lnTo>
                <a:lnTo>
                  <a:pt x="948412" y="1375896"/>
                </a:lnTo>
                <a:lnTo>
                  <a:pt x="943134" y="1358821"/>
                </a:lnTo>
                <a:lnTo>
                  <a:pt x="939098" y="1343920"/>
                </a:lnTo>
                <a:lnTo>
                  <a:pt x="946239" y="1343920"/>
                </a:lnTo>
                <a:lnTo>
                  <a:pt x="950274" y="1343920"/>
                </a:lnTo>
                <a:lnTo>
                  <a:pt x="952448" y="1343920"/>
                </a:lnTo>
                <a:lnTo>
                  <a:pt x="953379" y="1343920"/>
                </a:lnTo>
                <a:lnTo>
                  <a:pt x="955552" y="1343920"/>
                </a:lnTo>
                <a:lnTo>
                  <a:pt x="967039" y="1353544"/>
                </a:lnTo>
                <a:lnTo>
                  <a:pt x="972316" y="1363167"/>
                </a:lnTo>
                <a:lnTo>
                  <a:pt x="975421" y="1373723"/>
                </a:lnTo>
                <a:lnTo>
                  <a:pt x="984734" y="1381173"/>
                </a:lnTo>
                <a:lnTo>
                  <a:pt x="997152" y="1388624"/>
                </a:lnTo>
                <a:lnTo>
                  <a:pt x="1008638" y="1393902"/>
                </a:lnTo>
                <a:lnTo>
                  <a:pt x="1019193" y="1401352"/>
                </a:lnTo>
                <a:lnTo>
                  <a:pt x="1031611" y="1401352"/>
                </a:lnTo>
                <a:lnTo>
                  <a:pt x="1040925" y="1400421"/>
                </a:lnTo>
                <a:lnTo>
                  <a:pt x="1048065" y="1398248"/>
                </a:lnTo>
                <a:lnTo>
                  <a:pt x="1059551" y="1393902"/>
                </a:lnTo>
                <a:lnTo>
                  <a:pt x="1066692" y="1407561"/>
                </a:lnTo>
                <a:lnTo>
                  <a:pt x="1071969" y="1418116"/>
                </a:lnTo>
                <a:lnTo>
                  <a:pt x="1102082" y="1420290"/>
                </a:lnTo>
                <a:lnTo>
                  <a:pt x="1133438" y="1422463"/>
                </a:lnTo>
                <a:lnTo>
                  <a:pt x="1164793" y="1422463"/>
                </a:lnTo>
                <a:lnTo>
                  <a:pt x="1194906" y="1418116"/>
                </a:lnTo>
                <a:lnTo>
                  <a:pt x="1206392" y="1429603"/>
                </a:lnTo>
                <a:lnTo>
                  <a:pt x="1218810" y="1437985"/>
                </a:lnTo>
                <a:lnTo>
                  <a:pt x="1231228" y="1447609"/>
                </a:lnTo>
                <a:lnTo>
                  <a:pt x="1238368" y="1458164"/>
                </a:lnTo>
                <a:lnTo>
                  <a:pt x="1235264" y="1471824"/>
                </a:lnTo>
                <a:lnTo>
                  <a:pt x="1238368" y="1474928"/>
                </a:lnTo>
                <a:lnTo>
                  <a:pt x="1242404" y="1479274"/>
                </a:lnTo>
                <a:lnTo>
                  <a:pt x="1247681" y="1482379"/>
                </a:lnTo>
                <a:lnTo>
                  <a:pt x="1251717" y="1486725"/>
                </a:lnTo>
                <a:lnTo>
                  <a:pt x="1262273" y="1487656"/>
                </a:lnTo>
                <a:lnTo>
                  <a:pt x="1271586" y="1487656"/>
                </a:lnTo>
                <a:lnTo>
                  <a:pt x="1284004" y="1486725"/>
                </a:lnTo>
                <a:lnTo>
                  <a:pt x="1288039" y="1524910"/>
                </a:lnTo>
                <a:lnTo>
                  <a:pt x="1296422" y="1556575"/>
                </a:lnTo>
                <a:lnTo>
                  <a:pt x="1308840" y="1586068"/>
                </a:lnTo>
                <a:lnTo>
                  <a:pt x="1327466" y="1613697"/>
                </a:lnTo>
                <a:lnTo>
                  <a:pt x="1327466" y="1615870"/>
                </a:lnTo>
                <a:lnTo>
                  <a:pt x="1325293" y="1618044"/>
                </a:lnTo>
                <a:lnTo>
                  <a:pt x="1323120" y="1621148"/>
                </a:lnTo>
                <a:lnTo>
                  <a:pt x="1322188" y="1625494"/>
                </a:lnTo>
                <a:lnTo>
                  <a:pt x="1323120" y="1628599"/>
                </a:lnTo>
                <a:lnTo>
                  <a:pt x="1329329" y="1645673"/>
                </a:lnTo>
                <a:lnTo>
                  <a:pt x="1339884" y="1665852"/>
                </a:lnTo>
                <a:lnTo>
                  <a:pt x="1351370" y="1678581"/>
                </a:lnTo>
                <a:lnTo>
                  <a:pt x="1352302" y="1680754"/>
                </a:lnTo>
                <a:lnTo>
                  <a:pt x="1354475" y="1680754"/>
                </a:lnTo>
                <a:lnTo>
                  <a:pt x="1356648" y="1682927"/>
                </a:lnTo>
                <a:lnTo>
                  <a:pt x="1358821" y="1682927"/>
                </a:lnTo>
                <a:lnTo>
                  <a:pt x="1378690" y="1658712"/>
                </a:lnTo>
                <a:lnTo>
                  <a:pt x="1391108" y="1633255"/>
                </a:lnTo>
                <a:lnTo>
                  <a:pt x="1400421" y="1601590"/>
                </a:lnTo>
                <a:lnTo>
                  <a:pt x="1403525" y="1564647"/>
                </a:lnTo>
                <a:lnTo>
                  <a:pt x="1415943" y="1557196"/>
                </a:lnTo>
                <a:lnTo>
                  <a:pt x="1425257" y="1547572"/>
                </a:lnTo>
                <a:lnTo>
                  <a:pt x="1434570" y="1540122"/>
                </a:lnTo>
                <a:lnTo>
                  <a:pt x="1451334" y="1540122"/>
                </a:lnTo>
                <a:lnTo>
                  <a:pt x="1463752" y="1507214"/>
                </a:lnTo>
                <a:lnTo>
                  <a:pt x="1470892" y="1501937"/>
                </a:lnTo>
                <a:lnTo>
                  <a:pt x="1478032" y="1499764"/>
                </a:lnTo>
                <a:lnTo>
                  <a:pt x="1485172" y="1499764"/>
                </a:lnTo>
                <a:lnTo>
                  <a:pt x="1488277" y="1497591"/>
                </a:lnTo>
                <a:lnTo>
                  <a:pt x="1493555" y="1490140"/>
                </a:lnTo>
                <a:lnTo>
                  <a:pt x="1497590" y="1475239"/>
                </a:lnTo>
                <a:lnTo>
                  <a:pt x="1512181" y="1475239"/>
                </a:lnTo>
                <a:lnTo>
                  <a:pt x="1526772" y="1477412"/>
                </a:lnTo>
                <a:lnTo>
                  <a:pt x="1543536" y="1475239"/>
                </a:lnTo>
                <a:lnTo>
                  <a:pt x="1544468" y="1473065"/>
                </a:lnTo>
                <a:lnTo>
                  <a:pt x="1546641" y="1472134"/>
                </a:lnTo>
                <a:lnTo>
                  <a:pt x="1548814" y="1467788"/>
                </a:lnTo>
                <a:lnTo>
                  <a:pt x="1550987" y="1465615"/>
                </a:lnTo>
                <a:lnTo>
                  <a:pt x="1554092" y="1462510"/>
                </a:lnTo>
                <a:lnTo>
                  <a:pt x="1565578" y="1480516"/>
                </a:lnTo>
                <a:lnTo>
                  <a:pt x="1573960" y="1495418"/>
                </a:lnTo>
                <a:lnTo>
                  <a:pt x="1585447" y="1509077"/>
                </a:lnTo>
                <a:lnTo>
                  <a:pt x="1592587" y="1523979"/>
                </a:lnTo>
                <a:lnTo>
                  <a:pt x="1597864" y="1541984"/>
                </a:lnTo>
                <a:lnTo>
                  <a:pt x="1597864" y="1564337"/>
                </a:lnTo>
                <a:lnTo>
                  <a:pt x="1600037" y="1566509"/>
                </a:lnTo>
                <a:lnTo>
                  <a:pt x="1600969" y="1566509"/>
                </a:lnTo>
                <a:lnTo>
                  <a:pt x="1600969" y="1567441"/>
                </a:lnTo>
                <a:lnTo>
                  <a:pt x="1603142" y="1567441"/>
                </a:lnTo>
                <a:lnTo>
                  <a:pt x="1610282" y="1567441"/>
                </a:lnTo>
                <a:lnTo>
                  <a:pt x="1617422" y="1566509"/>
                </a:lnTo>
                <a:lnTo>
                  <a:pt x="1621458" y="1564337"/>
                </a:lnTo>
                <a:lnTo>
                  <a:pt x="1626736" y="1559990"/>
                </a:lnTo>
                <a:lnTo>
                  <a:pt x="1629840" y="1556886"/>
                </a:lnTo>
                <a:lnTo>
                  <a:pt x="1641327" y="1569614"/>
                </a:lnTo>
                <a:lnTo>
                  <a:pt x="1648467" y="1586688"/>
                </a:lnTo>
                <a:lnTo>
                  <a:pt x="1650640" y="1606867"/>
                </a:lnTo>
                <a:lnTo>
                  <a:pt x="1650640" y="1629220"/>
                </a:lnTo>
                <a:lnTo>
                  <a:pt x="1650640" y="1649399"/>
                </a:lnTo>
                <a:lnTo>
                  <a:pt x="1650640" y="1668336"/>
                </a:lnTo>
                <a:lnTo>
                  <a:pt x="1653745" y="1683237"/>
                </a:lnTo>
                <a:lnTo>
                  <a:pt x="1653745" y="1686342"/>
                </a:lnTo>
                <a:lnTo>
                  <a:pt x="1663058" y="1683237"/>
                </a:lnTo>
                <a:lnTo>
                  <a:pt x="1663058" y="1686342"/>
                </a:lnTo>
                <a:lnTo>
                  <a:pt x="1672371" y="1699070"/>
                </a:lnTo>
                <a:lnTo>
                  <a:pt x="1677649" y="1713971"/>
                </a:lnTo>
                <a:lnTo>
                  <a:pt x="1682927" y="1728873"/>
                </a:lnTo>
                <a:lnTo>
                  <a:pt x="1686962" y="1745947"/>
                </a:lnTo>
                <a:lnTo>
                  <a:pt x="1693171" y="1760849"/>
                </a:lnTo>
                <a:lnTo>
                  <a:pt x="1702485" y="1768299"/>
                </a:lnTo>
                <a:lnTo>
                  <a:pt x="1704658" y="1770472"/>
                </a:lnTo>
                <a:lnTo>
                  <a:pt x="1715213" y="1775750"/>
                </a:lnTo>
                <a:lnTo>
                  <a:pt x="1726699" y="1785374"/>
                </a:lnTo>
                <a:lnTo>
                  <a:pt x="1737255" y="1785374"/>
                </a:lnTo>
                <a:lnTo>
                  <a:pt x="1736323" y="1758986"/>
                </a:lnTo>
                <a:lnTo>
                  <a:pt x="1729183" y="1733529"/>
                </a:lnTo>
                <a:lnTo>
                  <a:pt x="1717696" y="1711177"/>
                </a:lnTo>
                <a:lnTo>
                  <a:pt x="1703106" y="1696276"/>
                </a:lnTo>
                <a:lnTo>
                  <a:pt x="1700001" y="1694103"/>
                </a:lnTo>
                <a:lnTo>
                  <a:pt x="1695965" y="1694103"/>
                </a:lnTo>
                <a:lnTo>
                  <a:pt x="1692861" y="1694103"/>
                </a:lnTo>
                <a:lnTo>
                  <a:pt x="1688825" y="1694103"/>
                </a:lnTo>
                <a:lnTo>
                  <a:pt x="1687894" y="1691930"/>
                </a:lnTo>
                <a:lnTo>
                  <a:pt x="1681685" y="1681374"/>
                </a:lnTo>
                <a:lnTo>
                  <a:pt x="1680753" y="1671751"/>
                </a:lnTo>
                <a:lnTo>
                  <a:pt x="1676718" y="1664300"/>
                </a:lnTo>
                <a:lnTo>
                  <a:pt x="1667404" y="1659022"/>
                </a:lnTo>
                <a:lnTo>
                  <a:pt x="1676718" y="1634808"/>
                </a:lnTo>
                <a:lnTo>
                  <a:pt x="1683858" y="1605315"/>
                </a:lnTo>
                <a:lnTo>
                  <a:pt x="1700622" y="1618975"/>
                </a:lnTo>
                <a:lnTo>
                  <a:pt x="1716144" y="1631703"/>
                </a:lnTo>
                <a:lnTo>
                  <a:pt x="1730735" y="1644431"/>
                </a:lnTo>
                <a:lnTo>
                  <a:pt x="1742222" y="1659333"/>
                </a:lnTo>
                <a:lnTo>
                  <a:pt x="1747499" y="1679512"/>
                </a:lnTo>
                <a:lnTo>
                  <a:pt x="1754640" y="1679512"/>
                </a:lnTo>
                <a:lnTo>
                  <a:pt x="1815176" y="1629841"/>
                </a:lnTo>
                <a:lnTo>
                  <a:pt x="1813003" y="1600348"/>
                </a:lnTo>
                <a:lnTo>
                  <a:pt x="1807726" y="1576133"/>
                </a:lnTo>
                <a:lnTo>
                  <a:pt x="1796239" y="1558128"/>
                </a:lnTo>
                <a:lnTo>
                  <a:pt x="1783822" y="1541053"/>
                </a:lnTo>
                <a:lnTo>
                  <a:pt x="1767057" y="1525220"/>
                </a:lnTo>
                <a:lnTo>
                  <a:pt x="1769230" y="1510319"/>
                </a:lnTo>
                <a:lnTo>
                  <a:pt x="1774508" y="1500695"/>
                </a:lnTo>
                <a:lnTo>
                  <a:pt x="1780717" y="1495418"/>
                </a:lnTo>
                <a:lnTo>
                  <a:pt x="1787857" y="1489209"/>
                </a:lnTo>
                <a:lnTo>
                  <a:pt x="1794066" y="1480827"/>
                </a:lnTo>
                <a:lnTo>
                  <a:pt x="1800275" y="1480827"/>
                </a:lnTo>
                <a:lnTo>
                  <a:pt x="1805553" y="1481758"/>
                </a:lnTo>
                <a:lnTo>
                  <a:pt x="1807726" y="1481758"/>
                </a:lnTo>
                <a:lnTo>
                  <a:pt x="1810830" y="1483931"/>
                </a:lnTo>
                <a:lnTo>
                  <a:pt x="1813003" y="1488277"/>
                </a:lnTo>
                <a:lnTo>
                  <a:pt x="1816108" y="1493555"/>
                </a:lnTo>
                <a:lnTo>
                  <a:pt x="1818281" y="1496659"/>
                </a:lnTo>
                <a:lnTo>
                  <a:pt x="1816108" y="1501006"/>
                </a:lnTo>
                <a:lnTo>
                  <a:pt x="1815176" y="1504110"/>
                </a:lnTo>
                <a:lnTo>
                  <a:pt x="1811141" y="1506283"/>
                </a:lnTo>
                <a:lnTo>
                  <a:pt x="1808036" y="1506283"/>
                </a:lnTo>
                <a:lnTo>
                  <a:pt x="1804000" y="1508456"/>
                </a:lnTo>
                <a:lnTo>
                  <a:pt x="1804000" y="1518080"/>
                </a:lnTo>
                <a:lnTo>
                  <a:pt x="1804000" y="1523358"/>
                </a:lnTo>
                <a:lnTo>
                  <a:pt x="1806173" y="1528635"/>
                </a:lnTo>
                <a:lnTo>
                  <a:pt x="1808346" y="1533913"/>
                </a:lnTo>
                <a:lnTo>
                  <a:pt x="1811451" y="1532981"/>
                </a:lnTo>
                <a:lnTo>
                  <a:pt x="1813624" y="1532981"/>
                </a:lnTo>
                <a:lnTo>
                  <a:pt x="1815797" y="1532981"/>
                </a:lnTo>
                <a:lnTo>
                  <a:pt x="1816729" y="1530808"/>
                </a:lnTo>
                <a:lnTo>
                  <a:pt x="1818902" y="1530808"/>
                </a:lnTo>
                <a:lnTo>
                  <a:pt x="1826042" y="1526462"/>
                </a:lnTo>
                <a:lnTo>
                  <a:pt x="1830078" y="1523358"/>
                </a:lnTo>
                <a:lnTo>
                  <a:pt x="1831009" y="1521184"/>
                </a:lnTo>
                <a:lnTo>
                  <a:pt x="1835045" y="1518080"/>
                </a:lnTo>
                <a:lnTo>
                  <a:pt x="1838150" y="1513734"/>
                </a:lnTo>
                <a:lnTo>
                  <a:pt x="1837218" y="1508456"/>
                </a:lnTo>
                <a:lnTo>
                  <a:pt x="1837218" y="1503179"/>
                </a:lnTo>
                <a:lnTo>
                  <a:pt x="1835045" y="1501006"/>
                </a:lnTo>
                <a:lnTo>
                  <a:pt x="1835045" y="1498832"/>
                </a:lnTo>
                <a:lnTo>
                  <a:pt x="1835045" y="1495728"/>
                </a:lnTo>
                <a:lnTo>
                  <a:pt x="1835045" y="1491382"/>
                </a:lnTo>
                <a:lnTo>
                  <a:pt x="1835045" y="1483931"/>
                </a:lnTo>
                <a:lnTo>
                  <a:pt x="1862054" y="1478653"/>
                </a:lnTo>
                <a:lnTo>
                  <a:pt x="1891236" y="1469030"/>
                </a:lnTo>
                <a:lnTo>
                  <a:pt x="1916382" y="1458474"/>
                </a:lnTo>
                <a:lnTo>
                  <a:pt x="1940286" y="1443573"/>
                </a:lnTo>
                <a:lnTo>
                  <a:pt x="1958913" y="1423394"/>
                </a:lnTo>
                <a:lnTo>
                  <a:pt x="1967295" y="1408493"/>
                </a:lnTo>
                <a:lnTo>
                  <a:pt x="1974435" y="1394833"/>
                </a:lnTo>
                <a:lnTo>
                  <a:pt x="1981575" y="1379932"/>
                </a:lnTo>
                <a:lnTo>
                  <a:pt x="1993993" y="1371550"/>
                </a:lnTo>
                <a:lnTo>
                  <a:pt x="1993993" y="1351992"/>
                </a:lnTo>
                <a:lnTo>
                  <a:pt x="1993062" y="1329639"/>
                </a:lnTo>
                <a:lnTo>
                  <a:pt x="1989026" y="1309460"/>
                </a:lnTo>
                <a:lnTo>
                  <a:pt x="1981886" y="1289281"/>
                </a:lnTo>
                <a:lnTo>
                  <a:pt x="1973504" y="1274380"/>
                </a:lnTo>
                <a:lnTo>
                  <a:pt x="1958913" y="1264756"/>
                </a:lnTo>
                <a:lnTo>
                  <a:pt x="1964190" y="1252028"/>
                </a:lnTo>
                <a:lnTo>
                  <a:pt x="1969468" y="1244577"/>
                </a:lnTo>
                <a:lnTo>
                  <a:pt x="1976608" y="1237127"/>
                </a:lnTo>
                <a:lnTo>
                  <a:pt x="1983748" y="1227503"/>
                </a:lnTo>
                <a:lnTo>
                  <a:pt x="2003617" y="1227503"/>
                </a:lnTo>
                <a:lnTo>
                  <a:pt x="2003617" y="1214774"/>
                </a:lnTo>
                <a:lnTo>
                  <a:pt x="1998339" y="1214774"/>
                </a:lnTo>
                <a:lnTo>
                  <a:pt x="1987784" y="1209497"/>
                </a:lnTo>
                <a:lnTo>
                  <a:pt x="1978471" y="1209497"/>
                </a:lnTo>
                <a:lnTo>
                  <a:pt x="1969157" y="1212601"/>
                </a:lnTo>
                <a:lnTo>
                  <a:pt x="1958602" y="1218810"/>
                </a:lnTo>
                <a:lnTo>
                  <a:pt x="1954567" y="1212601"/>
                </a:lnTo>
                <a:lnTo>
                  <a:pt x="1951462" y="1209497"/>
                </a:lnTo>
                <a:lnTo>
                  <a:pt x="1947426" y="1205151"/>
                </a:lnTo>
                <a:lnTo>
                  <a:pt x="1942149" y="1202046"/>
                </a:lnTo>
                <a:lnTo>
                  <a:pt x="1935008" y="1197700"/>
                </a:lnTo>
                <a:lnTo>
                  <a:pt x="1942149" y="1184972"/>
                </a:lnTo>
                <a:lnTo>
                  <a:pt x="1954567" y="1174416"/>
                </a:lnTo>
                <a:lnTo>
                  <a:pt x="1966985" y="1164793"/>
                </a:lnTo>
                <a:lnTo>
                  <a:pt x="1978471" y="1153306"/>
                </a:lnTo>
                <a:lnTo>
                  <a:pt x="1983748" y="1155479"/>
                </a:lnTo>
                <a:lnTo>
                  <a:pt x="1987784" y="1155479"/>
                </a:lnTo>
                <a:lnTo>
                  <a:pt x="1990889" y="1157652"/>
                </a:lnTo>
                <a:lnTo>
                  <a:pt x="1993993" y="1157652"/>
                </a:lnTo>
                <a:lnTo>
                  <a:pt x="1990889" y="1165103"/>
                </a:lnTo>
                <a:lnTo>
                  <a:pt x="1988716" y="1168208"/>
                </a:lnTo>
                <a:lnTo>
                  <a:pt x="1987784" y="1174416"/>
                </a:lnTo>
                <a:lnTo>
                  <a:pt x="1985611" y="1177521"/>
                </a:lnTo>
                <a:lnTo>
                  <a:pt x="1983438" y="1182799"/>
                </a:lnTo>
                <a:lnTo>
                  <a:pt x="1983438" y="1187145"/>
                </a:lnTo>
                <a:lnTo>
                  <a:pt x="1995856" y="1181867"/>
                </a:lnTo>
                <a:lnTo>
                  <a:pt x="2010447" y="1175658"/>
                </a:lnTo>
                <a:lnTo>
                  <a:pt x="2022865" y="1172554"/>
                </a:lnTo>
                <a:lnTo>
                  <a:pt x="2034351" y="1174727"/>
                </a:lnTo>
                <a:lnTo>
                  <a:pt x="2043664" y="1174727"/>
                </a:lnTo>
                <a:lnTo>
                  <a:pt x="2039629" y="1182178"/>
                </a:lnTo>
                <a:lnTo>
                  <a:pt x="2037456" y="1187455"/>
                </a:lnTo>
                <a:lnTo>
                  <a:pt x="2034351" y="1192733"/>
                </a:lnTo>
                <a:lnTo>
                  <a:pt x="2030315" y="1198010"/>
                </a:lnTo>
                <a:lnTo>
                  <a:pt x="2034351" y="1204219"/>
                </a:lnTo>
                <a:lnTo>
                  <a:pt x="2037456" y="1205151"/>
                </a:lnTo>
                <a:lnTo>
                  <a:pt x="2039629" y="1207324"/>
                </a:lnTo>
                <a:lnTo>
                  <a:pt x="2041802" y="1207324"/>
                </a:lnTo>
                <a:lnTo>
                  <a:pt x="2044906" y="1207324"/>
                </a:lnTo>
                <a:lnTo>
                  <a:pt x="2048942" y="1207324"/>
                </a:lnTo>
                <a:lnTo>
                  <a:pt x="2054220" y="1207324"/>
                </a:lnTo>
                <a:lnTo>
                  <a:pt x="2054220" y="1218810"/>
                </a:lnTo>
                <a:lnTo>
                  <a:pt x="2052046" y="1233712"/>
                </a:lnTo>
                <a:lnTo>
                  <a:pt x="2052046" y="1246440"/>
                </a:lnTo>
                <a:lnTo>
                  <a:pt x="2054220" y="1254822"/>
                </a:lnTo>
                <a:lnTo>
                  <a:pt x="2054220" y="1264446"/>
                </a:lnTo>
                <a:lnTo>
                  <a:pt x="2078124" y="1261341"/>
                </a:lnTo>
                <a:lnTo>
                  <a:pt x="2092715" y="1255132"/>
                </a:lnTo>
                <a:lnTo>
                  <a:pt x="2099855" y="1247682"/>
                </a:lnTo>
                <a:lnTo>
                  <a:pt x="2102960" y="1239300"/>
                </a:lnTo>
                <a:lnTo>
                  <a:pt x="2100787" y="1226571"/>
                </a:lnTo>
                <a:lnTo>
                  <a:pt x="2097682" y="1215085"/>
                </a:lnTo>
                <a:lnTo>
                  <a:pt x="2090542" y="1202357"/>
                </a:lnTo>
                <a:lnTo>
                  <a:pt x="2085264" y="1189628"/>
                </a:lnTo>
                <a:lnTo>
                  <a:pt x="2078124" y="1178142"/>
                </a:lnTo>
                <a:lnTo>
                  <a:pt x="2074088" y="1167587"/>
                </a:lnTo>
                <a:lnTo>
                  <a:pt x="2078124" y="1165414"/>
                </a:lnTo>
                <a:lnTo>
                  <a:pt x="2081228" y="1165414"/>
                </a:lnTo>
                <a:lnTo>
                  <a:pt x="2083402" y="1165414"/>
                </a:lnTo>
                <a:lnTo>
                  <a:pt x="2085575" y="1163241"/>
                </a:lnTo>
                <a:lnTo>
                  <a:pt x="2087748" y="1163241"/>
                </a:lnTo>
                <a:lnTo>
                  <a:pt x="2098303" y="1155790"/>
                </a:lnTo>
                <a:lnTo>
                  <a:pt x="2105443" y="1145235"/>
                </a:lnTo>
                <a:lnTo>
                  <a:pt x="2110721" y="1133748"/>
                </a:lnTo>
                <a:lnTo>
                  <a:pt x="2117861" y="1123193"/>
                </a:lnTo>
                <a:lnTo>
                  <a:pt x="2127175" y="1113569"/>
                </a:lnTo>
                <a:lnTo>
                  <a:pt x="2137730" y="1111396"/>
                </a:lnTo>
                <a:lnTo>
                  <a:pt x="2149216" y="1111396"/>
                </a:lnTo>
                <a:lnTo>
                  <a:pt x="2161634" y="1113569"/>
                </a:lnTo>
                <a:lnTo>
                  <a:pt x="2174052" y="1110465"/>
                </a:lnTo>
                <a:lnTo>
                  <a:pt x="2178088" y="1106118"/>
                </a:lnTo>
                <a:lnTo>
                  <a:pt x="2185228" y="1096495"/>
                </a:lnTo>
                <a:lnTo>
                  <a:pt x="2195783" y="1083766"/>
                </a:lnTo>
                <a:lnTo>
                  <a:pt x="2208201" y="1071038"/>
                </a:lnTo>
                <a:lnTo>
                  <a:pt x="2219687" y="1056137"/>
                </a:lnTo>
                <a:lnTo>
                  <a:pt x="2230242" y="1043408"/>
                </a:lnTo>
                <a:lnTo>
                  <a:pt x="2239556" y="1031922"/>
                </a:lnTo>
                <a:lnTo>
                  <a:pt x="2243592" y="1028817"/>
                </a:lnTo>
                <a:lnTo>
                  <a:pt x="2250732" y="1011743"/>
                </a:lnTo>
                <a:lnTo>
                  <a:pt x="2256010" y="999015"/>
                </a:lnTo>
                <a:lnTo>
                  <a:pt x="2263150" y="986286"/>
                </a:lnTo>
                <a:lnTo>
                  <a:pt x="2273705" y="974800"/>
                </a:lnTo>
                <a:lnTo>
                  <a:pt x="2270600" y="962072"/>
                </a:lnTo>
                <a:lnTo>
                  <a:pt x="2266565" y="952448"/>
                </a:lnTo>
                <a:lnTo>
                  <a:pt x="2263460" y="942824"/>
                </a:lnTo>
                <a:lnTo>
                  <a:pt x="2263460" y="932269"/>
                </a:lnTo>
                <a:lnTo>
                  <a:pt x="2265633" y="922645"/>
                </a:lnTo>
                <a:lnTo>
                  <a:pt x="2270911" y="917367"/>
                </a:lnTo>
                <a:lnTo>
                  <a:pt x="2273084" y="912090"/>
                </a:lnTo>
                <a:lnTo>
                  <a:pt x="2270911" y="902466"/>
                </a:lnTo>
                <a:lnTo>
                  <a:pt x="2266875" y="887565"/>
                </a:lnTo>
                <a:lnTo>
                  <a:pt x="2263771" y="877941"/>
                </a:lnTo>
                <a:lnTo>
                  <a:pt x="2258493" y="870490"/>
                </a:lnTo>
                <a:lnTo>
                  <a:pt x="2251353" y="862108"/>
                </a:lnTo>
                <a:lnTo>
                  <a:pt x="2242039" y="862108"/>
                </a:lnTo>
                <a:lnTo>
                  <a:pt x="2236762" y="862108"/>
                </a:lnTo>
                <a:lnTo>
                  <a:pt x="2230553" y="863039"/>
                </a:lnTo>
                <a:lnTo>
                  <a:pt x="2227448" y="865213"/>
                </a:lnTo>
                <a:lnTo>
                  <a:pt x="2223413" y="869559"/>
                </a:lnTo>
                <a:lnTo>
                  <a:pt x="2216272" y="867386"/>
                </a:lnTo>
                <a:lnTo>
                  <a:pt x="2213168" y="865213"/>
                </a:lnTo>
                <a:lnTo>
                  <a:pt x="2209132" y="862108"/>
                </a:lnTo>
                <a:lnTo>
                  <a:pt x="2208201" y="857762"/>
                </a:lnTo>
                <a:lnTo>
                  <a:pt x="2206028" y="854657"/>
                </a:lnTo>
                <a:lnTo>
                  <a:pt x="2203854" y="848448"/>
                </a:lnTo>
                <a:lnTo>
                  <a:pt x="2188332" y="848448"/>
                </a:lnTo>
                <a:lnTo>
                  <a:pt x="2188332" y="837893"/>
                </a:lnTo>
                <a:lnTo>
                  <a:pt x="2200750" y="828269"/>
                </a:lnTo>
                <a:lnTo>
                  <a:pt x="2206028" y="820819"/>
                </a:lnTo>
                <a:lnTo>
                  <a:pt x="2211305" y="812437"/>
                </a:lnTo>
                <a:lnTo>
                  <a:pt x="2218446" y="804986"/>
                </a:lnTo>
                <a:lnTo>
                  <a:pt x="2247627" y="795362"/>
                </a:lnTo>
                <a:lnTo>
                  <a:pt x="2256941" y="785738"/>
                </a:lnTo>
                <a:lnTo>
                  <a:pt x="2264081" y="773010"/>
                </a:lnTo>
                <a:lnTo>
                  <a:pt x="2271221" y="760282"/>
                </a:lnTo>
                <a:lnTo>
                  <a:pt x="2278361" y="746622"/>
                </a:lnTo>
                <a:lnTo>
                  <a:pt x="2290779" y="736067"/>
                </a:lnTo>
                <a:lnTo>
                  <a:pt x="2305370" y="726443"/>
                </a:lnTo>
                <a:lnTo>
                  <a:pt x="2317788" y="713715"/>
                </a:lnTo>
                <a:lnTo>
                  <a:pt x="2354110" y="718993"/>
                </a:lnTo>
                <a:lnTo>
                  <a:pt x="2363424" y="730479"/>
                </a:lnTo>
                <a:lnTo>
                  <a:pt x="2375841" y="732652"/>
                </a:lnTo>
                <a:lnTo>
                  <a:pt x="2390432" y="726443"/>
                </a:lnTo>
                <a:lnTo>
                  <a:pt x="2407196" y="723339"/>
                </a:lnTo>
                <a:lnTo>
                  <a:pt x="2407196" y="743518"/>
                </a:lnTo>
                <a:lnTo>
                  <a:pt x="2422719" y="743518"/>
                </a:lnTo>
                <a:lnTo>
                  <a:pt x="2439483" y="741345"/>
                </a:lnTo>
                <a:lnTo>
                  <a:pt x="2451901" y="739171"/>
                </a:lnTo>
                <a:lnTo>
                  <a:pt x="2463387" y="733894"/>
                </a:lnTo>
                <a:lnTo>
                  <a:pt x="2463387" y="730789"/>
                </a:lnTo>
                <a:lnTo>
                  <a:pt x="2461214" y="726443"/>
                </a:lnTo>
                <a:lnTo>
                  <a:pt x="2459041" y="721166"/>
                </a:lnTo>
                <a:lnTo>
                  <a:pt x="2458110" y="718061"/>
                </a:lnTo>
                <a:lnTo>
                  <a:pt x="2458110" y="713715"/>
                </a:lnTo>
                <a:lnTo>
                  <a:pt x="2458110" y="710610"/>
                </a:lnTo>
                <a:lnTo>
                  <a:pt x="2463387" y="700987"/>
                </a:lnTo>
                <a:lnTo>
                  <a:pt x="2473942" y="688258"/>
                </a:lnTo>
                <a:lnTo>
                  <a:pt x="2485429" y="674599"/>
                </a:lnTo>
                <a:lnTo>
                  <a:pt x="2497847" y="664044"/>
                </a:lnTo>
                <a:lnTo>
                  <a:pt x="2507160" y="658766"/>
                </a:lnTo>
                <a:lnTo>
                  <a:pt x="2510265" y="656593"/>
                </a:lnTo>
                <a:lnTo>
                  <a:pt x="2515542" y="658766"/>
                </a:lnTo>
                <a:lnTo>
                  <a:pt x="2519578" y="659697"/>
                </a:lnTo>
                <a:lnTo>
                  <a:pt x="2524855" y="661871"/>
                </a:lnTo>
                <a:lnTo>
                  <a:pt x="2530133" y="666217"/>
                </a:lnTo>
                <a:lnTo>
                  <a:pt x="2530133" y="669321"/>
                </a:lnTo>
                <a:lnTo>
                  <a:pt x="2529202" y="673667"/>
                </a:lnTo>
                <a:lnTo>
                  <a:pt x="2529202" y="674599"/>
                </a:lnTo>
                <a:lnTo>
                  <a:pt x="2529202" y="676772"/>
                </a:lnTo>
                <a:lnTo>
                  <a:pt x="2527028" y="678945"/>
                </a:lnTo>
                <a:lnTo>
                  <a:pt x="2527028" y="684223"/>
                </a:lnTo>
                <a:lnTo>
                  <a:pt x="2529202" y="688569"/>
                </a:lnTo>
                <a:lnTo>
                  <a:pt x="2529202" y="689500"/>
                </a:lnTo>
                <a:lnTo>
                  <a:pt x="2530133" y="695709"/>
                </a:lnTo>
                <a:lnTo>
                  <a:pt x="2546897" y="688258"/>
                </a:lnTo>
                <a:lnTo>
                  <a:pt x="2559315" y="678635"/>
                </a:lnTo>
                <a:lnTo>
                  <a:pt x="2568628" y="665906"/>
                </a:lnTo>
                <a:lnTo>
                  <a:pt x="2577942" y="651005"/>
                </a:lnTo>
                <a:lnTo>
                  <a:pt x="2587255" y="637345"/>
                </a:lnTo>
                <a:lnTo>
                  <a:pt x="2588186" y="636414"/>
                </a:lnTo>
                <a:lnTo>
                  <a:pt x="2590359" y="634241"/>
                </a:lnTo>
                <a:lnTo>
                  <a:pt x="2593464" y="632068"/>
                </a:lnTo>
                <a:lnTo>
                  <a:pt x="2595637" y="634241"/>
                </a:lnTo>
                <a:lnTo>
                  <a:pt x="2595637" y="636414"/>
                </a:lnTo>
                <a:lnTo>
                  <a:pt x="2597810" y="636414"/>
                </a:lnTo>
                <a:lnTo>
                  <a:pt x="2597810" y="637345"/>
                </a:lnTo>
                <a:lnTo>
                  <a:pt x="2592533" y="651005"/>
                </a:lnTo>
                <a:lnTo>
                  <a:pt x="2588497" y="665906"/>
                </a:lnTo>
                <a:lnTo>
                  <a:pt x="2583219" y="678635"/>
                </a:lnTo>
                <a:lnTo>
                  <a:pt x="2570802" y="688258"/>
                </a:lnTo>
                <a:lnTo>
                  <a:pt x="2558384" y="696640"/>
                </a:lnTo>
                <a:lnTo>
                  <a:pt x="2546897" y="706264"/>
                </a:lnTo>
                <a:lnTo>
                  <a:pt x="2532306" y="728616"/>
                </a:lnTo>
                <a:lnTo>
                  <a:pt x="2517715" y="750968"/>
                </a:lnTo>
                <a:lnTo>
                  <a:pt x="2510575" y="758419"/>
                </a:lnTo>
                <a:lnTo>
                  <a:pt x="2500020" y="761524"/>
                </a:lnTo>
                <a:lnTo>
                  <a:pt x="2490706" y="765870"/>
                </a:lnTo>
                <a:lnTo>
                  <a:pt x="2483566" y="771147"/>
                </a:lnTo>
                <a:lnTo>
                  <a:pt x="2476426" y="786049"/>
                </a:lnTo>
                <a:lnTo>
                  <a:pt x="2478599" y="798777"/>
                </a:lnTo>
                <a:lnTo>
                  <a:pt x="2483877" y="808401"/>
                </a:lnTo>
                <a:lnTo>
                  <a:pt x="2480772" y="815852"/>
                </a:lnTo>
                <a:lnTo>
                  <a:pt x="2478599" y="821129"/>
                </a:lnTo>
                <a:lnTo>
                  <a:pt x="2473322" y="825475"/>
                </a:lnTo>
                <a:lnTo>
                  <a:pt x="2469286" y="828580"/>
                </a:lnTo>
                <a:lnTo>
                  <a:pt x="2464008" y="832926"/>
                </a:lnTo>
                <a:lnTo>
                  <a:pt x="2461835" y="865833"/>
                </a:lnTo>
                <a:lnTo>
                  <a:pt x="2464008" y="893463"/>
                </a:lnTo>
                <a:lnTo>
                  <a:pt x="2473322" y="917678"/>
                </a:lnTo>
                <a:lnTo>
                  <a:pt x="2487912" y="937857"/>
                </a:lnTo>
                <a:lnTo>
                  <a:pt x="2487912" y="943134"/>
                </a:lnTo>
                <a:lnTo>
                  <a:pt x="2494121" y="943134"/>
                </a:lnTo>
                <a:lnTo>
                  <a:pt x="2498157" y="922955"/>
                </a:lnTo>
                <a:lnTo>
                  <a:pt x="2510575" y="922955"/>
                </a:lnTo>
                <a:lnTo>
                  <a:pt x="2515852" y="904950"/>
                </a:lnTo>
                <a:lnTo>
                  <a:pt x="2522993" y="890048"/>
                </a:lnTo>
                <a:lnTo>
                  <a:pt x="2527028" y="890048"/>
                </a:lnTo>
                <a:lnTo>
                  <a:pt x="2529202" y="890048"/>
                </a:lnTo>
                <a:lnTo>
                  <a:pt x="2530133" y="890048"/>
                </a:lnTo>
                <a:lnTo>
                  <a:pt x="2534169" y="890048"/>
                </a:lnTo>
                <a:lnTo>
                  <a:pt x="2537273" y="890048"/>
                </a:lnTo>
                <a:lnTo>
                  <a:pt x="2539446" y="875147"/>
                </a:lnTo>
                <a:lnTo>
                  <a:pt x="2541620" y="867696"/>
                </a:lnTo>
                <a:lnTo>
                  <a:pt x="2546897" y="860245"/>
                </a:lnTo>
                <a:lnTo>
                  <a:pt x="2554037" y="848759"/>
                </a:lnTo>
                <a:lnTo>
                  <a:pt x="2566455" y="848759"/>
                </a:lnTo>
                <a:lnTo>
                  <a:pt x="2566455" y="840377"/>
                </a:lnTo>
                <a:lnTo>
                  <a:pt x="2566455" y="832926"/>
                </a:lnTo>
                <a:lnTo>
                  <a:pt x="2568628" y="827649"/>
                </a:lnTo>
                <a:lnTo>
                  <a:pt x="2570802" y="821440"/>
                </a:lnTo>
                <a:lnTo>
                  <a:pt x="2572975" y="820508"/>
                </a:lnTo>
                <a:lnTo>
                  <a:pt x="2573906" y="818335"/>
                </a:lnTo>
                <a:lnTo>
                  <a:pt x="2576079" y="818335"/>
                </a:lnTo>
                <a:lnTo>
                  <a:pt x="2578252" y="818335"/>
                </a:lnTo>
                <a:lnTo>
                  <a:pt x="2583530" y="818335"/>
                </a:lnTo>
                <a:lnTo>
                  <a:pt x="2580425" y="794120"/>
                </a:lnTo>
                <a:lnTo>
                  <a:pt x="2580425" y="766491"/>
                </a:lnTo>
                <a:lnTo>
                  <a:pt x="2581356" y="742276"/>
                </a:lnTo>
                <a:lnTo>
                  <a:pt x="2590670" y="719924"/>
                </a:lnTo>
                <a:lnTo>
                  <a:pt x="2595948" y="718993"/>
                </a:lnTo>
                <a:lnTo>
                  <a:pt x="2607434" y="716819"/>
                </a:lnTo>
                <a:lnTo>
                  <a:pt x="2619852" y="716819"/>
                </a:lnTo>
                <a:lnTo>
                  <a:pt x="2629165" y="716819"/>
                </a:lnTo>
                <a:lnTo>
                  <a:pt x="2634443" y="714646"/>
                </a:lnTo>
                <a:lnTo>
                  <a:pt x="2634443" y="707196"/>
                </a:lnTo>
                <a:lnTo>
                  <a:pt x="2639720" y="704091"/>
                </a:lnTo>
                <a:lnTo>
                  <a:pt x="2646861" y="699745"/>
                </a:lnTo>
                <a:lnTo>
                  <a:pt x="2656174" y="697572"/>
                </a:lnTo>
                <a:lnTo>
                  <a:pt x="2663314" y="696640"/>
                </a:lnTo>
                <a:lnTo>
                  <a:pt x="2666419" y="701918"/>
                </a:lnTo>
                <a:lnTo>
                  <a:pt x="2672628" y="707196"/>
                </a:lnTo>
                <a:lnTo>
                  <a:pt x="2677905" y="711542"/>
                </a:lnTo>
                <a:lnTo>
                  <a:pt x="2685045" y="709369"/>
                </a:lnTo>
                <a:lnTo>
                  <a:pt x="2692186" y="705022"/>
                </a:lnTo>
                <a:lnTo>
                  <a:pt x="2702741" y="701918"/>
                </a:lnTo>
                <a:lnTo>
                  <a:pt x="2717332" y="699745"/>
                </a:lnTo>
                <a:lnTo>
                  <a:pt x="2724472" y="689190"/>
                </a:lnTo>
                <a:lnTo>
                  <a:pt x="2728508" y="677703"/>
                </a:lnTo>
                <a:lnTo>
                  <a:pt x="2729439" y="662802"/>
                </a:lnTo>
                <a:lnTo>
                  <a:pt x="2744030" y="657524"/>
                </a:lnTo>
                <a:lnTo>
                  <a:pt x="2757690" y="652247"/>
                </a:lnTo>
                <a:lnTo>
                  <a:pt x="2768245" y="644796"/>
                </a:lnTo>
                <a:lnTo>
                  <a:pt x="2773522" y="629895"/>
                </a:lnTo>
                <a:lnTo>
                  <a:pt x="2782836" y="632068"/>
                </a:lnTo>
                <a:lnTo>
                  <a:pt x="2789976" y="632999"/>
                </a:lnTo>
                <a:lnTo>
                  <a:pt x="2795254" y="637345"/>
                </a:lnTo>
                <a:lnTo>
                  <a:pt x="2802394" y="642623"/>
                </a:lnTo>
                <a:lnTo>
                  <a:pt x="2807671" y="640450"/>
                </a:lnTo>
                <a:lnTo>
                  <a:pt x="2811707" y="640450"/>
                </a:lnTo>
                <a:lnTo>
                  <a:pt x="2813880" y="638277"/>
                </a:lnTo>
                <a:lnTo>
                  <a:pt x="2816985" y="638277"/>
                </a:lnTo>
                <a:lnTo>
                  <a:pt x="2811707" y="612820"/>
                </a:lnTo>
                <a:lnTo>
                  <a:pt x="2800221" y="590468"/>
                </a:lnTo>
                <a:lnTo>
                  <a:pt x="2789666" y="577740"/>
                </a:lnTo>
                <a:lnTo>
                  <a:pt x="2792770" y="572462"/>
                </a:lnTo>
                <a:lnTo>
                  <a:pt x="2794943" y="570289"/>
                </a:lnTo>
                <a:lnTo>
                  <a:pt x="2797116" y="568116"/>
                </a:lnTo>
                <a:lnTo>
                  <a:pt x="2799290" y="568116"/>
                </a:lnTo>
                <a:lnTo>
                  <a:pt x="2800221" y="568116"/>
                </a:lnTo>
                <a:lnTo>
                  <a:pt x="2802394" y="570289"/>
                </a:lnTo>
                <a:lnTo>
                  <a:pt x="2804567" y="570289"/>
                </a:lnTo>
                <a:lnTo>
                  <a:pt x="2806740" y="570289"/>
                </a:lnTo>
                <a:lnTo>
                  <a:pt x="2809845" y="570289"/>
                </a:lnTo>
                <a:lnTo>
                  <a:pt x="2813880" y="568116"/>
                </a:lnTo>
                <a:lnTo>
                  <a:pt x="2822263" y="560665"/>
                </a:lnTo>
                <a:lnTo>
                  <a:pt x="2826298" y="547937"/>
                </a:lnTo>
                <a:lnTo>
                  <a:pt x="2829403" y="533036"/>
                </a:lnTo>
                <a:lnTo>
                  <a:pt x="2829403" y="520307"/>
                </a:lnTo>
                <a:lnTo>
                  <a:pt x="2833439" y="525585"/>
                </a:lnTo>
                <a:lnTo>
                  <a:pt x="2838716" y="533036"/>
                </a:lnTo>
                <a:lnTo>
                  <a:pt x="2842752" y="540486"/>
                </a:lnTo>
                <a:lnTo>
                  <a:pt x="2845856" y="538313"/>
                </a:lnTo>
                <a:lnTo>
                  <a:pt x="2848029" y="538313"/>
                </a:lnTo>
                <a:lnTo>
                  <a:pt x="2850203" y="538313"/>
                </a:lnTo>
                <a:lnTo>
                  <a:pt x="2851134" y="536140"/>
                </a:lnTo>
                <a:lnTo>
                  <a:pt x="2853307" y="536140"/>
                </a:lnTo>
                <a:lnTo>
                  <a:pt x="2860447" y="536140"/>
                </a:lnTo>
                <a:lnTo>
                  <a:pt x="2864483" y="538313"/>
                </a:lnTo>
                <a:lnTo>
                  <a:pt x="2865414" y="540486"/>
                </a:lnTo>
                <a:lnTo>
                  <a:pt x="2869450" y="542659"/>
                </a:lnTo>
                <a:lnTo>
                  <a:pt x="2872555" y="543591"/>
                </a:lnTo>
                <a:lnTo>
                  <a:pt x="2872555" y="557250"/>
                </a:lnTo>
                <a:lnTo>
                  <a:pt x="2887146" y="560355"/>
                </a:lnTo>
                <a:lnTo>
                  <a:pt x="2898632" y="565632"/>
                </a:lnTo>
                <a:lnTo>
                  <a:pt x="2905772" y="577119"/>
                </a:lnTo>
                <a:lnTo>
                  <a:pt x="2912913" y="577119"/>
                </a:lnTo>
                <a:lnTo>
                  <a:pt x="2916017" y="577119"/>
                </a:lnTo>
                <a:lnTo>
                  <a:pt x="2920053" y="577119"/>
                </a:lnTo>
                <a:lnTo>
                  <a:pt x="2923158" y="574946"/>
                </a:lnTo>
                <a:lnTo>
                  <a:pt x="2925330" y="572773"/>
                </a:lnTo>
                <a:lnTo>
                  <a:pt x="2928435" y="567495"/>
                </a:lnTo>
                <a:lnTo>
                  <a:pt x="2930608" y="564390"/>
                </a:lnTo>
                <a:lnTo>
                  <a:pt x="2930608" y="562217"/>
                </a:lnTo>
                <a:lnTo>
                  <a:pt x="2928435" y="557871"/>
                </a:lnTo>
                <a:lnTo>
                  <a:pt x="2927503" y="556940"/>
                </a:lnTo>
                <a:lnTo>
                  <a:pt x="2925330" y="554767"/>
                </a:lnTo>
                <a:lnTo>
                  <a:pt x="2921295" y="552594"/>
                </a:lnTo>
                <a:lnTo>
                  <a:pt x="2923468" y="547316"/>
                </a:lnTo>
                <a:lnTo>
                  <a:pt x="2925641" y="542038"/>
                </a:lnTo>
                <a:lnTo>
                  <a:pt x="2927814" y="539865"/>
                </a:lnTo>
                <a:lnTo>
                  <a:pt x="2930919" y="535519"/>
                </a:lnTo>
                <a:lnTo>
                  <a:pt x="2933092" y="532415"/>
                </a:lnTo>
                <a:lnTo>
                  <a:pt x="2969414" y="532415"/>
                </a:lnTo>
                <a:lnTo>
                  <a:pt x="2965999" y="516271"/>
                </a:lnTo>
                <a:close/>
                <a:moveTo>
                  <a:pt x="758729" y="1039993"/>
                </a:moveTo>
                <a:lnTo>
                  <a:pt x="776425" y="1034716"/>
                </a:lnTo>
                <a:lnTo>
                  <a:pt x="791016" y="1027265"/>
                </a:lnTo>
                <a:lnTo>
                  <a:pt x="791016" y="1030370"/>
                </a:lnTo>
                <a:lnTo>
                  <a:pt x="791016" y="1034716"/>
                </a:lnTo>
                <a:lnTo>
                  <a:pt x="791016" y="1039993"/>
                </a:lnTo>
                <a:lnTo>
                  <a:pt x="788843" y="1045271"/>
                </a:lnTo>
                <a:lnTo>
                  <a:pt x="785738" y="1050549"/>
                </a:lnTo>
                <a:lnTo>
                  <a:pt x="785738" y="1057999"/>
                </a:lnTo>
                <a:lnTo>
                  <a:pt x="774252" y="1057999"/>
                </a:lnTo>
                <a:lnTo>
                  <a:pt x="765870" y="1057068"/>
                </a:lnTo>
                <a:lnTo>
                  <a:pt x="758729" y="1054895"/>
                </a:lnTo>
                <a:lnTo>
                  <a:pt x="758729" y="1039993"/>
                </a:lnTo>
                <a:close/>
                <a:moveTo>
                  <a:pt x="644175" y="1152064"/>
                </a:moveTo>
                <a:lnTo>
                  <a:pt x="645106" y="1151133"/>
                </a:lnTo>
                <a:lnTo>
                  <a:pt x="645106" y="1148960"/>
                </a:lnTo>
                <a:lnTo>
                  <a:pt x="647279" y="1148960"/>
                </a:lnTo>
                <a:lnTo>
                  <a:pt x="649453" y="1146787"/>
                </a:lnTo>
                <a:lnTo>
                  <a:pt x="651626" y="1144614"/>
                </a:lnTo>
                <a:lnTo>
                  <a:pt x="666217" y="1144614"/>
                </a:lnTo>
                <a:lnTo>
                  <a:pt x="662181" y="1148960"/>
                </a:lnTo>
                <a:lnTo>
                  <a:pt x="659076" y="1151133"/>
                </a:lnTo>
                <a:lnTo>
                  <a:pt x="655041" y="1152064"/>
                </a:lnTo>
                <a:lnTo>
                  <a:pt x="651936" y="1154238"/>
                </a:lnTo>
                <a:lnTo>
                  <a:pt x="645727" y="1156411"/>
                </a:lnTo>
                <a:lnTo>
                  <a:pt x="642623" y="1156411"/>
                </a:lnTo>
                <a:lnTo>
                  <a:pt x="644175" y="1152064"/>
                </a:lnTo>
                <a:close/>
                <a:moveTo>
                  <a:pt x="765870" y="1265377"/>
                </a:moveTo>
                <a:lnTo>
                  <a:pt x="759661" y="1282452"/>
                </a:lnTo>
                <a:lnTo>
                  <a:pt x="752520" y="1300457"/>
                </a:lnTo>
                <a:lnTo>
                  <a:pt x="751589" y="1315359"/>
                </a:lnTo>
                <a:lnTo>
                  <a:pt x="737930" y="1319705"/>
                </a:lnTo>
                <a:lnTo>
                  <a:pt x="725512" y="1320636"/>
                </a:lnTo>
                <a:lnTo>
                  <a:pt x="714957" y="1315359"/>
                </a:lnTo>
                <a:lnTo>
                  <a:pt x="701297" y="1312254"/>
                </a:lnTo>
                <a:lnTo>
                  <a:pt x="696019" y="1312254"/>
                </a:lnTo>
                <a:lnTo>
                  <a:pt x="692915" y="1312254"/>
                </a:lnTo>
                <a:lnTo>
                  <a:pt x="688879" y="1313186"/>
                </a:lnTo>
                <a:lnTo>
                  <a:pt x="685775" y="1317532"/>
                </a:lnTo>
                <a:lnTo>
                  <a:pt x="683602" y="1319705"/>
                </a:lnTo>
                <a:lnTo>
                  <a:pt x="681428" y="1322810"/>
                </a:lnTo>
                <a:lnTo>
                  <a:pt x="678324" y="1324983"/>
                </a:lnTo>
                <a:lnTo>
                  <a:pt x="673046" y="1322810"/>
                </a:lnTo>
                <a:lnTo>
                  <a:pt x="661560" y="1320636"/>
                </a:lnTo>
                <a:lnTo>
                  <a:pt x="646969" y="1319705"/>
                </a:lnTo>
                <a:lnTo>
                  <a:pt x="632378" y="1315359"/>
                </a:lnTo>
                <a:lnTo>
                  <a:pt x="617787" y="1313186"/>
                </a:lnTo>
                <a:lnTo>
                  <a:pt x="610647" y="1312254"/>
                </a:lnTo>
                <a:lnTo>
                  <a:pt x="596056" y="1306046"/>
                </a:lnTo>
                <a:lnTo>
                  <a:pt x="581465" y="1298595"/>
                </a:lnTo>
                <a:lnTo>
                  <a:pt x="566874" y="1295490"/>
                </a:lnTo>
                <a:lnTo>
                  <a:pt x="551352" y="1298595"/>
                </a:lnTo>
                <a:lnTo>
                  <a:pt x="539865" y="1306046"/>
                </a:lnTo>
                <a:lnTo>
                  <a:pt x="536761" y="1315669"/>
                </a:lnTo>
                <a:lnTo>
                  <a:pt x="532725" y="1325293"/>
                </a:lnTo>
                <a:lnTo>
                  <a:pt x="530552" y="1335848"/>
                </a:lnTo>
                <a:lnTo>
                  <a:pt x="523411" y="1334917"/>
                </a:lnTo>
                <a:lnTo>
                  <a:pt x="510994" y="1330571"/>
                </a:lnTo>
                <a:lnTo>
                  <a:pt x="496403" y="1327466"/>
                </a:lnTo>
                <a:lnTo>
                  <a:pt x="485848" y="1323120"/>
                </a:lnTo>
                <a:lnTo>
                  <a:pt x="478707" y="1320016"/>
                </a:lnTo>
                <a:lnTo>
                  <a:pt x="474671" y="1305114"/>
                </a:lnTo>
                <a:lnTo>
                  <a:pt x="460081" y="1297664"/>
                </a:lnTo>
                <a:lnTo>
                  <a:pt x="445490" y="1295490"/>
                </a:lnTo>
                <a:lnTo>
                  <a:pt x="430899" y="1295490"/>
                </a:lnTo>
                <a:lnTo>
                  <a:pt x="418481" y="1291144"/>
                </a:lnTo>
                <a:lnTo>
                  <a:pt x="415376" y="1288040"/>
                </a:lnTo>
                <a:lnTo>
                  <a:pt x="413203" y="1285867"/>
                </a:lnTo>
                <a:lnTo>
                  <a:pt x="409167" y="1282762"/>
                </a:lnTo>
                <a:lnTo>
                  <a:pt x="408236" y="1278416"/>
                </a:lnTo>
                <a:lnTo>
                  <a:pt x="402027" y="1275311"/>
                </a:lnTo>
                <a:lnTo>
                  <a:pt x="406063" y="1256374"/>
                </a:lnTo>
                <a:lnTo>
                  <a:pt x="409167" y="1238368"/>
                </a:lnTo>
                <a:lnTo>
                  <a:pt x="415376" y="1221294"/>
                </a:lnTo>
                <a:lnTo>
                  <a:pt x="410720" y="1221294"/>
                </a:lnTo>
                <a:lnTo>
                  <a:pt x="401406" y="1219121"/>
                </a:lnTo>
                <a:lnTo>
                  <a:pt x="381538" y="1218189"/>
                </a:lnTo>
                <a:lnTo>
                  <a:pt x="358565" y="1218189"/>
                </a:lnTo>
                <a:lnTo>
                  <a:pt x="330314" y="1218189"/>
                </a:lnTo>
                <a:lnTo>
                  <a:pt x="305168" y="1219121"/>
                </a:lnTo>
                <a:lnTo>
                  <a:pt x="281264" y="1223467"/>
                </a:lnTo>
                <a:lnTo>
                  <a:pt x="265742" y="1226571"/>
                </a:lnTo>
                <a:lnTo>
                  <a:pt x="254255" y="1234022"/>
                </a:lnTo>
                <a:lnTo>
                  <a:pt x="239664" y="1243646"/>
                </a:lnTo>
                <a:lnTo>
                  <a:pt x="225073" y="1251097"/>
                </a:lnTo>
                <a:lnTo>
                  <a:pt x="174160" y="1243646"/>
                </a:lnTo>
                <a:lnTo>
                  <a:pt x="174160" y="1234022"/>
                </a:lnTo>
                <a:lnTo>
                  <a:pt x="180369" y="1233091"/>
                </a:lnTo>
                <a:lnTo>
                  <a:pt x="183473" y="1230918"/>
                </a:lnTo>
                <a:lnTo>
                  <a:pt x="187509" y="1228744"/>
                </a:lnTo>
                <a:lnTo>
                  <a:pt x="190614" y="1226571"/>
                </a:lnTo>
                <a:lnTo>
                  <a:pt x="192787" y="1226571"/>
                </a:lnTo>
                <a:lnTo>
                  <a:pt x="195891" y="1228744"/>
                </a:lnTo>
                <a:lnTo>
                  <a:pt x="199927" y="1230918"/>
                </a:lnTo>
                <a:lnTo>
                  <a:pt x="205205" y="1233091"/>
                </a:lnTo>
                <a:lnTo>
                  <a:pt x="208309" y="1233091"/>
                </a:lnTo>
                <a:lnTo>
                  <a:pt x="214518" y="1230918"/>
                </a:lnTo>
                <a:lnTo>
                  <a:pt x="219796" y="1225640"/>
                </a:lnTo>
                <a:lnTo>
                  <a:pt x="222900" y="1219431"/>
                </a:lnTo>
                <a:lnTo>
                  <a:pt x="226936" y="1216327"/>
                </a:lnTo>
                <a:lnTo>
                  <a:pt x="232213" y="1211980"/>
                </a:lnTo>
                <a:lnTo>
                  <a:pt x="244631" y="1211049"/>
                </a:lnTo>
                <a:lnTo>
                  <a:pt x="244631" y="1204840"/>
                </a:lnTo>
                <a:lnTo>
                  <a:pt x="244631" y="1202978"/>
                </a:lnTo>
                <a:lnTo>
                  <a:pt x="244631" y="1200804"/>
                </a:lnTo>
                <a:lnTo>
                  <a:pt x="244631" y="1196458"/>
                </a:lnTo>
                <a:lnTo>
                  <a:pt x="248667" y="1195527"/>
                </a:lnTo>
                <a:lnTo>
                  <a:pt x="250840" y="1193354"/>
                </a:lnTo>
                <a:lnTo>
                  <a:pt x="251771" y="1191181"/>
                </a:lnTo>
                <a:lnTo>
                  <a:pt x="253945" y="1191181"/>
                </a:lnTo>
                <a:lnTo>
                  <a:pt x="256118" y="1189007"/>
                </a:lnTo>
                <a:lnTo>
                  <a:pt x="261395" y="1189007"/>
                </a:lnTo>
                <a:lnTo>
                  <a:pt x="259222" y="1185903"/>
                </a:lnTo>
                <a:lnTo>
                  <a:pt x="256118" y="1181557"/>
                </a:lnTo>
                <a:lnTo>
                  <a:pt x="253945" y="1180625"/>
                </a:lnTo>
                <a:lnTo>
                  <a:pt x="251771" y="1178452"/>
                </a:lnTo>
                <a:lnTo>
                  <a:pt x="251771" y="1174106"/>
                </a:lnTo>
                <a:lnTo>
                  <a:pt x="253945" y="1173175"/>
                </a:lnTo>
                <a:lnTo>
                  <a:pt x="257980" y="1159515"/>
                </a:lnTo>
                <a:lnTo>
                  <a:pt x="263258" y="1148960"/>
                </a:lnTo>
                <a:lnTo>
                  <a:pt x="270398" y="1139336"/>
                </a:lnTo>
                <a:lnTo>
                  <a:pt x="290267" y="1139336"/>
                </a:lnTo>
                <a:lnTo>
                  <a:pt x="295544" y="1130954"/>
                </a:lnTo>
                <a:lnTo>
                  <a:pt x="297717" y="1119468"/>
                </a:lnTo>
                <a:lnTo>
                  <a:pt x="300822" y="1108912"/>
                </a:lnTo>
                <a:lnTo>
                  <a:pt x="310135" y="1101462"/>
                </a:lnTo>
                <a:lnTo>
                  <a:pt x="314171" y="1099289"/>
                </a:lnTo>
                <a:lnTo>
                  <a:pt x="315102" y="1099289"/>
                </a:lnTo>
                <a:lnTo>
                  <a:pt x="319138" y="1099289"/>
                </a:lnTo>
                <a:lnTo>
                  <a:pt x="321311" y="1101462"/>
                </a:lnTo>
                <a:lnTo>
                  <a:pt x="322243" y="1104566"/>
                </a:lnTo>
                <a:lnTo>
                  <a:pt x="324416" y="1108912"/>
                </a:lnTo>
                <a:lnTo>
                  <a:pt x="344284" y="1104566"/>
                </a:lnTo>
                <a:lnTo>
                  <a:pt x="361048" y="1094942"/>
                </a:lnTo>
                <a:lnTo>
                  <a:pt x="373466" y="1084387"/>
                </a:lnTo>
                <a:lnTo>
                  <a:pt x="388057" y="1089665"/>
                </a:lnTo>
                <a:lnTo>
                  <a:pt x="399544" y="1101151"/>
                </a:lnTo>
                <a:lnTo>
                  <a:pt x="406684" y="1113880"/>
                </a:lnTo>
                <a:lnTo>
                  <a:pt x="415066" y="1124435"/>
                </a:lnTo>
                <a:lnTo>
                  <a:pt x="424379" y="1135921"/>
                </a:lnTo>
                <a:lnTo>
                  <a:pt x="453561" y="1156100"/>
                </a:lnTo>
                <a:lnTo>
                  <a:pt x="480570" y="1176279"/>
                </a:lnTo>
                <a:lnTo>
                  <a:pt x="480570" y="1180625"/>
                </a:lnTo>
                <a:lnTo>
                  <a:pt x="480570" y="1183730"/>
                </a:lnTo>
                <a:lnTo>
                  <a:pt x="479639" y="1185903"/>
                </a:lnTo>
                <a:lnTo>
                  <a:pt x="479639" y="1188076"/>
                </a:lnTo>
                <a:lnTo>
                  <a:pt x="477466" y="1189007"/>
                </a:lnTo>
                <a:lnTo>
                  <a:pt x="470325" y="1196458"/>
                </a:lnTo>
                <a:lnTo>
                  <a:pt x="458839" y="1200804"/>
                </a:lnTo>
                <a:lnTo>
                  <a:pt x="444248" y="1202978"/>
                </a:lnTo>
                <a:lnTo>
                  <a:pt x="429657" y="1200804"/>
                </a:lnTo>
                <a:lnTo>
                  <a:pt x="435866" y="1213533"/>
                </a:lnTo>
                <a:lnTo>
                  <a:pt x="444248" y="1218810"/>
                </a:lnTo>
                <a:lnTo>
                  <a:pt x="455734" y="1223157"/>
                </a:lnTo>
                <a:lnTo>
                  <a:pt x="465048" y="1230607"/>
                </a:lnTo>
                <a:lnTo>
                  <a:pt x="473430" y="1230607"/>
                </a:lnTo>
                <a:lnTo>
                  <a:pt x="473430" y="1206082"/>
                </a:lnTo>
                <a:lnTo>
                  <a:pt x="484916" y="1206082"/>
                </a:lnTo>
                <a:lnTo>
                  <a:pt x="488021" y="1198631"/>
                </a:lnTo>
                <a:lnTo>
                  <a:pt x="492057" y="1193354"/>
                </a:lnTo>
                <a:lnTo>
                  <a:pt x="495161" y="1189007"/>
                </a:lnTo>
                <a:lnTo>
                  <a:pt x="500439" y="1185903"/>
                </a:lnTo>
                <a:lnTo>
                  <a:pt x="499507" y="1180625"/>
                </a:lnTo>
                <a:lnTo>
                  <a:pt x="497334" y="1176279"/>
                </a:lnTo>
                <a:lnTo>
                  <a:pt x="497334" y="1174106"/>
                </a:lnTo>
                <a:lnTo>
                  <a:pt x="495161" y="1171002"/>
                </a:lnTo>
                <a:lnTo>
                  <a:pt x="494230" y="1166655"/>
                </a:lnTo>
                <a:lnTo>
                  <a:pt x="494230" y="1161378"/>
                </a:lnTo>
                <a:lnTo>
                  <a:pt x="499507" y="1161378"/>
                </a:lnTo>
                <a:lnTo>
                  <a:pt x="504785" y="1163551"/>
                </a:lnTo>
                <a:lnTo>
                  <a:pt x="507889" y="1165724"/>
                </a:lnTo>
                <a:lnTo>
                  <a:pt x="510062" y="1165724"/>
                </a:lnTo>
                <a:lnTo>
                  <a:pt x="514098" y="1165724"/>
                </a:lnTo>
                <a:lnTo>
                  <a:pt x="517203" y="1165724"/>
                </a:lnTo>
                <a:lnTo>
                  <a:pt x="521238" y="1165724"/>
                </a:lnTo>
                <a:lnTo>
                  <a:pt x="521238" y="1161378"/>
                </a:lnTo>
                <a:lnTo>
                  <a:pt x="509752" y="1151754"/>
                </a:lnTo>
                <a:lnTo>
                  <a:pt x="499197" y="1144303"/>
                </a:lnTo>
                <a:lnTo>
                  <a:pt x="484606" y="1139026"/>
                </a:lnTo>
                <a:lnTo>
                  <a:pt x="484606" y="1128471"/>
                </a:lnTo>
                <a:lnTo>
                  <a:pt x="470015" y="1128471"/>
                </a:lnTo>
                <a:lnTo>
                  <a:pt x="457597" y="1109533"/>
                </a:lnTo>
                <a:lnTo>
                  <a:pt x="443937" y="1093701"/>
                </a:lnTo>
                <a:lnTo>
                  <a:pt x="429346" y="1078799"/>
                </a:lnTo>
                <a:lnTo>
                  <a:pt x="429346" y="1072590"/>
                </a:lnTo>
                <a:lnTo>
                  <a:pt x="429346" y="1069486"/>
                </a:lnTo>
                <a:lnTo>
                  <a:pt x="429346" y="1065140"/>
                </a:lnTo>
                <a:lnTo>
                  <a:pt x="429346" y="1064208"/>
                </a:lnTo>
                <a:lnTo>
                  <a:pt x="433382" y="1062035"/>
                </a:lnTo>
                <a:lnTo>
                  <a:pt x="436487" y="1057689"/>
                </a:lnTo>
                <a:lnTo>
                  <a:pt x="438660" y="1057689"/>
                </a:lnTo>
                <a:lnTo>
                  <a:pt x="438660" y="1056758"/>
                </a:lnTo>
                <a:lnTo>
                  <a:pt x="440833" y="1056758"/>
                </a:lnTo>
                <a:lnTo>
                  <a:pt x="443006" y="1056758"/>
                </a:lnTo>
                <a:lnTo>
                  <a:pt x="443937" y="1054584"/>
                </a:lnTo>
                <a:lnTo>
                  <a:pt x="446111" y="1057689"/>
                </a:lnTo>
                <a:lnTo>
                  <a:pt x="448284" y="1062035"/>
                </a:lnTo>
                <a:lnTo>
                  <a:pt x="448284" y="1065140"/>
                </a:lnTo>
                <a:lnTo>
                  <a:pt x="450457" y="1071349"/>
                </a:lnTo>
                <a:lnTo>
                  <a:pt x="465048" y="1067002"/>
                </a:lnTo>
                <a:lnTo>
                  <a:pt x="472188" y="1087181"/>
                </a:lnTo>
                <a:lnTo>
                  <a:pt x="479328" y="1098668"/>
                </a:lnTo>
                <a:lnTo>
                  <a:pt x="487710" y="1103945"/>
                </a:lnTo>
                <a:lnTo>
                  <a:pt x="497024" y="1106118"/>
                </a:lnTo>
                <a:lnTo>
                  <a:pt x="507579" y="1111396"/>
                </a:lnTo>
                <a:lnTo>
                  <a:pt x="521238" y="1121020"/>
                </a:lnTo>
                <a:lnTo>
                  <a:pt x="526516" y="1126297"/>
                </a:lnTo>
                <a:lnTo>
                  <a:pt x="526516" y="1133748"/>
                </a:lnTo>
                <a:lnTo>
                  <a:pt x="524343" y="1141199"/>
                </a:lnTo>
                <a:lnTo>
                  <a:pt x="522170" y="1150823"/>
                </a:lnTo>
                <a:lnTo>
                  <a:pt x="524343" y="1161378"/>
                </a:lnTo>
                <a:lnTo>
                  <a:pt x="528379" y="1165724"/>
                </a:lnTo>
                <a:lnTo>
                  <a:pt x="531483" y="1166655"/>
                </a:lnTo>
                <a:lnTo>
                  <a:pt x="536761" y="1171002"/>
                </a:lnTo>
                <a:lnTo>
                  <a:pt x="540797" y="1174106"/>
                </a:lnTo>
                <a:lnTo>
                  <a:pt x="543901" y="1176279"/>
                </a:lnTo>
                <a:lnTo>
                  <a:pt x="560665" y="1225951"/>
                </a:lnTo>
                <a:lnTo>
                  <a:pt x="564701" y="1225951"/>
                </a:lnTo>
                <a:lnTo>
                  <a:pt x="565632" y="1228124"/>
                </a:lnTo>
                <a:lnTo>
                  <a:pt x="567805" y="1228124"/>
                </a:lnTo>
                <a:lnTo>
                  <a:pt x="569978" y="1230297"/>
                </a:lnTo>
                <a:lnTo>
                  <a:pt x="575256" y="1228124"/>
                </a:lnTo>
                <a:lnTo>
                  <a:pt x="580534" y="1225951"/>
                </a:lnTo>
                <a:lnTo>
                  <a:pt x="582707" y="1225019"/>
                </a:lnTo>
                <a:lnTo>
                  <a:pt x="584880" y="1220673"/>
                </a:lnTo>
                <a:lnTo>
                  <a:pt x="584880" y="1218500"/>
                </a:lnTo>
                <a:lnTo>
                  <a:pt x="587053" y="1215395"/>
                </a:lnTo>
                <a:lnTo>
                  <a:pt x="587984" y="1211049"/>
                </a:lnTo>
                <a:lnTo>
                  <a:pt x="592020" y="1210118"/>
                </a:lnTo>
                <a:lnTo>
                  <a:pt x="597298" y="1205772"/>
                </a:lnTo>
                <a:lnTo>
                  <a:pt x="594193" y="1188697"/>
                </a:lnTo>
                <a:lnTo>
                  <a:pt x="587053" y="1172864"/>
                </a:lnTo>
                <a:lnTo>
                  <a:pt x="577740" y="1161378"/>
                </a:lnTo>
                <a:lnTo>
                  <a:pt x="577740" y="1156411"/>
                </a:lnTo>
                <a:lnTo>
                  <a:pt x="580844" y="1158584"/>
                </a:lnTo>
                <a:lnTo>
                  <a:pt x="580844" y="1159515"/>
                </a:lnTo>
                <a:lnTo>
                  <a:pt x="583017" y="1161688"/>
                </a:lnTo>
                <a:lnTo>
                  <a:pt x="585190" y="1166035"/>
                </a:lnTo>
                <a:lnTo>
                  <a:pt x="592331" y="1163861"/>
                </a:lnTo>
                <a:lnTo>
                  <a:pt x="595435" y="1163861"/>
                </a:lnTo>
                <a:lnTo>
                  <a:pt x="597608" y="1163861"/>
                </a:lnTo>
                <a:lnTo>
                  <a:pt x="599781" y="1161688"/>
                </a:lnTo>
                <a:lnTo>
                  <a:pt x="599781" y="1159515"/>
                </a:lnTo>
                <a:lnTo>
                  <a:pt x="599781" y="1158584"/>
                </a:lnTo>
                <a:lnTo>
                  <a:pt x="597608" y="1154238"/>
                </a:lnTo>
                <a:lnTo>
                  <a:pt x="597608" y="1148960"/>
                </a:lnTo>
                <a:lnTo>
                  <a:pt x="600713" y="1148960"/>
                </a:lnTo>
                <a:lnTo>
                  <a:pt x="600713" y="1144614"/>
                </a:lnTo>
                <a:lnTo>
                  <a:pt x="604748" y="1144614"/>
                </a:lnTo>
                <a:lnTo>
                  <a:pt x="607853" y="1144614"/>
                </a:lnTo>
                <a:lnTo>
                  <a:pt x="610026" y="1146787"/>
                </a:lnTo>
                <a:lnTo>
                  <a:pt x="612199" y="1146787"/>
                </a:lnTo>
                <a:lnTo>
                  <a:pt x="614372" y="1148960"/>
                </a:lnTo>
                <a:lnTo>
                  <a:pt x="619650" y="1151133"/>
                </a:lnTo>
                <a:lnTo>
                  <a:pt x="622754" y="1152064"/>
                </a:lnTo>
                <a:lnTo>
                  <a:pt x="624927" y="1154238"/>
                </a:lnTo>
                <a:lnTo>
                  <a:pt x="627100" y="1156411"/>
                </a:lnTo>
                <a:lnTo>
                  <a:pt x="630205" y="1158584"/>
                </a:lnTo>
                <a:lnTo>
                  <a:pt x="634241" y="1161688"/>
                </a:lnTo>
                <a:lnTo>
                  <a:pt x="632068" y="1166966"/>
                </a:lnTo>
                <a:lnTo>
                  <a:pt x="629894" y="1171312"/>
                </a:lnTo>
                <a:lnTo>
                  <a:pt x="629894" y="1174416"/>
                </a:lnTo>
                <a:lnTo>
                  <a:pt x="629894" y="1178763"/>
                </a:lnTo>
                <a:lnTo>
                  <a:pt x="629894" y="1181867"/>
                </a:lnTo>
                <a:lnTo>
                  <a:pt x="629894" y="1186213"/>
                </a:lnTo>
                <a:lnTo>
                  <a:pt x="629894" y="1189318"/>
                </a:lnTo>
                <a:lnTo>
                  <a:pt x="636103" y="1206392"/>
                </a:lnTo>
                <a:lnTo>
                  <a:pt x="648521" y="1223467"/>
                </a:lnTo>
                <a:lnTo>
                  <a:pt x="665285" y="1234022"/>
                </a:lnTo>
                <a:lnTo>
                  <a:pt x="680808" y="1238368"/>
                </a:lnTo>
                <a:lnTo>
                  <a:pt x="684843" y="1236195"/>
                </a:lnTo>
                <a:lnTo>
                  <a:pt x="687948" y="1233091"/>
                </a:lnTo>
                <a:lnTo>
                  <a:pt x="690121" y="1228744"/>
                </a:lnTo>
                <a:lnTo>
                  <a:pt x="695399" y="1226571"/>
                </a:lnTo>
                <a:lnTo>
                  <a:pt x="699434" y="1225640"/>
                </a:lnTo>
                <a:lnTo>
                  <a:pt x="704712" y="1226571"/>
                </a:lnTo>
                <a:lnTo>
                  <a:pt x="714025" y="1230918"/>
                </a:lnTo>
                <a:lnTo>
                  <a:pt x="721165" y="1234022"/>
                </a:lnTo>
                <a:lnTo>
                  <a:pt x="728306" y="1236195"/>
                </a:lnTo>
                <a:lnTo>
                  <a:pt x="735446" y="1234022"/>
                </a:lnTo>
                <a:lnTo>
                  <a:pt x="743828" y="1226571"/>
                </a:lnTo>
                <a:lnTo>
                  <a:pt x="750968" y="1226571"/>
                </a:lnTo>
                <a:lnTo>
                  <a:pt x="755004" y="1226571"/>
                </a:lnTo>
                <a:lnTo>
                  <a:pt x="758109" y="1226571"/>
                </a:lnTo>
                <a:lnTo>
                  <a:pt x="760282" y="1228744"/>
                </a:lnTo>
                <a:lnTo>
                  <a:pt x="762455" y="1230918"/>
                </a:lnTo>
                <a:lnTo>
                  <a:pt x="762455" y="1234022"/>
                </a:lnTo>
                <a:lnTo>
                  <a:pt x="764628" y="1238368"/>
                </a:lnTo>
                <a:lnTo>
                  <a:pt x="767732" y="1251097"/>
                </a:lnTo>
                <a:lnTo>
                  <a:pt x="765870" y="1265377"/>
                </a:lnTo>
                <a:close/>
                <a:moveTo>
                  <a:pt x="845033" y="1136232"/>
                </a:moveTo>
                <a:lnTo>
                  <a:pt x="825165" y="1141509"/>
                </a:lnTo>
                <a:lnTo>
                  <a:pt x="803434" y="1143682"/>
                </a:lnTo>
                <a:lnTo>
                  <a:pt x="781702" y="1139336"/>
                </a:lnTo>
                <a:lnTo>
                  <a:pt x="773320" y="1136232"/>
                </a:lnTo>
                <a:lnTo>
                  <a:pt x="766180" y="1130954"/>
                </a:lnTo>
                <a:lnTo>
                  <a:pt x="756867" y="1124745"/>
                </a:lnTo>
                <a:lnTo>
                  <a:pt x="742276" y="1124745"/>
                </a:lnTo>
                <a:lnTo>
                  <a:pt x="727685" y="1126918"/>
                </a:lnTo>
                <a:lnTo>
                  <a:pt x="713094" y="1134369"/>
                </a:lnTo>
                <a:lnTo>
                  <a:pt x="700676" y="1139647"/>
                </a:lnTo>
                <a:lnTo>
                  <a:pt x="686085" y="1141820"/>
                </a:lnTo>
                <a:lnTo>
                  <a:pt x="671494" y="1136542"/>
                </a:lnTo>
                <a:lnTo>
                  <a:pt x="666217" y="1134369"/>
                </a:lnTo>
                <a:lnTo>
                  <a:pt x="662181" y="1132196"/>
                </a:lnTo>
                <a:lnTo>
                  <a:pt x="659076" y="1131265"/>
                </a:lnTo>
                <a:lnTo>
                  <a:pt x="656903" y="1126918"/>
                </a:lnTo>
                <a:lnTo>
                  <a:pt x="656903" y="1123814"/>
                </a:lnTo>
                <a:lnTo>
                  <a:pt x="654730" y="1116363"/>
                </a:lnTo>
                <a:lnTo>
                  <a:pt x="654730" y="1110154"/>
                </a:lnTo>
                <a:lnTo>
                  <a:pt x="658766" y="1099599"/>
                </a:lnTo>
                <a:lnTo>
                  <a:pt x="665906" y="1086871"/>
                </a:lnTo>
                <a:lnTo>
                  <a:pt x="674288" y="1071969"/>
                </a:lnTo>
                <a:lnTo>
                  <a:pt x="683602" y="1057068"/>
                </a:lnTo>
                <a:lnTo>
                  <a:pt x="690742" y="1043408"/>
                </a:lnTo>
                <a:lnTo>
                  <a:pt x="694778" y="1035026"/>
                </a:lnTo>
                <a:lnTo>
                  <a:pt x="703160" y="1037199"/>
                </a:lnTo>
                <a:lnTo>
                  <a:pt x="710300" y="1040304"/>
                </a:lnTo>
                <a:lnTo>
                  <a:pt x="715578" y="1042477"/>
                </a:lnTo>
                <a:lnTo>
                  <a:pt x="721786" y="1047755"/>
                </a:lnTo>
                <a:lnTo>
                  <a:pt x="724891" y="1049928"/>
                </a:lnTo>
                <a:lnTo>
                  <a:pt x="727064" y="1049928"/>
                </a:lnTo>
                <a:lnTo>
                  <a:pt x="729237" y="1049928"/>
                </a:lnTo>
                <a:lnTo>
                  <a:pt x="730168" y="1050859"/>
                </a:lnTo>
                <a:lnTo>
                  <a:pt x="717751" y="1055205"/>
                </a:lnTo>
                <a:lnTo>
                  <a:pt x="721786" y="1064829"/>
                </a:lnTo>
                <a:lnTo>
                  <a:pt x="728927" y="1072280"/>
                </a:lnTo>
                <a:lnTo>
                  <a:pt x="734204" y="1079731"/>
                </a:lnTo>
                <a:lnTo>
                  <a:pt x="743518" y="1080662"/>
                </a:lnTo>
                <a:lnTo>
                  <a:pt x="755935" y="1075384"/>
                </a:lnTo>
                <a:lnTo>
                  <a:pt x="765249" y="1067934"/>
                </a:lnTo>
                <a:lnTo>
                  <a:pt x="780771" y="1073211"/>
                </a:lnTo>
                <a:lnTo>
                  <a:pt x="800640" y="1084698"/>
                </a:lnTo>
                <a:lnTo>
                  <a:pt x="821439" y="1097426"/>
                </a:lnTo>
                <a:lnTo>
                  <a:pt x="836030" y="1110154"/>
                </a:lnTo>
                <a:lnTo>
                  <a:pt x="844413" y="1125056"/>
                </a:lnTo>
                <a:lnTo>
                  <a:pt x="850621" y="1125056"/>
                </a:lnTo>
                <a:lnTo>
                  <a:pt x="845033" y="1136232"/>
                </a:lnTo>
                <a:close/>
                <a:moveTo>
                  <a:pt x="1025402" y="1146787"/>
                </a:moveTo>
                <a:lnTo>
                  <a:pt x="1022298" y="1146787"/>
                </a:lnTo>
                <a:lnTo>
                  <a:pt x="1018262" y="1146787"/>
                </a:lnTo>
                <a:lnTo>
                  <a:pt x="1015157" y="1146787"/>
                </a:lnTo>
                <a:lnTo>
                  <a:pt x="1011122" y="1144614"/>
                </a:lnTo>
                <a:lnTo>
                  <a:pt x="1008949" y="1161688"/>
                </a:lnTo>
                <a:lnTo>
                  <a:pt x="1011122" y="1173175"/>
                </a:lnTo>
                <a:lnTo>
                  <a:pt x="1016399" y="1183730"/>
                </a:lnTo>
                <a:lnTo>
                  <a:pt x="1020435" y="1196458"/>
                </a:lnTo>
                <a:lnTo>
                  <a:pt x="1022608" y="1217569"/>
                </a:lnTo>
                <a:lnTo>
                  <a:pt x="995600" y="1218500"/>
                </a:lnTo>
                <a:lnTo>
                  <a:pt x="976973" y="1215395"/>
                </a:lnTo>
                <a:lnTo>
                  <a:pt x="966418" y="1205772"/>
                </a:lnTo>
                <a:lnTo>
                  <a:pt x="962382" y="1188697"/>
                </a:lnTo>
                <a:lnTo>
                  <a:pt x="962382" y="1165414"/>
                </a:lnTo>
                <a:lnTo>
                  <a:pt x="974800" y="1165414"/>
                </a:lnTo>
                <a:lnTo>
                  <a:pt x="967660" y="1151754"/>
                </a:lnTo>
                <a:lnTo>
                  <a:pt x="955242" y="1138094"/>
                </a:lnTo>
                <a:lnTo>
                  <a:pt x="944686" y="1121020"/>
                </a:lnTo>
                <a:lnTo>
                  <a:pt x="933200" y="1103945"/>
                </a:lnTo>
                <a:lnTo>
                  <a:pt x="927922" y="1086871"/>
                </a:lnTo>
                <a:lnTo>
                  <a:pt x="931027" y="1071038"/>
                </a:lnTo>
                <a:lnTo>
                  <a:pt x="938167" y="1059552"/>
                </a:lnTo>
                <a:lnTo>
                  <a:pt x="949653" y="1049928"/>
                </a:lnTo>
                <a:lnTo>
                  <a:pt x="962071" y="1044650"/>
                </a:lnTo>
                <a:lnTo>
                  <a:pt x="974489" y="1039373"/>
                </a:lnTo>
                <a:lnTo>
                  <a:pt x="985976" y="1029749"/>
                </a:lnTo>
                <a:lnTo>
                  <a:pt x="995289" y="1029749"/>
                </a:lnTo>
                <a:lnTo>
                  <a:pt x="1000567" y="1031922"/>
                </a:lnTo>
                <a:lnTo>
                  <a:pt x="1005844" y="1031922"/>
                </a:lnTo>
                <a:lnTo>
                  <a:pt x="1011122" y="1034095"/>
                </a:lnTo>
                <a:lnTo>
                  <a:pt x="1008017" y="1049928"/>
                </a:lnTo>
                <a:lnTo>
                  <a:pt x="1000877" y="1063587"/>
                </a:lnTo>
                <a:lnTo>
                  <a:pt x="986286" y="1068865"/>
                </a:lnTo>
                <a:lnTo>
                  <a:pt x="966418" y="1071038"/>
                </a:lnTo>
                <a:lnTo>
                  <a:pt x="973558" y="1086871"/>
                </a:lnTo>
                <a:lnTo>
                  <a:pt x="985976" y="1101772"/>
                </a:lnTo>
                <a:lnTo>
                  <a:pt x="1001498" y="1111396"/>
                </a:lnTo>
                <a:lnTo>
                  <a:pt x="1000567" y="1115742"/>
                </a:lnTo>
                <a:lnTo>
                  <a:pt x="998394" y="1116674"/>
                </a:lnTo>
                <a:lnTo>
                  <a:pt x="996220" y="1116674"/>
                </a:lnTo>
                <a:lnTo>
                  <a:pt x="995289" y="1121020"/>
                </a:lnTo>
                <a:lnTo>
                  <a:pt x="1000567" y="1130644"/>
                </a:lnTo>
                <a:lnTo>
                  <a:pt x="1005844" y="1139026"/>
                </a:lnTo>
                <a:lnTo>
                  <a:pt x="1008017" y="1143372"/>
                </a:lnTo>
                <a:lnTo>
                  <a:pt x="1008949" y="1144303"/>
                </a:lnTo>
                <a:lnTo>
                  <a:pt x="1011122" y="1143372"/>
                </a:lnTo>
                <a:lnTo>
                  <a:pt x="1011122" y="1141199"/>
                </a:lnTo>
                <a:lnTo>
                  <a:pt x="1013295" y="1138094"/>
                </a:lnTo>
                <a:lnTo>
                  <a:pt x="1013295" y="1133748"/>
                </a:lnTo>
                <a:lnTo>
                  <a:pt x="1015468" y="1131575"/>
                </a:lnTo>
                <a:lnTo>
                  <a:pt x="1018573" y="1133748"/>
                </a:lnTo>
                <a:lnTo>
                  <a:pt x="1022608" y="1138094"/>
                </a:lnTo>
                <a:lnTo>
                  <a:pt x="1023540" y="1139026"/>
                </a:lnTo>
                <a:lnTo>
                  <a:pt x="1027575" y="1141199"/>
                </a:lnTo>
                <a:lnTo>
                  <a:pt x="1030680" y="1144303"/>
                </a:lnTo>
                <a:lnTo>
                  <a:pt x="1025402" y="1146787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32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" name="CustomShape 27"/>
          <p:cNvSpPr/>
          <p:nvPr/>
        </p:nvSpPr>
        <p:spPr>
          <a:xfrm>
            <a:off x="2854080" y="1321200"/>
            <a:ext cx="153000" cy="204120"/>
          </a:xfrm>
          <a:custGeom>
            <a:avLst/>
            <a:gdLst/>
            <a:ahLst/>
            <a:rect l="l" t="t" r="r" b="b"/>
            <a:pathLst>
              <a:path w="74506" h="99342">
                <a:moveTo>
                  <a:pt x="60226" y="0"/>
                </a:moveTo>
                <a:lnTo>
                  <a:pt x="43462" y="0"/>
                </a:lnTo>
                <a:lnTo>
                  <a:pt x="23904" y="2173"/>
                </a:lnTo>
                <a:lnTo>
                  <a:pt x="4036" y="4346"/>
                </a:lnTo>
                <a:lnTo>
                  <a:pt x="4967" y="11797"/>
                </a:lnTo>
                <a:lnTo>
                  <a:pt x="7140" y="14901"/>
                </a:lnTo>
                <a:lnTo>
                  <a:pt x="11176" y="19248"/>
                </a:lnTo>
                <a:lnTo>
                  <a:pt x="14281" y="20179"/>
                </a:lnTo>
                <a:lnTo>
                  <a:pt x="18627" y="22352"/>
                </a:lnTo>
                <a:lnTo>
                  <a:pt x="23904" y="24525"/>
                </a:lnTo>
                <a:lnTo>
                  <a:pt x="18627" y="31976"/>
                </a:lnTo>
                <a:lnTo>
                  <a:pt x="11176" y="37253"/>
                </a:lnTo>
                <a:lnTo>
                  <a:pt x="4036" y="40358"/>
                </a:lnTo>
                <a:lnTo>
                  <a:pt x="0" y="74197"/>
                </a:lnTo>
                <a:lnTo>
                  <a:pt x="23904" y="77301"/>
                </a:lnTo>
                <a:lnTo>
                  <a:pt x="23904" y="89098"/>
                </a:lnTo>
                <a:lnTo>
                  <a:pt x="31045" y="92202"/>
                </a:lnTo>
                <a:lnTo>
                  <a:pt x="38495" y="98411"/>
                </a:lnTo>
                <a:lnTo>
                  <a:pt x="43462" y="101826"/>
                </a:lnTo>
                <a:lnTo>
                  <a:pt x="48740" y="99653"/>
                </a:lnTo>
                <a:lnTo>
                  <a:pt x="50913" y="96549"/>
                </a:lnTo>
                <a:lnTo>
                  <a:pt x="53086" y="94376"/>
                </a:lnTo>
                <a:lnTo>
                  <a:pt x="53086" y="92202"/>
                </a:lnTo>
                <a:lnTo>
                  <a:pt x="53086" y="89098"/>
                </a:lnTo>
                <a:lnTo>
                  <a:pt x="53086" y="84752"/>
                </a:lnTo>
                <a:lnTo>
                  <a:pt x="56191" y="81647"/>
                </a:lnTo>
                <a:lnTo>
                  <a:pt x="67677" y="84752"/>
                </a:lnTo>
                <a:lnTo>
                  <a:pt x="72644" y="77301"/>
                </a:lnTo>
                <a:lnTo>
                  <a:pt x="76991" y="77301"/>
                </a:lnTo>
                <a:lnTo>
                  <a:pt x="69540" y="37253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32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" name="CustomShape 28"/>
          <p:cNvSpPr/>
          <p:nvPr/>
        </p:nvSpPr>
        <p:spPr>
          <a:xfrm>
            <a:off x="2984400" y="1195560"/>
            <a:ext cx="82800" cy="69840"/>
          </a:xfrm>
          <a:custGeom>
            <a:avLst/>
            <a:gdLst/>
            <a:ahLst/>
            <a:rect l="l" t="t" r="r" b="b"/>
            <a:pathLst>
              <a:path w="40357" h="34149">
                <a:moveTo>
                  <a:pt x="22042" y="36012"/>
                </a:moveTo>
                <a:lnTo>
                  <a:pt x="27009" y="31665"/>
                </a:lnTo>
                <a:lnTo>
                  <a:pt x="31355" y="29492"/>
                </a:lnTo>
                <a:lnTo>
                  <a:pt x="34460" y="28561"/>
                </a:lnTo>
                <a:lnTo>
                  <a:pt x="40668" y="24215"/>
                </a:lnTo>
                <a:lnTo>
                  <a:pt x="36633" y="0"/>
                </a:lnTo>
                <a:lnTo>
                  <a:pt x="23904" y="2173"/>
                </a:lnTo>
                <a:lnTo>
                  <a:pt x="16764" y="6209"/>
                </a:lnTo>
                <a:lnTo>
                  <a:pt x="9313" y="11486"/>
                </a:lnTo>
                <a:lnTo>
                  <a:pt x="0" y="16764"/>
                </a:lnTo>
                <a:lnTo>
                  <a:pt x="0" y="24215"/>
                </a:lnTo>
                <a:lnTo>
                  <a:pt x="2173" y="26388"/>
                </a:lnTo>
                <a:lnTo>
                  <a:pt x="2173" y="28561"/>
                </a:lnTo>
                <a:lnTo>
                  <a:pt x="4346" y="28561"/>
                </a:lnTo>
                <a:lnTo>
                  <a:pt x="4346" y="29492"/>
                </a:lnTo>
                <a:lnTo>
                  <a:pt x="4346" y="33839"/>
                </a:lnTo>
                <a:lnTo>
                  <a:pt x="9313" y="33839"/>
                </a:lnTo>
                <a:lnTo>
                  <a:pt x="11487" y="33839"/>
                </a:lnTo>
                <a:lnTo>
                  <a:pt x="13660" y="36012"/>
                </a:lnTo>
                <a:lnTo>
                  <a:pt x="14591" y="36012"/>
                </a:lnTo>
                <a:lnTo>
                  <a:pt x="16764" y="36943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32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" name="CustomShape 29"/>
          <p:cNvSpPr/>
          <p:nvPr/>
        </p:nvSpPr>
        <p:spPr>
          <a:xfrm>
            <a:off x="3018960" y="1287000"/>
            <a:ext cx="114480" cy="197640"/>
          </a:xfrm>
          <a:custGeom>
            <a:avLst/>
            <a:gdLst/>
            <a:ahLst/>
            <a:rect l="l" t="t" r="r" b="b"/>
            <a:pathLst>
              <a:path w="55880" h="96238">
                <a:moveTo>
                  <a:pt x="54018" y="13660"/>
                </a:moveTo>
                <a:lnTo>
                  <a:pt x="53086" y="9624"/>
                </a:lnTo>
                <a:lnTo>
                  <a:pt x="43773" y="6209"/>
                </a:lnTo>
                <a:lnTo>
                  <a:pt x="31045" y="4346"/>
                </a:lnTo>
                <a:lnTo>
                  <a:pt x="16454" y="2173"/>
                </a:lnTo>
                <a:lnTo>
                  <a:pt x="3104" y="0"/>
                </a:lnTo>
                <a:lnTo>
                  <a:pt x="0" y="16764"/>
                </a:lnTo>
                <a:lnTo>
                  <a:pt x="2173" y="31665"/>
                </a:lnTo>
                <a:lnTo>
                  <a:pt x="3104" y="48740"/>
                </a:lnTo>
                <a:lnTo>
                  <a:pt x="7140" y="63331"/>
                </a:lnTo>
                <a:lnTo>
                  <a:pt x="7140" y="76059"/>
                </a:lnTo>
                <a:lnTo>
                  <a:pt x="3104" y="86614"/>
                </a:lnTo>
                <a:lnTo>
                  <a:pt x="7140" y="98411"/>
                </a:lnTo>
                <a:lnTo>
                  <a:pt x="14591" y="98411"/>
                </a:lnTo>
                <a:lnTo>
                  <a:pt x="19869" y="98411"/>
                </a:lnTo>
                <a:lnTo>
                  <a:pt x="23904" y="96238"/>
                </a:lnTo>
                <a:lnTo>
                  <a:pt x="27009" y="94065"/>
                </a:lnTo>
                <a:lnTo>
                  <a:pt x="31045" y="88788"/>
                </a:lnTo>
                <a:lnTo>
                  <a:pt x="32286" y="81337"/>
                </a:lnTo>
                <a:lnTo>
                  <a:pt x="34460" y="70782"/>
                </a:lnTo>
                <a:lnTo>
                  <a:pt x="32286" y="61468"/>
                </a:lnTo>
                <a:lnTo>
                  <a:pt x="34460" y="57122"/>
                </a:lnTo>
                <a:lnTo>
                  <a:pt x="38495" y="56191"/>
                </a:lnTo>
                <a:lnTo>
                  <a:pt x="39427" y="54018"/>
                </a:lnTo>
                <a:lnTo>
                  <a:pt x="43773" y="51844"/>
                </a:lnTo>
                <a:lnTo>
                  <a:pt x="46877" y="49671"/>
                </a:lnTo>
                <a:lnTo>
                  <a:pt x="50913" y="46567"/>
                </a:lnTo>
                <a:lnTo>
                  <a:pt x="53086" y="41289"/>
                </a:lnTo>
                <a:lnTo>
                  <a:pt x="54018" y="36943"/>
                </a:lnTo>
                <a:lnTo>
                  <a:pt x="56191" y="33839"/>
                </a:lnTo>
                <a:lnTo>
                  <a:pt x="56191" y="26388"/>
                </a:lnTo>
                <a:lnTo>
                  <a:pt x="54018" y="18937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32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" name="CustomShape 30"/>
          <p:cNvSpPr/>
          <p:nvPr/>
        </p:nvSpPr>
        <p:spPr>
          <a:xfrm>
            <a:off x="2731680" y="1062720"/>
            <a:ext cx="44280" cy="57240"/>
          </a:xfrm>
          <a:custGeom>
            <a:avLst/>
            <a:gdLst/>
            <a:ahLst/>
            <a:rect l="l" t="t" r="r" b="b"/>
            <a:pathLst>
              <a:path w="21731" h="27940">
                <a:moveTo>
                  <a:pt x="22973" y="28561"/>
                </a:moveTo>
                <a:lnTo>
                  <a:pt x="22042" y="21110"/>
                </a:lnTo>
                <a:lnTo>
                  <a:pt x="17695" y="13660"/>
                </a:lnTo>
                <a:lnTo>
                  <a:pt x="14591" y="7451"/>
                </a:lnTo>
                <a:lnTo>
                  <a:pt x="7451" y="4346"/>
                </a:lnTo>
                <a:lnTo>
                  <a:pt x="0" y="0"/>
                </a:lnTo>
                <a:lnTo>
                  <a:pt x="1242" y="7451"/>
                </a:lnTo>
                <a:lnTo>
                  <a:pt x="3104" y="13660"/>
                </a:lnTo>
                <a:lnTo>
                  <a:pt x="5278" y="16764"/>
                </a:lnTo>
                <a:lnTo>
                  <a:pt x="7451" y="21110"/>
                </a:lnTo>
                <a:lnTo>
                  <a:pt x="12728" y="24215"/>
                </a:lnTo>
                <a:lnTo>
                  <a:pt x="12728" y="28561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32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" name="CustomShape 31"/>
          <p:cNvSpPr/>
          <p:nvPr/>
        </p:nvSpPr>
        <p:spPr>
          <a:xfrm>
            <a:off x="2764080" y="1138680"/>
            <a:ext cx="178560" cy="140040"/>
          </a:xfrm>
          <a:custGeom>
            <a:avLst/>
            <a:gdLst/>
            <a:ahLst/>
            <a:rect l="l" t="t" r="r" b="b"/>
            <a:pathLst>
              <a:path w="86924" h="68298">
                <a:moveTo>
                  <a:pt x="50913" y="44394"/>
                </a:moveTo>
                <a:lnTo>
                  <a:pt x="54949" y="48740"/>
                </a:lnTo>
                <a:lnTo>
                  <a:pt x="54949" y="51844"/>
                </a:lnTo>
                <a:lnTo>
                  <a:pt x="54949" y="57122"/>
                </a:lnTo>
                <a:lnTo>
                  <a:pt x="56191" y="61468"/>
                </a:lnTo>
                <a:lnTo>
                  <a:pt x="60226" y="64573"/>
                </a:lnTo>
                <a:lnTo>
                  <a:pt x="62400" y="66746"/>
                </a:lnTo>
                <a:lnTo>
                  <a:pt x="63331" y="66746"/>
                </a:lnTo>
                <a:lnTo>
                  <a:pt x="63331" y="68919"/>
                </a:lnTo>
                <a:lnTo>
                  <a:pt x="67677" y="68919"/>
                </a:lnTo>
                <a:lnTo>
                  <a:pt x="70782" y="64573"/>
                </a:lnTo>
                <a:lnTo>
                  <a:pt x="74817" y="63641"/>
                </a:lnTo>
                <a:lnTo>
                  <a:pt x="80095" y="61468"/>
                </a:lnTo>
                <a:lnTo>
                  <a:pt x="82268" y="48740"/>
                </a:lnTo>
                <a:lnTo>
                  <a:pt x="84131" y="31665"/>
                </a:lnTo>
                <a:lnTo>
                  <a:pt x="87235" y="20179"/>
                </a:lnTo>
                <a:lnTo>
                  <a:pt x="87235" y="14901"/>
                </a:lnTo>
                <a:lnTo>
                  <a:pt x="87235" y="9624"/>
                </a:lnTo>
                <a:lnTo>
                  <a:pt x="85373" y="7451"/>
                </a:lnTo>
                <a:lnTo>
                  <a:pt x="84131" y="4346"/>
                </a:lnTo>
                <a:lnTo>
                  <a:pt x="82268" y="2173"/>
                </a:lnTo>
                <a:lnTo>
                  <a:pt x="80095" y="2173"/>
                </a:lnTo>
                <a:lnTo>
                  <a:pt x="77922" y="0"/>
                </a:lnTo>
                <a:lnTo>
                  <a:pt x="76991" y="0"/>
                </a:lnTo>
                <a:lnTo>
                  <a:pt x="70782" y="0"/>
                </a:lnTo>
                <a:lnTo>
                  <a:pt x="70782" y="11797"/>
                </a:lnTo>
                <a:lnTo>
                  <a:pt x="58053" y="11797"/>
                </a:lnTo>
                <a:lnTo>
                  <a:pt x="43773" y="13970"/>
                </a:lnTo>
                <a:lnTo>
                  <a:pt x="31045" y="14901"/>
                </a:lnTo>
                <a:lnTo>
                  <a:pt x="20800" y="11797"/>
                </a:lnTo>
                <a:lnTo>
                  <a:pt x="14591" y="13970"/>
                </a:lnTo>
                <a:lnTo>
                  <a:pt x="11487" y="13970"/>
                </a:lnTo>
                <a:lnTo>
                  <a:pt x="9313" y="13970"/>
                </a:lnTo>
                <a:lnTo>
                  <a:pt x="7140" y="13970"/>
                </a:lnTo>
                <a:lnTo>
                  <a:pt x="7140" y="14901"/>
                </a:lnTo>
                <a:lnTo>
                  <a:pt x="6209" y="17075"/>
                </a:lnTo>
                <a:lnTo>
                  <a:pt x="4036" y="20179"/>
                </a:lnTo>
                <a:lnTo>
                  <a:pt x="0" y="20179"/>
                </a:lnTo>
                <a:lnTo>
                  <a:pt x="7140" y="31665"/>
                </a:lnTo>
                <a:lnTo>
                  <a:pt x="16454" y="36943"/>
                </a:lnTo>
                <a:lnTo>
                  <a:pt x="26077" y="39116"/>
                </a:lnTo>
                <a:lnTo>
                  <a:pt x="34149" y="36943"/>
                </a:lnTo>
                <a:lnTo>
                  <a:pt x="43773" y="39116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32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" name="CustomShape 32"/>
          <p:cNvSpPr/>
          <p:nvPr/>
        </p:nvSpPr>
        <p:spPr>
          <a:xfrm>
            <a:off x="2977920" y="1071720"/>
            <a:ext cx="484920" cy="210240"/>
          </a:xfrm>
          <a:custGeom>
            <a:avLst/>
            <a:gdLst/>
            <a:ahLst/>
            <a:rect l="l" t="t" r="r" b="b"/>
            <a:pathLst>
              <a:path w="235938" h="102447">
                <a:moveTo>
                  <a:pt x="97790" y="86614"/>
                </a:moveTo>
                <a:lnTo>
                  <a:pt x="97790" y="88787"/>
                </a:lnTo>
                <a:lnTo>
                  <a:pt x="97790" y="89719"/>
                </a:lnTo>
                <a:lnTo>
                  <a:pt x="99964" y="91892"/>
                </a:lnTo>
                <a:lnTo>
                  <a:pt x="103068" y="94065"/>
                </a:lnTo>
                <a:lnTo>
                  <a:pt x="107414" y="96238"/>
                </a:lnTo>
                <a:lnTo>
                  <a:pt x="110519" y="96238"/>
                </a:lnTo>
                <a:lnTo>
                  <a:pt x="112381" y="94065"/>
                </a:lnTo>
                <a:lnTo>
                  <a:pt x="114554" y="89719"/>
                </a:lnTo>
                <a:lnTo>
                  <a:pt x="116728" y="84441"/>
                </a:lnTo>
                <a:lnTo>
                  <a:pt x="119832" y="91892"/>
                </a:lnTo>
                <a:lnTo>
                  <a:pt x="122937" y="99343"/>
                </a:lnTo>
                <a:lnTo>
                  <a:pt x="126972" y="104620"/>
                </a:lnTo>
                <a:lnTo>
                  <a:pt x="136596" y="104620"/>
                </a:lnTo>
                <a:lnTo>
                  <a:pt x="137527" y="101516"/>
                </a:lnTo>
                <a:lnTo>
                  <a:pt x="139701" y="97170"/>
                </a:lnTo>
                <a:lnTo>
                  <a:pt x="143736" y="94065"/>
                </a:lnTo>
                <a:lnTo>
                  <a:pt x="143736" y="89719"/>
                </a:lnTo>
                <a:lnTo>
                  <a:pt x="146841" y="94065"/>
                </a:lnTo>
                <a:lnTo>
                  <a:pt x="149014" y="99343"/>
                </a:lnTo>
                <a:lnTo>
                  <a:pt x="152118" y="104620"/>
                </a:lnTo>
                <a:lnTo>
                  <a:pt x="158327" y="104620"/>
                </a:lnTo>
                <a:lnTo>
                  <a:pt x="163605" y="104620"/>
                </a:lnTo>
                <a:lnTo>
                  <a:pt x="166709" y="103689"/>
                </a:lnTo>
                <a:lnTo>
                  <a:pt x="172918" y="101516"/>
                </a:lnTo>
                <a:lnTo>
                  <a:pt x="178196" y="101516"/>
                </a:lnTo>
                <a:lnTo>
                  <a:pt x="183163" y="99343"/>
                </a:lnTo>
                <a:lnTo>
                  <a:pt x="185336" y="97170"/>
                </a:lnTo>
                <a:lnTo>
                  <a:pt x="188441" y="97170"/>
                </a:lnTo>
                <a:lnTo>
                  <a:pt x="190614" y="96238"/>
                </a:lnTo>
                <a:lnTo>
                  <a:pt x="192787" y="91892"/>
                </a:lnTo>
                <a:lnTo>
                  <a:pt x="195891" y="89719"/>
                </a:lnTo>
                <a:lnTo>
                  <a:pt x="199927" y="89719"/>
                </a:lnTo>
                <a:lnTo>
                  <a:pt x="209240" y="91892"/>
                </a:lnTo>
                <a:lnTo>
                  <a:pt x="221969" y="94065"/>
                </a:lnTo>
                <a:lnTo>
                  <a:pt x="232213" y="94065"/>
                </a:lnTo>
                <a:lnTo>
                  <a:pt x="236560" y="81337"/>
                </a:lnTo>
                <a:lnTo>
                  <a:pt x="236560" y="76991"/>
                </a:lnTo>
                <a:lnTo>
                  <a:pt x="236560" y="73886"/>
                </a:lnTo>
                <a:lnTo>
                  <a:pt x="236560" y="71713"/>
                </a:lnTo>
                <a:lnTo>
                  <a:pt x="234387" y="67677"/>
                </a:lnTo>
                <a:lnTo>
                  <a:pt x="232213" y="62400"/>
                </a:lnTo>
                <a:lnTo>
                  <a:pt x="232213" y="57122"/>
                </a:lnTo>
                <a:lnTo>
                  <a:pt x="209240" y="54949"/>
                </a:lnTo>
                <a:lnTo>
                  <a:pt x="181300" y="57122"/>
                </a:lnTo>
                <a:lnTo>
                  <a:pt x="156154" y="57122"/>
                </a:lnTo>
                <a:lnTo>
                  <a:pt x="130077" y="57122"/>
                </a:lnTo>
                <a:lnTo>
                  <a:pt x="107414" y="51844"/>
                </a:lnTo>
                <a:lnTo>
                  <a:pt x="87546" y="40047"/>
                </a:lnTo>
                <a:lnTo>
                  <a:pt x="87546" y="36943"/>
                </a:lnTo>
                <a:lnTo>
                  <a:pt x="87546" y="31665"/>
                </a:lnTo>
                <a:lnTo>
                  <a:pt x="87546" y="27319"/>
                </a:lnTo>
                <a:lnTo>
                  <a:pt x="85373" y="22042"/>
                </a:lnTo>
                <a:lnTo>
                  <a:pt x="83199" y="16764"/>
                </a:lnTo>
                <a:lnTo>
                  <a:pt x="83199" y="12418"/>
                </a:lnTo>
                <a:lnTo>
                  <a:pt x="65504" y="14591"/>
                </a:lnTo>
                <a:lnTo>
                  <a:pt x="54328" y="14591"/>
                </a:lnTo>
                <a:lnTo>
                  <a:pt x="46877" y="10555"/>
                </a:lnTo>
                <a:lnTo>
                  <a:pt x="43773" y="0"/>
                </a:lnTo>
                <a:lnTo>
                  <a:pt x="37564" y="0"/>
                </a:lnTo>
                <a:lnTo>
                  <a:pt x="34460" y="1863"/>
                </a:lnTo>
                <a:lnTo>
                  <a:pt x="30113" y="1863"/>
                </a:lnTo>
                <a:lnTo>
                  <a:pt x="27009" y="3104"/>
                </a:lnTo>
                <a:lnTo>
                  <a:pt x="16764" y="5278"/>
                </a:lnTo>
                <a:lnTo>
                  <a:pt x="7451" y="5278"/>
                </a:lnTo>
                <a:lnTo>
                  <a:pt x="0" y="7140"/>
                </a:lnTo>
                <a:lnTo>
                  <a:pt x="0" y="12418"/>
                </a:lnTo>
                <a:lnTo>
                  <a:pt x="2173" y="14591"/>
                </a:lnTo>
                <a:lnTo>
                  <a:pt x="2173" y="16764"/>
                </a:lnTo>
                <a:lnTo>
                  <a:pt x="2173" y="18006"/>
                </a:lnTo>
                <a:lnTo>
                  <a:pt x="3104" y="19869"/>
                </a:lnTo>
                <a:lnTo>
                  <a:pt x="17695" y="25146"/>
                </a:lnTo>
                <a:lnTo>
                  <a:pt x="34460" y="31665"/>
                </a:lnTo>
                <a:lnTo>
                  <a:pt x="52155" y="32597"/>
                </a:lnTo>
                <a:lnTo>
                  <a:pt x="52155" y="44394"/>
                </a:lnTo>
                <a:lnTo>
                  <a:pt x="56191" y="52776"/>
                </a:lnTo>
                <a:lnTo>
                  <a:pt x="59295" y="58985"/>
                </a:lnTo>
                <a:lnTo>
                  <a:pt x="61468" y="66435"/>
                </a:lnTo>
                <a:lnTo>
                  <a:pt x="59295" y="76991"/>
                </a:lnTo>
                <a:lnTo>
                  <a:pt x="61468" y="79164"/>
                </a:lnTo>
                <a:lnTo>
                  <a:pt x="65504" y="81337"/>
                </a:lnTo>
                <a:lnTo>
                  <a:pt x="66746" y="82268"/>
                </a:lnTo>
                <a:lnTo>
                  <a:pt x="70782" y="84441"/>
                </a:lnTo>
                <a:lnTo>
                  <a:pt x="72955" y="84441"/>
                </a:lnTo>
                <a:lnTo>
                  <a:pt x="73886" y="86614"/>
                </a:lnTo>
                <a:lnTo>
                  <a:pt x="80095" y="84441"/>
                </a:lnTo>
                <a:lnTo>
                  <a:pt x="83199" y="84441"/>
                </a:lnTo>
                <a:lnTo>
                  <a:pt x="88477" y="82268"/>
                </a:lnTo>
                <a:lnTo>
                  <a:pt x="92823" y="82268"/>
                </a:lnTo>
                <a:lnTo>
                  <a:pt x="94686" y="81337"/>
                </a:lnTo>
                <a:lnTo>
                  <a:pt x="95928" y="81337"/>
                </a:lnTo>
                <a:lnTo>
                  <a:pt x="97790" y="82268"/>
                </a:lnTo>
                <a:lnTo>
                  <a:pt x="97790" y="84441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32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" name="CustomShape 33"/>
          <p:cNvSpPr/>
          <p:nvPr/>
        </p:nvSpPr>
        <p:spPr>
          <a:xfrm>
            <a:off x="9366120" y="3817080"/>
            <a:ext cx="50760" cy="120960"/>
          </a:xfrm>
          <a:custGeom>
            <a:avLst/>
            <a:gdLst/>
            <a:ahLst/>
            <a:rect l="l" t="t" r="r" b="b"/>
            <a:pathLst>
              <a:path w="24835" h="58984">
                <a:moveTo>
                  <a:pt x="5277" y="50913"/>
                </a:moveTo>
                <a:lnTo>
                  <a:pt x="12418" y="60227"/>
                </a:lnTo>
                <a:lnTo>
                  <a:pt x="27009" y="23283"/>
                </a:lnTo>
                <a:lnTo>
                  <a:pt x="27009" y="15833"/>
                </a:lnTo>
                <a:lnTo>
                  <a:pt x="27009" y="10555"/>
                </a:lnTo>
                <a:lnTo>
                  <a:pt x="25146" y="7451"/>
                </a:lnTo>
                <a:lnTo>
                  <a:pt x="22973" y="3104"/>
                </a:lnTo>
                <a:lnTo>
                  <a:pt x="19869" y="0"/>
                </a:lnTo>
                <a:lnTo>
                  <a:pt x="0" y="27630"/>
                </a:lnTo>
                <a:lnTo>
                  <a:pt x="2173" y="42531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32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" name="CustomShape 34"/>
          <p:cNvSpPr/>
          <p:nvPr/>
        </p:nvSpPr>
        <p:spPr>
          <a:xfrm>
            <a:off x="9406800" y="4298400"/>
            <a:ext cx="140040" cy="133560"/>
          </a:xfrm>
          <a:custGeom>
            <a:avLst/>
            <a:gdLst/>
            <a:ahLst/>
            <a:rect l="l" t="t" r="r" b="b"/>
            <a:pathLst>
              <a:path w="68298" h="65193">
                <a:moveTo>
                  <a:pt x="43773" y="12418"/>
                </a:moveTo>
                <a:lnTo>
                  <a:pt x="31355" y="19868"/>
                </a:lnTo>
                <a:lnTo>
                  <a:pt x="17695" y="24215"/>
                </a:lnTo>
                <a:lnTo>
                  <a:pt x="3104" y="29492"/>
                </a:lnTo>
                <a:lnTo>
                  <a:pt x="3104" y="33838"/>
                </a:lnTo>
                <a:lnTo>
                  <a:pt x="2173" y="33838"/>
                </a:lnTo>
                <a:lnTo>
                  <a:pt x="2173" y="34770"/>
                </a:lnTo>
                <a:lnTo>
                  <a:pt x="0" y="36943"/>
                </a:lnTo>
                <a:lnTo>
                  <a:pt x="0" y="46567"/>
                </a:lnTo>
                <a:lnTo>
                  <a:pt x="7140" y="42221"/>
                </a:lnTo>
                <a:lnTo>
                  <a:pt x="14591" y="40979"/>
                </a:lnTo>
                <a:lnTo>
                  <a:pt x="21731" y="36943"/>
                </a:lnTo>
                <a:lnTo>
                  <a:pt x="27009" y="33838"/>
                </a:lnTo>
                <a:lnTo>
                  <a:pt x="31355" y="40979"/>
                </a:lnTo>
                <a:lnTo>
                  <a:pt x="32286" y="46567"/>
                </a:lnTo>
                <a:lnTo>
                  <a:pt x="34459" y="51844"/>
                </a:lnTo>
                <a:lnTo>
                  <a:pt x="36322" y="55880"/>
                </a:lnTo>
                <a:lnTo>
                  <a:pt x="41600" y="58985"/>
                </a:lnTo>
                <a:lnTo>
                  <a:pt x="46877" y="61158"/>
                </a:lnTo>
                <a:lnTo>
                  <a:pt x="46877" y="66435"/>
                </a:lnTo>
                <a:lnTo>
                  <a:pt x="56191" y="66435"/>
                </a:lnTo>
                <a:lnTo>
                  <a:pt x="56191" y="61158"/>
                </a:lnTo>
                <a:lnTo>
                  <a:pt x="56191" y="58985"/>
                </a:lnTo>
                <a:lnTo>
                  <a:pt x="56191" y="57122"/>
                </a:lnTo>
                <a:lnTo>
                  <a:pt x="58364" y="55880"/>
                </a:lnTo>
                <a:lnTo>
                  <a:pt x="56191" y="53707"/>
                </a:lnTo>
                <a:lnTo>
                  <a:pt x="54018" y="51844"/>
                </a:lnTo>
                <a:lnTo>
                  <a:pt x="53086" y="49671"/>
                </a:lnTo>
                <a:lnTo>
                  <a:pt x="53086" y="46567"/>
                </a:lnTo>
                <a:lnTo>
                  <a:pt x="54018" y="48429"/>
                </a:lnTo>
                <a:lnTo>
                  <a:pt x="56191" y="48429"/>
                </a:lnTo>
                <a:lnTo>
                  <a:pt x="58364" y="48429"/>
                </a:lnTo>
                <a:lnTo>
                  <a:pt x="58364" y="49671"/>
                </a:lnTo>
                <a:lnTo>
                  <a:pt x="60227" y="53707"/>
                </a:lnTo>
                <a:lnTo>
                  <a:pt x="63641" y="51844"/>
                </a:lnTo>
                <a:lnTo>
                  <a:pt x="65504" y="51844"/>
                </a:lnTo>
                <a:lnTo>
                  <a:pt x="65504" y="49671"/>
                </a:lnTo>
                <a:lnTo>
                  <a:pt x="67677" y="49671"/>
                </a:lnTo>
                <a:lnTo>
                  <a:pt x="67677" y="46567"/>
                </a:lnTo>
                <a:lnTo>
                  <a:pt x="68608" y="42221"/>
                </a:lnTo>
                <a:lnTo>
                  <a:pt x="70781" y="42221"/>
                </a:lnTo>
                <a:lnTo>
                  <a:pt x="70781" y="40979"/>
                </a:lnTo>
                <a:lnTo>
                  <a:pt x="68608" y="40979"/>
                </a:lnTo>
                <a:lnTo>
                  <a:pt x="67677" y="36943"/>
                </a:lnTo>
                <a:lnTo>
                  <a:pt x="67677" y="19868"/>
                </a:lnTo>
                <a:lnTo>
                  <a:pt x="61468" y="9313"/>
                </a:lnTo>
                <a:lnTo>
                  <a:pt x="53086" y="0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32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" name="CustomShape 35"/>
          <p:cNvSpPr/>
          <p:nvPr/>
        </p:nvSpPr>
        <p:spPr>
          <a:xfrm>
            <a:off x="9354960" y="4033080"/>
            <a:ext cx="172080" cy="286920"/>
          </a:xfrm>
          <a:custGeom>
            <a:avLst/>
            <a:gdLst/>
            <a:ahLst/>
            <a:rect l="l" t="t" r="r" b="b"/>
            <a:pathLst>
              <a:path w="83820" h="139700">
                <a:moveTo>
                  <a:pt x="7450" y="76991"/>
                </a:moveTo>
                <a:lnTo>
                  <a:pt x="12728" y="90961"/>
                </a:lnTo>
                <a:lnTo>
                  <a:pt x="14591" y="91892"/>
                </a:lnTo>
                <a:lnTo>
                  <a:pt x="14591" y="94065"/>
                </a:lnTo>
                <a:lnTo>
                  <a:pt x="15833" y="96238"/>
                </a:lnTo>
                <a:lnTo>
                  <a:pt x="17695" y="98411"/>
                </a:lnTo>
                <a:lnTo>
                  <a:pt x="17695" y="91892"/>
                </a:lnTo>
                <a:lnTo>
                  <a:pt x="19868" y="86614"/>
                </a:lnTo>
                <a:lnTo>
                  <a:pt x="22042" y="81337"/>
                </a:lnTo>
                <a:lnTo>
                  <a:pt x="22042" y="73886"/>
                </a:lnTo>
                <a:lnTo>
                  <a:pt x="42841" y="83510"/>
                </a:lnTo>
                <a:lnTo>
                  <a:pt x="61468" y="98411"/>
                </a:lnTo>
                <a:lnTo>
                  <a:pt x="64572" y="98411"/>
                </a:lnTo>
                <a:lnTo>
                  <a:pt x="63641" y="101516"/>
                </a:lnTo>
                <a:lnTo>
                  <a:pt x="61468" y="103689"/>
                </a:lnTo>
                <a:lnTo>
                  <a:pt x="61468" y="105862"/>
                </a:lnTo>
                <a:lnTo>
                  <a:pt x="59605" y="106793"/>
                </a:lnTo>
                <a:lnTo>
                  <a:pt x="57432" y="111140"/>
                </a:lnTo>
                <a:lnTo>
                  <a:pt x="57432" y="114244"/>
                </a:lnTo>
                <a:lnTo>
                  <a:pt x="45015" y="114244"/>
                </a:lnTo>
                <a:lnTo>
                  <a:pt x="45015" y="101516"/>
                </a:lnTo>
                <a:lnTo>
                  <a:pt x="37564" y="101516"/>
                </a:lnTo>
                <a:lnTo>
                  <a:pt x="32286" y="103689"/>
                </a:lnTo>
                <a:lnTo>
                  <a:pt x="28250" y="103689"/>
                </a:lnTo>
                <a:lnTo>
                  <a:pt x="27319" y="105862"/>
                </a:lnTo>
                <a:lnTo>
                  <a:pt x="27319" y="106793"/>
                </a:lnTo>
                <a:lnTo>
                  <a:pt x="25146" y="111140"/>
                </a:lnTo>
                <a:lnTo>
                  <a:pt x="25146" y="116417"/>
                </a:lnTo>
                <a:lnTo>
                  <a:pt x="25146" y="121695"/>
                </a:lnTo>
                <a:lnTo>
                  <a:pt x="30423" y="123558"/>
                </a:lnTo>
                <a:lnTo>
                  <a:pt x="32286" y="123558"/>
                </a:lnTo>
                <a:lnTo>
                  <a:pt x="34459" y="125731"/>
                </a:lnTo>
                <a:lnTo>
                  <a:pt x="34459" y="127904"/>
                </a:lnTo>
                <a:lnTo>
                  <a:pt x="34459" y="129146"/>
                </a:lnTo>
                <a:lnTo>
                  <a:pt x="34459" y="131008"/>
                </a:lnTo>
                <a:lnTo>
                  <a:pt x="34459" y="134423"/>
                </a:lnTo>
                <a:lnTo>
                  <a:pt x="37564" y="138459"/>
                </a:lnTo>
                <a:lnTo>
                  <a:pt x="37564" y="141563"/>
                </a:lnTo>
                <a:lnTo>
                  <a:pt x="42841" y="138459"/>
                </a:lnTo>
                <a:lnTo>
                  <a:pt x="49050" y="136286"/>
                </a:lnTo>
                <a:lnTo>
                  <a:pt x="52155" y="131008"/>
                </a:lnTo>
                <a:lnTo>
                  <a:pt x="54328" y="125731"/>
                </a:lnTo>
                <a:lnTo>
                  <a:pt x="57432" y="118280"/>
                </a:lnTo>
                <a:lnTo>
                  <a:pt x="59605" y="120453"/>
                </a:lnTo>
                <a:lnTo>
                  <a:pt x="61468" y="120453"/>
                </a:lnTo>
                <a:lnTo>
                  <a:pt x="63641" y="120453"/>
                </a:lnTo>
                <a:lnTo>
                  <a:pt x="63641" y="121695"/>
                </a:lnTo>
                <a:lnTo>
                  <a:pt x="64572" y="125731"/>
                </a:lnTo>
                <a:lnTo>
                  <a:pt x="70781" y="123558"/>
                </a:lnTo>
                <a:lnTo>
                  <a:pt x="74196" y="123558"/>
                </a:lnTo>
                <a:lnTo>
                  <a:pt x="74196" y="121695"/>
                </a:lnTo>
                <a:lnTo>
                  <a:pt x="74196" y="120453"/>
                </a:lnTo>
                <a:lnTo>
                  <a:pt x="74196" y="118280"/>
                </a:lnTo>
                <a:lnTo>
                  <a:pt x="76059" y="118280"/>
                </a:lnTo>
                <a:lnTo>
                  <a:pt x="79164" y="116417"/>
                </a:lnTo>
                <a:lnTo>
                  <a:pt x="85373" y="114244"/>
                </a:lnTo>
                <a:lnTo>
                  <a:pt x="78232" y="101516"/>
                </a:lnTo>
                <a:lnTo>
                  <a:pt x="68919" y="91892"/>
                </a:lnTo>
                <a:lnTo>
                  <a:pt x="61468" y="83510"/>
                </a:lnTo>
                <a:lnTo>
                  <a:pt x="57432" y="69850"/>
                </a:lnTo>
                <a:lnTo>
                  <a:pt x="49982" y="68609"/>
                </a:lnTo>
                <a:lnTo>
                  <a:pt x="46877" y="66435"/>
                </a:lnTo>
                <a:lnTo>
                  <a:pt x="42841" y="64573"/>
                </a:lnTo>
                <a:lnTo>
                  <a:pt x="39737" y="64573"/>
                </a:lnTo>
                <a:lnTo>
                  <a:pt x="35391" y="64573"/>
                </a:lnTo>
                <a:lnTo>
                  <a:pt x="28250" y="64573"/>
                </a:lnTo>
                <a:lnTo>
                  <a:pt x="28250" y="61158"/>
                </a:lnTo>
                <a:lnTo>
                  <a:pt x="25146" y="61158"/>
                </a:lnTo>
                <a:lnTo>
                  <a:pt x="27319" y="42221"/>
                </a:lnTo>
                <a:lnTo>
                  <a:pt x="30423" y="31666"/>
                </a:lnTo>
                <a:lnTo>
                  <a:pt x="32286" y="18937"/>
                </a:lnTo>
                <a:lnTo>
                  <a:pt x="32286" y="0"/>
                </a:lnTo>
                <a:lnTo>
                  <a:pt x="25146" y="0"/>
                </a:lnTo>
                <a:lnTo>
                  <a:pt x="19868" y="0"/>
                </a:lnTo>
                <a:lnTo>
                  <a:pt x="14591" y="1863"/>
                </a:lnTo>
                <a:lnTo>
                  <a:pt x="8382" y="4036"/>
                </a:lnTo>
                <a:lnTo>
                  <a:pt x="1241" y="22042"/>
                </a:lnTo>
                <a:lnTo>
                  <a:pt x="0" y="40048"/>
                </a:lnTo>
                <a:lnTo>
                  <a:pt x="1241" y="61158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32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" name="CustomShape 36"/>
          <p:cNvSpPr/>
          <p:nvPr/>
        </p:nvSpPr>
        <p:spPr>
          <a:xfrm>
            <a:off x="9351360" y="4842360"/>
            <a:ext cx="95400" cy="31680"/>
          </a:xfrm>
          <a:custGeom>
            <a:avLst/>
            <a:gdLst/>
            <a:ahLst/>
            <a:rect l="l" t="t" r="r" b="b"/>
            <a:pathLst>
              <a:path w="46566" h="15522">
                <a:moveTo>
                  <a:pt x="39427" y="12728"/>
                </a:moveTo>
                <a:lnTo>
                  <a:pt x="46878" y="12728"/>
                </a:lnTo>
                <a:lnTo>
                  <a:pt x="44704" y="9313"/>
                </a:lnTo>
                <a:lnTo>
                  <a:pt x="44704" y="5277"/>
                </a:lnTo>
                <a:lnTo>
                  <a:pt x="44704" y="3104"/>
                </a:lnTo>
                <a:lnTo>
                  <a:pt x="43773" y="3104"/>
                </a:lnTo>
                <a:lnTo>
                  <a:pt x="39427" y="0"/>
                </a:lnTo>
                <a:lnTo>
                  <a:pt x="30113" y="5277"/>
                </a:lnTo>
                <a:lnTo>
                  <a:pt x="21731" y="5277"/>
                </a:lnTo>
                <a:lnTo>
                  <a:pt x="12418" y="5277"/>
                </a:lnTo>
                <a:lnTo>
                  <a:pt x="3104" y="9313"/>
                </a:lnTo>
                <a:lnTo>
                  <a:pt x="1863" y="10555"/>
                </a:lnTo>
                <a:lnTo>
                  <a:pt x="0" y="10555"/>
                </a:lnTo>
                <a:lnTo>
                  <a:pt x="0" y="12728"/>
                </a:lnTo>
                <a:lnTo>
                  <a:pt x="12418" y="16764"/>
                </a:lnTo>
                <a:lnTo>
                  <a:pt x="27009" y="16764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32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" name="CustomShape 37"/>
          <p:cNvSpPr/>
          <p:nvPr/>
        </p:nvSpPr>
        <p:spPr>
          <a:xfrm>
            <a:off x="9456120" y="4853520"/>
            <a:ext cx="114480" cy="63360"/>
          </a:xfrm>
          <a:custGeom>
            <a:avLst/>
            <a:gdLst/>
            <a:ahLst/>
            <a:rect l="l" t="t" r="r" b="b"/>
            <a:pathLst>
              <a:path w="55880" h="31044">
                <a:moveTo>
                  <a:pt x="5278" y="29492"/>
                </a:moveTo>
                <a:lnTo>
                  <a:pt x="7451" y="29492"/>
                </a:lnTo>
                <a:lnTo>
                  <a:pt x="8382" y="31666"/>
                </a:lnTo>
                <a:lnTo>
                  <a:pt x="12418" y="31666"/>
                </a:lnTo>
                <a:lnTo>
                  <a:pt x="25146" y="22042"/>
                </a:lnTo>
                <a:lnTo>
                  <a:pt x="39737" y="12728"/>
                </a:lnTo>
                <a:lnTo>
                  <a:pt x="52155" y="4036"/>
                </a:lnTo>
                <a:lnTo>
                  <a:pt x="56191" y="4036"/>
                </a:lnTo>
                <a:lnTo>
                  <a:pt x="56191" y="0"/>
                </a:lnTo>
                <a:lnTo>
                  <a:pt x="36322" y="0"/>
                </a:lnTo>
                <a:lnTo>
                  <a:pt x="17696" y="12728"/>
                </a:lnTo>
                <a:lnTo>
                  <a:pt x="0" y="24215"/>
                </a:lnTo>
                <a:lnTo>
                  <a:pt x="0" y="27319"/>
                </a:lnTo>
                <a:lnTo>
                  <a:pt x="3104" y="27319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32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" name="CustomShape 38"/>
          <p:cNvSpPr/>
          <p:nvPr/>
        </p:nvSpPr>
        <p:spPr>
          <a:xfrm>
            <a:off x="9537840" y="3538800"/>
            <a:ext cx="31680" cy="25200"/>
          </a:xfrm>
          <a:custGeom>
            <a:avLst/>
            <a:gdLst/>
            <a:ahLst/>
            <a:rect l="l" t="t" r="r" b="b"/>
            <a:pathLst>
              <a:path w="15522" h="12417">
                <a:moveTo>
                  <a:pt x="16453" y="0"/>
                </a:moveTo>
                <a:lnTo>
                  <a:pt x="4036" y="0"/>
                </a:lnTo>
                <a:lnTo>
                  <a:pt x="4036" y="4346"/>
                </a:lnTo>
                <a:lnTo>
                  <a:pt x="0" y="4346"/>
                </a:lnTo>
                <a:lnTo>
                  <a:pt x="0" y="12728"/>
                </a:lnTo>
                <a:lnTo>
                  <a:pt x="16453" y="12728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32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" name="CustomShape 39"/>
          <p:cNvSpPr/>
          <p:nvPr/>
        </p:nvSpPr>
        <p:spPr>
          <a:xfrm>
            <a:off x="9267480" y="4257000"/>
            <a:ext cx="82800" cy="95400"/>
          </a:xfrm>
          <a:custGeom>
            <a:avLst/>
            <a:gdLst/>
            <a:ahLst/>
            <a:rect l="l" t="t" r="r" b="b"/>
            <a:pathLst>
              <a:path w="40357" h="46566">
                <a:moveTo>
                  <a:pt x="21731" y="31666"/>
                </a:moveTo>
                <a:lnTo>
                  <a:pt x="29182" y="22042"/>
                </a:lnTo>
                <a:lnTo>
                  <a:pt x="40668" y="12728"/>
                </a:lnTo>
                <a:lnTo>
                  <a:pt x="38495" y="9313"/>
                </a:lnTo>
                <a:lnTo>
                  <a:pt x="38495" y="5278"/>
                </a:lnTo>
                <a:lnTo>
                  <a:pt x="38495" y="4036"/>
                </a:lnTo>
                <a:lnTo>
                  <a:pt x="36322" y="4036"/>
                </a:lnTo>
                <a:lnTo>
                  <a:pt x="35391" y="4036"/>
                </a:lnTo>
                <a:lnTo>
                  <a:pt x="31045" y="0"/>
                </a:lnTo>
                <a:lnTo>
                  <a:pt x="23905" y="16764"/>
                </a:lnTo>
                <a:lnTo>
                  <a:pt x="11487" y="29492"/>
                </a:lnTo>
                <a:lnTo>
                  <a:pt x="0" y="42221"/>
                </a:lnTo>
                <a:lnTo>
                  <a:pt x="0" y="46567"/>
                </a:lnTo>
                <a:lnTo>
                  <a:pt x="13349" y="39116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32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" name="CustomShape 40"/>
          <p:cNvSpPr/>
          <p:nvPr/>
        </p:nvSpPr>
        <p:spPr>
          <a:xfrm>
            <a:off x="3838680" y="4033080"/>
            <a:ext cx="50760" cy="25200"/>
          </a:xfrm>
          <a:custGeom>
            <a:avLst/>
            <a:gdLst/>
            <a:ahLst/>
            <a:rect l="l" t="t" r="r" b="b"/>
            <a:pathLst>
              <a:path w="24835" h="12417">
                <a:moveTo>
                  <a:pt x="27009" y="4036"/>
                </a:moveTo>
                <a:lnTo>
                  <a:pt x="21731" y="1863"/>
                </a:lnTo>
                <a:lnTo>
                  <a:pt x="14591" y="1863"/>
                </a:lnTo>
                <a:lnTo>
                  <a:pt x="7140" y="0"/>
                </a:lnTo>
                <a:lnTo>
                  <a:pt x="0" y="0"/>
                </a:lnTo>
                <a:lnTo>
                  <a:pt x="0" y="12728"/>
                </a:lnTo>
                <a:lnTo>
                  <a:pt x="27009" y="12728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32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41"/>
          <p:cNvSpPr/>
          <p:nvPr/>
        </p:nvSpPr>
        <p:spPr>
          <a:xfrm>
            <a:off x="1040400" y="3838680"/>
            <a:ext cx="57240" cy="31680"/>
          </a:xfrm>
          <a:custGeom>
            <a:avLst/>
            <a:gdLst/>
            <a:ahLst/>
            <a:rect l="l" t="t" r="r" b="b"/>
            <a:pathLst>
              <a:path w="27940" h="15522">
                <a:moveTo>
                  <a:pt x="16764" y="2173"/>
                </a:moveTo>
                <a:lnTo>
                  <a:pt x="13660" y="2173"/>
                </a:lnTo>
                <a:lnTo>
                  <a:pt x="6209" y="2173"/>
                </a:lnTo>
                <a:lnTo>
                  <a:pt x="0" y="0"/>
                </a:lnTo>
                <a:lnTo>
                  <a:pt x="0" y="17075"/>
                </a:lnTo>
                <a:lnTo>
                  <a:pt x="7451" y="17075"/>
                </a:lnTo>
                <a:lnTo>
                  <a:pt x="13660" y="17075"/>
                </a:lnTo>
                <a:lnTo>
                  <a:pt x="18937" y="14901"/>
                </a:lnTo>
                <a:lnTo>
                  <a:pt x="24215" y="12728"/>
                </a:lnTo>
                <a:lnTo>
                  <a:pt x="28251" y="12728"/>
                </a:lnTo>
                <a:lnTo>
                  <a:pt x="28251" y="5278"/>
                </a:lnTo>
                <a:lnTo>
                  <a:pt x="22042" y="4346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32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42"/>
          <p:cNvSpPr/>
          <p:nvPr/>
        </p:nvSpPr>
        <p:spPr>
          <a:xfrm>
            <a:off x="3628440" y="3070800"/>
            <a:ext cx="25200" cy="31680"/>
          </a:xfrm>
          <a:custGeom>
            <a:avLst/>
            <a:gdLst/>
            <a:ahLst/>
            <a:rect l="l" t="t" r="r" b="b"/>
            <a:pathLst>
              <a:path w="12417" h="15522">
                <a:moveTo>
                  <a:pt x="6209" y="17075"/>
                </a:moveTo>
                <a:lnTo>
                  <a:pt x="7140" y="11487"/>
                </a:lnTo>
                <a:lnTo>
                  <a:pt x="7140" y="9624"/>
                </a:lnTo>
                <a:lnTo>
                  <a:pt x="9313" y="6209"/>
                </a:lnTo>
                <a:lnTo>
                  <a:pt x="11487" y="4346"/>
                </a:lnTo>
                <a:lnTo>
                  <a:pt x="12418" y="0"/>
                </a:lnTo>
                <a:lnTo>
                  <a:pt x="9313" y="0"/>
                </a:lnTo>
                <a:lnTo>
                  <a:pt x="7140" y="4346"/>
                </a:lnTo>
                <a:lnTo>
                  <a:pt x="4036" y="7451"/>
                </a:lnTo>
                <a:lnTo>
                  <a:pt x="2173" y="9624"/>
                </a:lnTo>
                <a:lnTo>
                  <a:pt x="0" y="11487"/>
                </a:lnTo>
                <a:lnTo>
                  <a:pt x="0" y="13660"/>
                </a:lnTo>
                <a:lnTo>
                  <a:pt x="2173" y="14901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32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43"/>
          <p:cNvSpPr/>
          <p:nvPr/>
        </p:nvSpPr>
        <p:spPr>
          <a:xfrm>
            <a:off x="3992400" y="3003120"/>
            <a:ext cx="37800" cy="76320"/>
          </a:xfrm>
          <a:custGeom>
            <a:avLst/>
            <a:gdLst/>
            <a:ahLst/>
            <a:rect l="l" t="t" r="r" b="b"/>
            <a:pathLst>
              <a:path w="18626" h="37253">
                <a:moveTo>
                  <a:pt x="3104" y="31976"/>
                </a:moveTo>
                <a:lnTo>
                  <a:pt x="3104" y="32907"/>
                </a:lnTo>
                <a:lnTo>
                  <a:pt x="3104" y="35080"/>
                </a:lnTo>
                <a:lnTo>
                  <a:pt x="5278" y="37253"/>
                </a:lnTo>
                <a:lnTo>
                  <a:pt x="12728" y="37253"/>
                </a:lnTo>
                <a:lnTo>
                  <a:pt x="14591" y="37253"/>
                </a:lnTo>
                <a:lnTo>
                  <a:pt x="14591" y="35080"/>
                </a:lnTo>
                <a:lnTo>
                  <a:pt x="15833" y="35080"/>
                </a:lnTo>
                <a:lnTo>
                  <a:pt x="17695" y="35080"/>
                </a:lnTo>
                <a:lnTo>
                  <a:pt x="19869" y="32907"/>
                </a:lnTo>
                <a:lnTo>
                  <a:pt x="17695" y="22352"/>
                </a:lnTo>
                <a:lnTo>
                  <a:pt x="15833" y="9624"/>
                </a:lnTo>
                <a:lnTo>
                  <a:pt x="12728" y="0"/>
                </a:lnTo>
                <a:lnTo>
                  <a:pt x="0" y="29803"/>
                </a:lnTo>
                <a:lnTo>
                  <a:pt x="1242" y="31976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32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CustomShape 44"/>
          <p:cNvSpPr/>
          <p:nvPr/>
        </p:nvSpPr>
        <p:spPr>
          <a:xfrm>
            <a:off x="9021240" y="4394160"/>
            <a:ext cx="306000" cy="331560"/>
          </a:xfrm>
          <a:custGeom>
            <a:avLst/>
            <a:gdLst/>
            <a:ahLst/>
            <a:rect l="l" t="t" r="r" b="b"/>
            <a:pathLst>
              <a:path w="149013" h="161431">
                <a:moveTo>
                  <a:pt x="11486" y="128835"/>
                </a:moveTo>
                <a:lnTo>
                  <a:pt x="23904" y="145910"/>
                </a:lnTo>
                <a:lnTo>
                  <a:pt x="36322" y="151187"/>
                </a:lnTo>
                <a:lnTo>
                  <a:pt x="49051" y="153360"/>
                </a:lnTo>
                <a:lnTo>
                  <a:pt x="62400" y="153360"/>
                </a:lnTo>
                <a:lnTo>
                  <a:pt x="72955" y="155533"/>
                </a:lnTo>
                <a:lnTo>
                  <a:pt x="84441" y="161742"/>
                </a:lnTo>
                <a:lnTo>
                  <a:pt x="90650" y="161742"/>
                </a:lnTo>
                <a:lnTo>
                  <a:pt x="96859" y="160811"/>
                </a:lnTo>
                <a:lnTo>
                  <a:pt x="102137" y="160811"/>
                </a:lnTo>
                <a:lnTo>
                  <a:pt x="107104" y="156465"/>
                </a:lnTo>
                <a:lnTo>
                  <a:pt x="116728" y="138459"/>
                </a:lnTo>
                <a:lnTo>
                  <a:pt x="121695" y="118280"/>
                </a:lnTo>
                <a:lnTo>
                  <a:pt x="131319" y="101516"/>
                </a:lnTo>
                <a:lnTo>
                  <a:pt x="133181" y="97170"/>
                </a:lnTo>
                <a:lnTo>
                  <a:pt x="134423" y="96238"/>
                </a:lnTo>
                <a:lnTo>
                  <a:pt x="136286" y="94065"/>
                </a:lnTo>
                <a:lnTo>
                  <a:pt x="138459" y="94065"/>
                </a:lnTo>
                <a:lnTo>
                  <a:pt x="141563" y="94065"/>
                </a:lnTo>
                <a:lnTo>
                  <a:pt x="147772" y="91892"/>
                </a:lnTo>
                <a:lnTo>
                  <a:pt x="140632" y="76991"/>
                </a:lnTo>
                <a:lnTo>
                  <a:pt x="133181" y="64262"/>
                </a:lnTo>
                <a:lnTo>
                  <a:pt x="126972" y="47498"/>
                </a:lnTo>
                <a:lnTo>
                  <a:pt x="134423" y="44394"/>
                </a:lnTo>
                <a:lnTo>
                  <a:pt x="140632" y="40047"/>
                </a:lnTo>
                <a:lnTo>
                  <a:pt x="145910" y="34770"/>
                </a:lnTo>
                <a:lnTo>
                  <a:pt x="150877" y="31666"/>
                </a:lnTo>
                <a:lnTo>
                  <a:pt x="145910" y="22042"/>
                </a:lnTo>
                <a:lnTo>
                  <a:pt x="134423" y="10555"/>
                </a:lnTo>
                <a:lnTo>
                  <a:pt x="121695" y="3104"/>
                </a:lnTo>
                <a:lnTo>
                  <a:pt x="111450" y="0"/>
                </a:lnTo>
                <a:lnTo>
                  <a:pt x="105241" y="9313"/>
                </a:lnTo>
                <a:lnTo>
                  <a:pt x="99963" y="17695"/>
                </a:lnTo>
                <a:lnTo>
                  <a:pt x="94686" y="27319"/>
                </a:lnTo>
                <a:lnTo>
                  <a:pt x="90650" y="40047"/>
                </a:lnTo>
                <a:lnTo>
                  <a:pt x="84441" y="40047"/>
                </a:lnTo>
                <a:lnTo>
                  <a:pt x="78232" y="40047"/>
                </a:lnTo>
                <a:lnTo>
                  <a:pt x="74817" y="40047"/>
                </a:lnTo>
                <a:lnTo>
                  <a:pt x="72955" y="42221"/>
                </a:lnTo>
                <a:lnTo>
                  <a:pt x="72955" y="44394"/>
                </a:lnTo>
                <a:lnTo>
                  <a:pt x="72955" y="46256"/>
                </a:lnTo>
                <a:lnTo>
                  <a:pt x="70782" y="47498"/>
                </a:lnTo>
                <a:lnTo>
                  <a:pt x="70782" y="49671"/>
                </a:lnTo>
                <a:lnTo>
                  <a:pt x="67677" y="53707"/>
                </a:lnTo>
                <a:lnTo>
                  <a:pt x="63641" y="57122"/>
                </a:lnTo>
                <a:lnTo>
                  <a:pt x="40668" y="60226"/>
                </a:lnTo>
                <a:lnTo>
                  <a:pt x="31355" y="75128"/>
                </a:lnTo>
                <a:lnTo>
                  <a:pt x="23904" y="79164"/>
                </a:lnTo>
                <a:lnTo>
                  <a:pt x="16764" y="76991"/>
                </a:lnTo>
                <a:lnTo>
                  <a:pt x="9313" y="76991"/>
                </a:lnTo>
                <a:lnTo>
                  <a:pt x="0" y="81337"/>
                </a:lnTo>
                <a:lnTo>
                  <a:pt x="2173" y="106793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32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CustomShape 45"/>
          <p:cNvSpPr/>
          <p:nvPr/>
        </p:nvSpPr>
        <p:spPr>
          <a:xfrm>
            <a:off x="9582480" y="4541760"/>
            <a:ext cx="31680" cy="95400"/>
          </a:xfrm>
          <a:custGeom>
            <a:avLst/>
            <a:gdLst/>
            <a:ahLst/>
            <a:rect l="l" t="t" r="r" b="b"/>
            <a:pathLst>
              <a:path w="15522" h="46566">
                <a:moveTo>
                  <a:pt x="7140" y="46567"/>
                </a:moveTo>
                <a:lnTo>
                  <a:pt x="11486" y="42531"/>
                </a:lnTo>
                <a:lnTo>
                  <a:pt x="12418" y="40358"/>
                </a:lnTo>
                <a:lnTo>
                  <a:pt x="12418" y="39116"/>
                </a:lnTo>
                <a:lnTo>
                  <a:pt x="12418" y="37253"/>
                </a:lnTo>
                <a:lnTo>
                  <a:pt x="12418" y="35080"/>
                </a:lnTo>
                <a:lnTo>
                  <a:pt x="12418" y="32907"/>
                </a:lnTo>
                <a:lnTo>
                  <a:pt x="14591" y="31976"/>
                </a:lnTo>
                <a:lnTo>
                  <a:pt x="17695" y="29803"/>
                </a:lnTo>
                <a:lnTo>
                  <a:pt x="17695" y="20179"/>
                </a:lnTo>
                <a:lnTo>
                  <a:pt x="17695" y="12728"/>
                </a:lnTo>
                <a:lnTo>
                  <a:pt x="16764" y="9624"/>
                </a:lnTo>
                <a:lnTo>
                  <a:pt x="12418" y="5278"/>
                </a:lnTo>
                <a:lnTo>
                  <a:pt x="9313" y="3415"/>
                </a:lnTo>
                <a:lnTo>
                  <a:pt x="2173" y="0"/>
                </a:lnTo>
                <a:lnTo>
                  <a:pt x="0" y="12728"/>
                </a:lnTo>
                <a:lnTo>
                  <a:pt x="0" y="25457"/>
                </a:lnTo>
                <a:lnTo>
                  <a:pt x="7140" y="37253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32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CustomShape 46"/>
          <p:cNvSpPr/>
          <p:nvPr/>
        </p:nvSpPr>
        <p:spPr>
          <a:xfrm>
            <a:off x="10214640" y="4726800"/>
            <a:ext cx="120960" cy="63360"/>
          </a:xfrm>
          <a:custGeom>
            <a:avLst/>
            <a:gdLst/>
            <a:ahLst/>
            <a:rect l="l" t="t" r="r" b="b"/>
            <a:pathLst>
              <a:path w="58984" h="31044">
                <a:moveTo>
                  <a:pt x="12418" y="28561"/>
                </a:moveTo>
                <a:lnTo>
                  <a:pt x="17695" y="29492"/>
                </a:lnTo>
                <a:lnTo>
                  <a:pt x="23904" y="31666"/>
                </a:lnTo>
                <a:lnTo>
                  <a:pt x="60537" y="21110"/>
                </a:lnTo>
                <a:lnTo>
                  <a:pt x="60537" y="931"/>
                </a:lnTo>
                <a:lnTo>
                  <a:pt x="59605" y="0"/>
                </a:lnTo>
                <a:lnTo>
                  <a:pt x="50913" y="0"/>
                </a:lnTo>
                <a:lnTo>
                  <a:pt x="38495" y="9624"/>
                </a:lnTo>
                <a:lnTo>
                  <a:pt x="21731" y="14901"/>
                </a:lnTo>
                <a:lnTo>
                  <a:pt x="0" y="17075"/>
                </a:lnTo>
                <a:lnTo>
                  <a:pt x="0" y="24215"/>
                </a:lnTo>
                <a:lnTo>
                  <a:pt x="5277" y="26388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32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CustomShape 47"/>
          <p:cNvSpPr/>
          <p:nvPr/>
        </p:nvSpPr>
        <p:spPr>
          <a:xfrm>
            <a:off x="9678960" y="4622400"/>
            <a:ext cx="599760" cy="312480"/>
          </a:xfrm>
          <a:custGeom>
            <a:avLst/>
            <a:gdLst/>
            <a:ahLst/>
            <a:rect l="l" t="t" r="r" b="b"/>
            <a:pathLst>
              <a:path w="291819" h="152118">
                <a:moveTo>
                  <a:pt x="207378" y="60537"/>
                </a:moveTo>
                <a:lnTo>
                  <a:pt x="192787" y="49982"/>
                </a:lnTo>
                <a:lnTo>
                  <a:pt x="175091" y="38185"/>
                </a:lnTo>
                <a:lnTo>
                  <a:pt x="153050" y="30734"/>
                </a:lnTo>
                <a:lnTo>
                  <a:pt x="135354" y="23283"/>
                </a:lnTo>
                <a:lnTo>
                  <a:pt x="120763" y="14901"/>
                </a:lnTo>
                <a:lnTo>
                  <a:pt x="102137" y="16143"/>
                </a:lnTo>
                <a:lnTo>
                  <a:pt x="89719" y="20179"/>
                </a:lnTo>
                <a:lnTo>
                  <a:pt x="80095" y="25456"/>
                </a:lnTo>
                <a:lnTo>
                  <a:pt x="70782" y="35080"/>
                </a:lnTo>
                <a:lnTo>
                  <a:pt x="70782" y="38185"/>
                </a:lnTo>
                <a:lnTo>
                  <a:pt x="67677" y="38185"/>
                </a:lnTo>
                <a:lnTo>
                  <a:pt x="67677" y="35080"/>
                </a:lnTo>
                <a:lnTo>
                  <a:pt x="60537" y="25456"/>
                </a:lnTo>
                <a:lnTo>
                  <a:pt x="55259" y="14901"/>
                </a:lnTo>
                <a:lnTo>
                  <a:pt x="50913" y="1242"/>
                </a:lnTo>
                <a:lnTo>
                  <a:pt x="36322" y="0"/>
                </a:lnTo>
                <a:lnTo>
                  <a:pt x="26078" y="0"/>
                </a:lnTo>
                <a:lnTo>
                  <a:pt x="14591" y="0"/>
                </a:lnTo>
                <a:lnTo>
                  <a:pt x="0" y="1242"/>
                </a:lnTo>
                <a:lnTo>
                  <a:pt x="0" y="10866"/>
                </a:lnTo>
                <a:lnTo>
                  <a:pt x="9313" y="14901"/>
                </a:lnTo>
                <a:lnTo>
                  <a:pt x="20800" y="20179"/>
                </a:lnTo>
                <a:lnTo>
                  <a:pt x="31355" y="22352"/>
                </a:lnTo>
                <a:lnTo>
                  <a:pt x="29182" y="25456"/>
                </a:lnTo>
                <a:lnTo>
                  <a:pt x="28250" y="27630"/>
                </a:lnTo>
                <a:lnTo>
                  <a:pt x="26078" y="29803"/>
                </a:lnTo>
                <a:lnTo>
                  <a:pt x="23904" y="29803"/>
                </a:lnTo>
                <a:lnTo>
                  <a:pt x="20800" y="30734"/>
                </a:lnTo>
                <a:lnTo>
                  <a:pt x="29182" y="42531"/>
                </a:lnTo>
                <a:lnTo>
                  <a:pt x="42842" y="49982"/>
                </a:lnTo>
                <a:lnTo>
                  <a:pt x="58364" y="53086"/>
                </a:lnTo>
                <a:lnTo>
                  <a:pt x="75128" y="58364"/>
                </a:lnTo>
                <a:lnTo>
                  <a:pt x="89719" y="62710"/>
                </a:lnTo>
                <a:lnTo>
                  <a:pt x="102137" y="72023"/>
                </a:lnTo>
                <a:lnTo>
                  <a:pt x="111450" y="87856"/>
                </a:lnTo>
                <a:lnTo>
                  <a:pt x="113623" y="92202"/>
                </a:lnTo>
                <a:lnTo>
                  <a:pt x="111450" y="95307"/>
                </a:lnTo>
                <a:lnTo>
                  <a:pt x="109277" y="99653"/>
                </a:lnTo>
                <a:lnTo>
                  <a:pt x="107414" y="102757"/>
                </a:lnTo>
                <a:lnTo>
                  <a:pt x="106172" y="109277"/>
                </a:lnTo>
                <a:lnTo>
                  <a:pt x="104310" y="116417"/>
                </a:lnTo>
                <a:lnTo>
                  <a:pt x="122005" y="114554"/>
                </a:lnTo>
                <a:lnTo>
                  <a:pt x="135354" y="116417"/>
                </a:lnTo>
                <a:lnTo>
                  <a:pt x="147772" y="119832"/>
                </a:lnTo>
                <a:lnTo>
                  <a:pt x="160500" y="126972"/>
                </a:lnTo>
                <a:lnTo>
                  <a:pt x="172918" y="123868"/>
                </a:lnTo>
                <a:lnTo>
                  <a:pt x="185336" y="116417"/>
                </a:lnTo>
                <a:lnTo>
                  <a:pt x="198996" y="112381"/>
                </a:lnTo>
                <a:lnTo>
                  <a:pt x="209241" y="112381"/>
                </a:lnTo>
                <a:lnTo>
                  <a:pt x="223831" y="119832"/>
                </a:lnTo>
                <a:lnTo>
                  <a:pt x="228178" y="123868"/>
                </a:lnTo>
                <a:lnTo>
                  <a:pt x="231282" y="129145"/>
                </a:lnTo>
                <a:lnTo>
                  <a:pt x="235318" y="136596"/>
                </a:lnTo>
                <a:lnTo>
                  <a:pt x="238423" y="139701"/>
                </a:lnTo>
                <a:lnTo>
                  <a:pt x="243700" y="144047"/>
                </a:lnTo>
                <a:lnTo>
                  <a:pt x="249909" y="146220"/>
                </a:lnTo>
                <a:lnTo>
                  <a:pt x="253013" y="147151"/>
                </a:lnTo>
                <a:lnTo>
                  <a:pt x="257360" y="147151"/>
                </a:lnTo>
                <a:lnTo>
                  <a:pt x="260464" y="147151"/>
                </a:lnTo>
                <a:lnTo>
                  <a:pt x="264500" y="149324"/>
                </a:lnTo>
                <a:lnTo>
                  <a:pt x="267604" y="152429"/>
                </a:lnTo>
                <a:lnTo>
                  <a:pt x="291819" y="152429"/>
                </a:lnTo>
                <a:lnTo>
                  <a:pt x="291819" y="144047"/>
                </a:lnTo>
                <a:lnTo>
                  <a:pt x="270709" y="132560"/>
                </a:lnTo>
                <a:lnTo>
                  <a:pt x="253013" y="117659"/>
                </a:lnTo>
                <a:lnTo>
                  <a:pt x="240595" y="99653"/>
                </a:lnTo>
                <a:lnTo>
                  <a:pt x="236560" y="97480"/>
                </a:lnTo>
                <a:lnTo>
                  <a:pt x="235318" y="97480"/>
                </a:lnTo>
                <a:lnTo>
                  <a:pt x="236560" y="95307"/>
                </a:lnTo>
                <a:lnTo>
                  <a:pt x="238423" y="94375"/>
                </a:lnTo>
                <a:lnTo>
                  <a:pt x="242768" y="94375"/>
                </a:lnTo>
                <a:lnTo>
                  <a:pt x="245873" y="92202"/>
                </a:lnTo>
                <a:lnTo>
                  <a:pt x="248046" y="92202"/>
                </a:lnTo>
                <a:lnTo>
                  <a:pt x="248046" y="82579"/>
                </a:lnTo>
                <a:lnTo>
                  <a:pt x="236560" y="80405"/>
                </a:lnTo>
                <a:lnTo>
                  <a:pt x="228178" y="77301"/>
                </a:lnTo>
                <a:lnTo>
                  <a:pt x="214518" y="75128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32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CustomShape 48"/>
          <p:cNvSpPr/>
          <p:nvPr/>
        </p:nvSpPr>
        <p:spPr>
          <a:xfrm>
            <a:off x="10279080" y="4668120"/>
            <a:ext cx="76320" cy="69840"/>
          </a:xfrm>
          <a:custGeom>
            <a:avLst/>
            <a:gdLst/>
            <a:ahLst/>
            <a:rect l="l" t="t" r="r" b="b"/>
            <a:pathLst>
              <a:path w="37253" h="34149">
                <a:moveTo>
                  <a:pt x="29182" y="29492"/>
                </a:moveTo>
                <a:lnTo>
                  <a:pt x="36322" y="36012"/>
                </a:lnTo>
                <a:lnTo>
                  <a:pt x="39426" y="36012"/>
                </a:lnTo>
                <a:lnTo>
                  <a:pt x="36322" y="22352"/>
                </a:lnTo>
                <a:lnTo>
                  <a:pt x="29182" y="10555"/>
                </a:lnTo>
                <a:lnTo>
                  <a:pt x="19558" y="0"/>
                </a:lnTo>
                <a:lnTo>
                  <a:pt x="0" y="0"/>
                </a:lnTo>
                <a:lnTo>
                  <a:pt x="7140" y="10555"/>
                </a:lnTo>
                <a:lnTo>
                  <a:pt x="17695" y="18006"/>
                </a:lnTo>
                <a:lnTo>
                  <a:pt x="27009" y="27630"/>
                </a:lnTo>
                <a:lnTo>
                  <a:pt x="28250" y="28561"/>
                </a:lnTo>
                <a:lnTo>
                  <a:pt x="29182" y="28561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32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" name="CustomShape 49"/>
          <p:cNvSpPr/>
          <p:nvPr/>
        </p:nvSpPr>
        <p:spPr>
          <a:xfrm>
            <a:off x="10696680" y="5229360"/>
            <a:ext cx="88920" cy="69840"/>
          </a:xfrm>
          <a:custGeom>
            <a:avLst/>
            <a:gdLst/>
            <a:ahLst/>
            <a:rect l="l" t="t" r="r" b="b"/>
            <a:pathLst>
              <a:path w="43462" h="34149">
                <a:moveTo>
                  <a:pt x="14591" y="20179"/>
                </a:moveTo>
                <a:lnTo>
                  <a:pt x="23904" y="27630"/>
                </a:lnTo>
                <a:lnTo>
                  <a:pt x="33218" y="35080"/>
                </a:lnTo>
                <a:lnTo>
                  <a:pt x="45946" y="35080"/>
                </a:lnTo>
                <a:lnTo>
                  <a:pt x="45946" y="24525"/>
                </a:lnTo>
                <a:lnTo>
                  <a:pt x="26078" y="12728"/>
                </a:lnTo>
                <a:lnTo>
                  <a:pt x="9313" y="0"/>
                </a:lnTo>
                <a:lnTo>
                  <a:pt x="0" y="0"/>
                </a:lnTo>
                <a:lnTo>
                  <a:pt x="7140" y="10866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32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CustomShape 50"/>
          <p:cNvSpPr/>
          <p:nvPr/>
        </p:nvSpPr>
        <p:spPr>
          <a:xfrm>
            <a:off x="10750320" y="5051160"/>
            <a:ext cx="37800" cy="63360"/>
          </a:xfrm>
          <a:custGeom>
            <a:avLst/>
            <a:gdLst/>
            <a:ahLst/>
            <a:rect l="l" t="t" r="r" b="b"/>
            <a:pathLst>
              <a:path w="18626" h="31044">
                <a:moveTo>
                  <a:pt x="5277" y="24215"/>
                </a:moveTo>
                <a:lnTo>
                  <a:pt x="7140" y="32907"/>
                </a:lnTo>
                <a:lnTo>
                  <a:pt x="19868" y="32907"/>
                </a:lnTo>
                <a:lnTo>
                  <a:pt x="17695" y="27630"/>
                </a:lnTo>
                <a:lnTo>
                  <a:pt x="15522" y="24215"/>
                </a:lnTo>
                <a:lnTo>
                  <a:pt x="14591" y="20179"/>
                </a:lnTo>
                <a:lnTo>
                  <a:pt x="12418" y="16764"/>
                </a:lnTo>
                <a:lnTo>
                  <a:pt x="12418" y="10555"/>
                </a:lnTo>
                <a:lnTo>
                  <a:pt x="10244" y="5278"/>
                </a:lnTo>
                <a:lnTo>
                  <a:pt x="8382" y="3104"/>
                </a:lnTo>
                <a:lnTo>
                  <a:pt x="7140" y="3104"/>
                </a:lnTo>
                <a:lnTo>
                  <a:pt x="5277" y="3104"/>
                </a:lnTo>
                <a:lnTo>
                  <a:pt x="5277" y="2173"/>
                </a:lnTo>
                <a:lnTo>
                  <a:pt x="3104" y="0"/>
                </a:lnTo>
                <a:lnTo>
                  <a:pt x="0" y="0"/>
                </a:lnTo>
                <a:lnTo>
                  <a:pt x="0" y="10555"/>
                </a:lnTo>
                <a:lnTo>
                  <a:pt x="931" y="18006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32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" name="CustomShape 51"/>
          <p:cNvSpPr/>
          <p:nvPr/>
        </p:nvSpPr>
        <p:spPr>
          <a:xfrm>
            <a:off x="9783360" y="4770360"/>
            <a:ext cx="25200" cy="37800"/>
          </a:xfrm>
          <a:custGeom>
            <a:avLst/>
            <a:gdLst/>
            <a:ahLst/>
            <a:rect l="l" t="t" r="r" b="b"/>
            <a:pathLst>
              <a:path w="12417" h="18626">
                <a:moveTo>
                  <a:pt x="0" y="20179"/>
                </a:moveTo>
                <a:lnTo>
                  <a:pt x="2173" y="18006"/>
                </a:lnTo>
                <a:lnTo>
                  <a:pt x="4346" y="15833"/>
                </a:lnTo>
                <a:lnTo>
                  <a:pt x="13660" y="10555"/>
                </a:lnTo>
                <a:lnTo>
                  <a:pt x="13660" y="3104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32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" name="CustomShape 52"/>
          <p:cNvSpPr/>
          <p:nvPr/>
        </p:nvSpPr>
        <p:spPr>
          <a:xfrm>
            <a:off x="9325080" y="4883400"/>
            <a:ext cx="50760" cy="31680"/>
          </a:xfrm>
          <a:custGeom>
            <a:avLst/>
            <a:gdLst/>
            <a:ahLst/>
            <a:rect l="l" t="t" r="r" b="b"/>
            <a:pathLst>
              <a:path w="24835" h="15522">
                <a:moveTo>
                  <a:pt x="7451" y="9624"/>
                </a:moveTo>
                <a:lnTo>
                  <a:pt x="12728" y="12728"/>
                </a:lnTo>
                <a:lnTo>
                  <a:pt x="17696" y="14901"/>
                </a:lnTo>
                <a:lnTo>
                  <a:pt x="22973" y="17075"/>
                </a:lnTo>
                <a:lnTo>
                  <a:pt x="22973" y="12728"/>
                </a:lnTo>
                <a:lnTo>
                  <a:pt x="27319" y="12728"/>
                </a:lnTo>
                <a:lnTo>
                  <a:pt x="27319" y="5588"/>
                </a:lnTo>
                <a:lnTo>
                  <a:pt x="22042" y="4346"/>
                </a:lnTo>
                <a:lnTo>
                  <a:pt x="17696" y="2173"/>
                </a:lnTo>
                <a:lnTo>
                  <a:pt x="12728" y="2173"/>
                </a:lnTo>
                <a:lnTo>
                  <a:pt x="7451" y="2173"/>
                </a:lnTo>
                <a:lnTo>
                  <a:pt x="0" y="0"/>
                </a:lnTo>
                <a:lnTo>
                  <a:pt x="3104" y="5588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32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CustomShape 53"/>
          <p:cNvSpPr/>
          <p:nvPr/>
        </p:nvSpPr>
        <p:spPr>
          <a:xfrm>
            <a:off x="9537840" y="4694400"/>
            <a:ext cx="37800" cy="18720"/>
          </a:xfrm>
          <a:custGeom>
            <a:avLst/>
            <a:gdLst/>
            <a:ahLst/>
            <a:rect l="l" t="t" r="r" b="b"/>
            <a:pathLst>
              <a:path w="18626" h="9313">
                <a:moveTo>
                  <a:pt x="0" y="0"/>
                </a:moveTo>
                <a:lnTo>
                  <a:pt x="0" y="10555"/>
                </a:lnTo>
                <a:lnTo>
                  <a:pt x="19558" y="10555"/>
                </a:lnTo>
                <a:lnTo>
                  <a:pt x="19558" y="3104"/>
                </a:lnTo>
                <a:lnTo>
                  <a:pt x="18627" y="2173"/>
                </a:lnTo>
                <a:lnTo>
                  <a:pt x="16453" y="0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32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" name="CustomShape 54"/>
          <p:cNvSpPr/>
          <p:nvPr/>
        </p:nvSpPr>
        <p:spPr>
          <a:xfrm>
            <a:off x="9256680" y="4842360"/>
            <a:ext cx="69840" cy="31680"/>
          </a:xfrm>
          <a:custGeom>
            <a:avLst/>
            <a:gdLst/>
            <a:ahLst/>
            <a:rect l="l" t="t" r="r" b="b"/>
            <a:pathLst>
              <a:path w="34149" h="15522">
                <a:moveTo>
                  <a:pt x="34459" y="9313"/>
                </a:moveTo>
                <a:lnTo>
                  <a:pt x="31355" y="5277"/>
                </a:lnTo>
                <a:lnTo>
                  <a:pt x="27009" y="3104"/>
                </a:lnTo>
                <a:lnTo>
                  <a:pt x="23904" y="2173"/>
                </a:lnTo>
                <a:lnTo>
                  <a:pt x="16764" y="0"/>
                </a:lnTo>
                <a:lnTo>
                  <a:pt x="12418" y="3104"/>
                </a:lnTo>
                <a:lnTo>
                  <a:pt x="11486" y="5277"/>
                </a:lnTo>
                <a:lnTo>
                  <a:pt x="5277" y="7451"/>
                </a:lnTo>
                <a:lnTo>
                  <a:pt x="0" y="9313"/>
                </a:lnTo>
                <a:lnTo>
                  <a:pt x="0" y="16764"/>
                </a:lnTo>
                <a:lnTo>
                  <a:pt x="12418" y="16764"/>
                </a:lnTo>
                <a:lnTo>
                  <a:pt x="23904" y="16764"/>
                </a:lnTo>
                <a:lnTo>
                  <a:pt x="33218" y="12728"/>
                </a:lnTo>
                <a:lnTo>
                  <a:pt x="36322" y="12728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32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" name="CustomShape 55"/>
          <p:cNvSpPr/>
          <p:nvPr/>
        </p:nvSpPr>
        <p:spPr>
          <a:xfrm>
            <a:off x="1164600" y="3873960"/>
            <a:ext cx="69840" cy="25200"/>
          </a:xfrm>
          <a:custGeom>
            <a:avLst/>
            <a:gdLst/>
            <a:ahLst/>
            <a:rect l="l" t="t" r="r" b="b"/>
            <a:pathLst>
              <a:path w="34149" h="12417">
                <a:moveTo>
                  <a:pt x="34459" y="8382"/>
                </a:moveTo>
                <a:lnTo>
                  <a:pt x="34459" y="5278"/>
                </a:lnTo>
                <a:lnTo>
                  <a:pt x="19869" y="0"/>
                </a:lnTo>
                <a:lnTo>
                  <a:pt x="14591" y="2173"/>
                </a:lnTo>
                <a:lnTo>
                  <a:pt x="10555" y="3104"/>
                </a:lnTo>
                <a:lnTo>
                  <a:pt x="5278" y="3104"/>
                </a:lnTo>
                <a:lnTo>
                  <a:pt x="0" y="5278"/>
                </a:lnTo>
                <a:lnTo>
                  <a:pt x="0" y="12728"/>
                </a:lnTo>
                <a:lnTo>
                  <a:pt x="9313" y="12728"/>
                </a:lnTo>
                <a:lnTo>
                  <a:pt x="19869" y="12728"/>
                </a:lnTo>
                <a:lnTo>
                  <a:pt x="31355" y="8382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32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" name="CustomShape 56"/>
          <p:cNvSpPr/>
          <p:nvPr/>
        </p:nvSpPr>
        <p:spPr>
          <a:xfrm>
            <a:off x="9646920" y="3085920"/>
            <a:ext cx="471960" cy="548640"/>
          </a:xfrm>
          <a:custGeom>
            <a:avLst/>
            <a:gdLst/>
            <a:ahLst/>
            <a:rect l="l" t="t" r="r" b="b"/>
            <a:pathLst>
              <a:path w="229729" h="266983">
                <a:moveTo>
                  <a:pt x="7140" y="247425"/>
                </a:moveTo>
                <a:lnTo>
                  <a:pt x="8382" y="254876"/>
                </a:lnTo>
                <a:lnTo>
                  <a:pt x="10245" y="269777"/>
                </a:lnTo>
                <a:lnTo>
                  <a:pt x="22663" y="269777"/>
                </a:lnTo>
                <a:lnTo>
                  <a:pt x="27009" y="262327"/>
                </a:lnTo>
                <a:lnTo>
                  <a:pt x="30113" y="254876"/>
                </a:lnTo>
                <a:lnTo>
                  <a:pt x="36322" y="249599"/>
                </a:lnTo>
                <a:lnTo>
                  <a:pt x="34149" y="240285"/>
                </a:lnTo>
                <a:lnTo>
                  <a:pt x="34149" y="235008"/>
                </a:lnTo>
                <a:lnTo>
                  <a:pt x="34149" y="231593"/>
                </a:lnTo>
                <a:lnTo>
                  <a:pt x="30113" y="229730"/>
                </a:lnTo>
                <a:lnTo>
                  <a:pt x="27009" y="224452"/>
                </a:lnTo>
                <a:lnTo>
                  <a:pt x="27009" y="220106"/>
                </a:lnTo>
                <a:lnTo>
                  <a:pt x="34149" y="222279"/>
                </a:lnTo>
                <a:lnTo>
                  <a:pt x="37253" y="224452"/>
                </a:lnTo>
                <a:lnTo>
                  <a:pt x="41600" y="224452"/>
                </a:lnTo>
                <a:lnTo>
                  <a:pt x="41600" y="225384"/>
                </a:lnTo>
                <a:lnTo>
                  <a:pt x="41600" y="229730"/>
                </a:lnTo>
                <a:lnTo>
                  <a:pt x="41600" y="231593"/>
                </a:lnTo>
                <a:lnTo>
                  <a:pt x="41600" y="236870"/>
                </a:lnTo>
                <a:lnTo>
                  <a:pt x="43773" y="240285"/>
                </a:lnTo>
                <a:lnTo>
                  <a:pt x="48740" y="239043"/>
                </a:lnTo>
                <a:lnTo>
                  <a:pt x="54018" y="239043"/>
                </a:lnTo>
                <a:lnTo>
                  <a:pt x="56191" y="236870"/>
                </a:lnTo>
                <a:lnTo>
                  <a:pt x="58364" y="235008"/>
                </a:lnTo>
                <a:lnTo>
                  <a:pt x="59295" y="235008"/>
                </a:lnTo>
                <a:lnTo>
                  <a:pt x="61468" y="232834"/>
                </a:lnTo>
                <a:lnTo>
                  <a:pt x="65504" y="232834"/>
                </a:lnTo>
                <a:lnTo>
                  <a:pt x="70782" y="232834"/>
                </a:lnTo>
                <a:lnTo>
                  <a:pt x="72955" y="229730"/>
                </a:lnTo>
                <a:lnTo>
                  <a:pt x="73886" y="224452"/>
                </a:lnTo>
                <a:lnTo>
                  <a:pt x="73886" y="220106"/>
                </a:lnTo>
                <a:lnTo>
                  <a:pt x="76059" y="212655"/>
                </a:lnTo>
                <a:lnTo>
                  <a:pt x="81026" y="220106"/>
                </a:lnTo>
                <a:lnTo>
                  <a:pt x="86304" y="229730"/>
                </a:lnTo>
                <a:lnTo>
                  <a:pt x="112381" y="217933"/>
                </a:lnTo>
                <a:lnTo>
                  <a:pt x="139390" y="205205"/>
                </a:lnTo>
                <a:lnTo>
                  <a:pt x="163294" y="192476"/>
                </a:lnTo>
                <a:lnTo>
                  <a:pt x="165468" y="170435"/>
                </a:lnTo>
                <a:lnTo>
                  <a:pt x="168572" y="152429"/>
                </a:lnTo>
                <a:lnTo>
                  <a:pt x="172918" y="138459"/>
                </a:lnTo>
                <a:lnTo>
                  <a:pt x="173850" y="125731"/>
                </a:lnTo>
                <a:lnTo>
                  <a:pt x="173850" y="113313"/>
                </a:lnTo>
                <a:lnTo>
                  <a:pt x="172918" y="96238"/>
                </a:lnTo>
                <a:lnTo>
                  <a:pt x="166709" y="73886"/>
                </a:lnTo>
                <a:lnTo>
                  <a:pt x="170745" y="72955"/>
                </a:lnTo>
                <a:lnTo>
                  <a:pt x="172918" y="68609"/>
                </a:lnTo>
                <a:lnTo>
                  <a:pt x="176023" y="66746"/>
                </a:lnTo>
                <a:lnTo>
                  <a:pt x="180059" y="65504"/>
                </a:lnTo>
                <a:lnTo>
                  <a:pt x="183163" y="66746"/>
                </a:lnTo>
                <a:lnTo>
                  <a:pt x="186267" y="68609"/>
                </a:lnTo>
                <a:lnTo>
                  <a:pt x="190614" y="73886"/>
                </a:lnTo>
                <a:lnTo>
                  <a:pt x="200858" y="68609"/>
                </a:lnTo>
                <a:lnTo>
                  <a:pt x="208309" y="61468"/>
                </a:lnTo>
                <a:lnTo>
                  <a:pt x="217622" y="54018"/>
                </a:lnTo>
                <a:lnTo>
                  <a:pt x="230040" y="50603"/>
                </a:lnTo>
                <a:lnTo>
                  <a:pt x="230040" y="44394"/>
                </a:lnTo>
                <a:lnTo>
                  <a:pt x="230040" y="41289"/>
                </a:lnTo>
                <a:lnTo>
                  <a:pt x="229109" y="36943"/>
                </a:lnTo>
                <a:lnTo>
                  <a:pt x="226936" y="33839"/>
                </a:lnTo>
                <a:lnTo>
                  <a:pt x="219796" y="28561"/>
                </a:lnTo>
                <a:lnTo>
                  <a:pt x="212345" y="24215"/>
                </a:lnTo>
                <a:lnTo>
                  <a:pt x="200858" y="21110"/>
                </a:lnTo>
                <a:lnTo>
                  <a:pt x="192476" y="13660"/>
                </a:lnTo>
                <a:lnTo>
                  <a:pt x="183163" y="0"/>
                </a:lnTo>
                <a:lnTo>
                  <a:pt x="173850" y="9624"/>
                </a:lnTo>
                <a:lnTo>
                  <a:pt x="170745" y="24215"/>
                </a:lnTo>
                <a:lnTo>
                  <a:pt x="170745" y="43462"/>
                </a:lnTo>
                <a:lnTo>
                  <a:pt x="166709" y="43462"/>
                </a:lnTo>
                <a:lnTo>
                  <a:pt x="163294" y="44394"/>
                </a:lnTo>
                <a:lnTo>
                  <a:pt x="158327" y="44394"/>
                </a:lnTo>
                <a:lnTo>
                  <a:pt x="150877" y="46567"/>
                </a:lnTo>
                <a:lnTo>
                  <a:pt x="150877" y="48740"/>
                </a:lnTo>
                <a:lnTo>
                  <a:pt x="150877" y="50603"/>
                </a:lnTo>
                <a:lnTo>
                  <a:pt x="149014" y="51844"/>
                </a:lnTo>
                <a:lnTo>
                  <a:pt x="146841" y="54018"/>
                </a:lnTo>
                <a:lnTo>
                  <a:pt x="146841" y="63331"/>
                </a:lnTo>
                <a:lnTo>
                  <a:pt x="146841" y="70782"/>
                </a:lnTo>
                <a:lnTo>
                  <a:pt x="149014" y="73886"/>
                </a:lnTo>
                <a:lnTo>
                  <a:pt x="150877" y="78232"/>
                </a:lnTo>
                <a:lnTo>
                  <a:pt x="156154" y="81337"/>
                </a:lnTo>
                <a:lnTo>
                  <a:pt x="163294" y="81337"/>
                </a:lnTo>
                <a:lnTo>
                  <a:pt x="152118" y="98411"/>
                </a:lnTo>
                <a:lnTo>
                  <a:pt x="146841" y="111140"/>
                </a:lnTo>
                <a:lnTo>
                  <a:pt x="143737" y="125731"/>
                </a:lnTo>
                <a:lnTo>
                  <a:pt x="139390" y="138459"/>
                </a:lnTo>
                <a:lnTo>
                  <a:pt x="130077" y="150256"/>
                </a:lnTo>
                <a:lnTo>
                  <a:pt x="115486" y="162984"/>
                </a:lnTo>
                <a:lnTo>
                  <a:pt x="114555" y="165157"/>
                </a:lnTo>
                <a:lnTo>
                  <a:pt x="112381" y="165157"/>
                </a:lnTo>
                <a:lnTo>
                  <a:pt x="110208" y="165157"/>
                </a:lnTo>
                <a:lnTo>
                  <a:pt x="108346" y="162984"/>
                </a:lnTo>
                <a:lnTo>
                  <a:pt x="107104" y="159880"/>
                </a:lnTo>
                <a:lnTo>
                  <a:pt x="100895" y="162984"/>
                </a:lnTo>
                <a:lnTo>
                  <a:pt x="97790" y="168262"/>
                </a:lnTo>
                <a:lnTo>
                  <a:pt x="95617" y="172297"/>
                </a:lnTo>
                <a:lnTo>
                  <a:pt x="93754" y="177886"/>
                </a:lnTo>
                <a:lnTo>
                  <a:pt x="90650" y="183163"/>
                </a:lnTo>
                <a:lnTo>
                  <a:pt x="86304" y="188441"/>
                </a:lnTo>
                <a:lnTo>
                  <a:pt x="83200" y="188441"/>
                </a:lnTo>
                <a:lnTo>
                  <a:pt x="80095" y="188441"/>
                </a:lnTo>
                <a:lnTo>
                  <a:pt x="73886" y="187199"/>
                </a:lnTo>
                <a:lnTo>
                  <a:pt x="66435" y="187199"/>
                </a:lnTo>
                <a:lnTo>
                  <a:pt x="59295" y="188441"/>
                </a:lnTo>
                <a:lnTo>
                  <a:pt x="39426" y="197754"/>
                </a:lnTo>
                <a:lnTo>
                  <a:pt x="22663" y="212655"/>
                </a:lnTo>
                <a:lnTo>
                  <a:pt x="10245" y="229730"/>
                </a:lnTo>
                <a:lnTo>
                  <a:pt x="0" y="229730"/>
                </a:lnTo>
                <a:lnTo>
                  <a:pt x="3104" y="240285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32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" name="CustomShape 57"/>
          <p:cNvSpPr/>
          <p:nvPr/>
        </p:nvSpPr>
        <p:spPr>
          <a:xfrm>
            <a:off x="9597240" y="4685400"/>
            <a:ext cx="88920" cy="37800"/>
          </a:xfrm>
          <a:custGeom>
            <a:avLst/>
            <a:gdLst/>
            <a:ahLst/>
            <a:rect l="l" t="t" r="r" b="b"/>
            <a:pathLst>
              <a:path w="43462" h="18626">
                <a:moveTo>
                  <a:pt x="0" y="0"/>
                </a:moveTo>
                <a:lnTo>
                  <a:pt x="0" y="11797"/>
                </a:lnTo>
                <a:lnTo>
                  <a:pt x="16764" y="11797"/>
                </a:lnTo>
                <a:lnTo>
                  <a:pt x="29182" y="13970"/>
                </a:lnTo>
                <a:lnTo>
                  <a:pt x="39737" y="20179"/>
                </a:lnTo>
                <a:lnTo>
                  <a:pt x="43773" y="20179"/>
                </a:lnTo>
                <a:lnTo>
                  <a:pt x="41910" y="14901"/>
                </a:lnTo>
                <a:lnTo>
                  <a:pt x="41910" y="11797"/>
                </a:lnTo>
                <a:lnTo>
                  <a:pt x="39737" y="7451"/>
                </a:lnTo>
                <a:lnTo>
                  <a:pt x="39737" y="4346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32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" name="CustomShape 58"/>
          <p:cNvSpPr/>
          <p:nvPr/>
        </p:nvSpPr>
        <p:spPr>
          <a:xfrm>
            <a:off x="9627120" y="3641040"/>
            <a:ext cx="31680" cy="50760"/>
          </a:xfrm>
          <a:custGeom>
            <a:avLst/>
            <a:gdLst/>
            <a:ahLst/>
            <a:rect l="l" t="t" r="r" b="b"/>
            <a:pathLst>
              <a:path w="15522" h="24835">
                <a:moveTo>
                  <a:pt x="10555" y="22352"/>
                </a:moveTo>
                <a:lnTo>
                  <a:pt x="14591" y="17075"/>
                </a:lnTo>
                <a:lnTo>
                  <a:pt x="16764" y="11797"/>
                </a:lnTo>
                <a:lnTo>
                  <a:pt x="16764" y="7451"/>
                </a:lnTo>
                <a:lnTo>
                  <a:pt x="14591" y="4346"/>
                </a:lnTo>
                <a:lnTo>
                  <a:pt x="14591" y="2173"/>
                </a:lnTo>
                <a:lnTo>
                  <a:pt x="12728" y="2173"/>
                </a:lnTo>
                <a:lnTo>
                  <a:pt x="9624" y="0"/>
                </a:lnTo>
                <a:lnTo>
                  <a:pt x="7451" y="6519"/>
                </a:lnTo>
                <a:lnTo>
                  <a:pt x="5277" y="9624"/>
                </a:lnTo>
                <a:lnTo>
                  <a:pt x="3415" y="13660"/>
                </a:lnTo>
                <a:lnTo>
                  <a:pt x="0" y="14901"/>
                </a:lnTo>
                <a:lnTo>
                  <a:pt x="0" y="27630"/>
                </a:lnTo>
                <a:lnTo>
                  <a:pt x="9624" y="27630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32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" name="CustomShape 59"/>
          <p:cNvSpPr/>
          <p:nvPr/>
        </p:nvSpPr>
        <p:spPr>
          <a:xfrm>
            <a:off x="9316800" y="4548960"/>
            <a:ext cx="204120" cy="223200"/>
          </a:xfrm>
          <a:custGeom>
            <a:avLst/>
            <a:gdLst/>
            <a:ahLst/>
            <a:rect l="l" t="t" r="r" b="b"/>
            <a:pathLst>
              <a:path w="99342" h="108656">
                <a:moveTo>
                  <a:pt x="63641" y="107725"/>
                </a:moveTo>
                <a:lnTo>
                  <a:pt x="67677" y="107725"/>
                </a:lnTo>
                <a:lnTo>
                  <a:pt x="63641" y="88787"/>
                </a:lnTo>
                <a:lnTo>
                  <a:pt x="60537" y="78232"/>
                </a:lnTo>
                <a:lnTo>
                  <a:pt x="53086" y="66435"/>
                </a:lnTo>
                <a:lnTo>
                  <a:pt x="46877" y="53707"/>
                </a:lnTo>
                <a:lnTo>
                  <a:pt x="54017" y="50603"/>
                </a:lnTo>
                <a:lnTo>
                  <a:pt x="61468" y="46567"/>
                </a:lnTo>
                <a:lnTo>
                  <a:pt x="67677" y="43152"/>
                </a:lnTo>
                <a:lnTo>
                  <a:pt x="70781" y="43152"/>
                </a:lnTo>
                <a:lnTo>
                  <a:pt x="70781" y="33838"/>
                </a:lnTo>
                <a:lnTo>
                  <a:pt x="50913" y="39116"/>
                </a:lnTo>
                <a:lnTo>
                  <a:pt x="31355" y="46567"/>
                </a:lnTo>
                <a:lnTo>
                  <a:pt x="29182" y="43152"/>
                </a:lnTo>
                <a:lnTo>
                  <a:pt x="27009" y="40979"/>
                </a:lnTo>
                <a:lnTo>
                  <a:pt x="27009" y="39116"/>
                </a:lnTo>
                <a:lnTo>
                  <a:pt x="23904" y="36943"/>
                </a:lnTo>
                <a:lnTo>
                  <a:pt x="23904" y="26388"/>
                </a:lnTo>
                <a:lnTo>
                  <a:pt x="43773" y="24215"/>
                </a:lnTo>
                <a:lnTo>
                  <a:pt x="60537" y="24215"/>
                </a:lnTo>
                <a:lnTo>
                  <a:pt x="80095" y="26388"/>
                </a:lnTo>
                <a:lnTo>
                  <a:pt x="85373" y="21110"/>
                </a:lnTo>
                <a:lnTo>
                  <a:pt x="90650" y="14591"/>
                </a:lnTo>
                <a:lnTo>
                  <a:pt x="96859" y="9313"/>
                </a:lnTo>
                <a:lnTo>
                  <a:pt x="96859" y="7140"/>
                </a:lnTo>
                <a:lnTo>
                  <a:pt x="97790" y="7140"/>
                </a:lnTo>
                <a:lnTo>
                  <a:pt x="99963" y="6209"/>
                </a:lnTo>
                <a:lnTo>
                  <a:pt x="96859" y="6209"/>
                </a:lnTo>
                <a:lnTo>
                  <a:pt x="96859" y="4036"/>
                </a:lnTo>
                <a:lnTo>
                  <a:pt x="94686" y="4036"/>
                </a:lnTo>
                <a:lnTo>
                  <a:pt x="94686" y="1863"/>
                </a:lnTo>
                <a:lnTo>
                  <a:pt x="94686" y="0"/>
                </a:lnTo>
                <a:lnTo>
                  <a:pt x="92823" y="0"/>
                </a:lnTo>
                <a:lnTo>
                  <a:pt x="90650" y="0"/>
                </a:lnTo>
                <a:lnTo>
                  <a:pt x="80095" y="6209"/>
                </a:lnTo>
                <a:lnTo>
                  <a:pt x="68608" y="9313"/>
                </a:lnTo>
                <a:lnTo>
                  <a:pt x="60537" y="11486"/>
                </a:lnTo>
                <a:lnTo>
                  <a:pt x="49050" y="11486"/>
                </a:lnTo>
                <a:lnTo>
                  <a:pt x="31355" y="6209"/>
                </a:lnTo>
                <a:lnTo>
                  <a:pt x="27009" y="11486"/>
                </a:lnTo>
                <a:lnTo>
                  <a:pt x="19868" y="22042"/>
                </a:lnTo>
                <a:lnTo>
                  <a:pt x="12418" y="35701"/>
                </a:lnTo>
                <a:lnTo>
                  <a:pt x="5277" y="50603"/>
                </a:lnTo>
                <a:lnTo>
                  <a:pt x="0" y="61158"/>
                </a:lnTo>
                <a:lnTo>
                  <a:pt x="0" y="70782"/>
                </a:lnTo>
                <a:lnTo>
                  <a:pt x="4036" y="80405"/>
                </a:lnTo>
                <a:lnTo>
                  <a:pt x="7140" y="86614"/>
                </a:lnTo>
                <a:lnTo>
                  <a:pt x="9313" y="94065"/>
                </a:lnTo>
                <a:lnTo>
                  <a:pt x="7140" y="107725"/>
                </a:lnTo>
                <a:lnTo>
                  <a:pt x="9313" y="107725"/>
                </a:lnTo>
                <a:lnTo>
                  <a:pt x="9313" y="108966"/>
                </a:lnTo>
                <a:lnTo>
                  <a:pt x="11486" y="108966"/>
                </a:lnTo>
                <a:lnTo>
                  <a:pt x="11486" y="110829"/>
                </a:lnTo>
                <a:lnTo>
                  <a:pt x="27009" y="110829"/>
                </a:lnTo>
                <a:lnTo>
                  <a:pt x="27009" y="70782"/>
                </a:lnTo>
                <a:lnTo>
                  <a:pt x="36322" y="83510"/>
                </a:lnTo>
                <a:lnTo>
                  <a:pt x="45946" y="96238"/>
                </a:lnTo>
                <a:lnTo>
                  <a:pt x="56191" y="107725"/>
                </a:lnTo>
                <a:lnTo>
                  <a:pt x="58364" y="107725"/>
                </a:lnTo>
                <a:lnTo>
                  <a:pt x="58364" y="108966"/>
                </a:lnTo>
                <a:lnTo>
                  <a:pt x="60537" y="108966"/>
                </a:lnTo>
                <a:lnTo>
                  <a:pt x="63641" y="110829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32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" name="CustomShape 60"/>
          <p:cNvSpPr/>
          <p:nvPr/>
        </p:nvSpPr>
        <p:spPr>
          <a:xfrm>
            <a:off x="10385640" y="4726800"/>
            <a:ext cx="44280" cy="69840"/>
          </a:xfrm>
          <a:custGeom>
            <a:avLst/>
            <a:gdLst/>
            <a:ahLst/>
            <a:rect l="l" t="t" r="r" b="b"/>
            <a:pathLst>
              <a:path w="21731" h="34149">
                <a:moveTo>
                  <a:pt x="18937" y="18937"/>
                </a:moveTo>
                <a:lnTo>
                  <a:pt x="11487" y="7451"/>
                </a:lnTo>
                <a:lnTo>
                  <a:pt x="0" y="0"/>
                </a:lnTo>
                <a:lnTo>
                  <a:pt x="2173" y="13660"/>
                </a:lnTo>
                <a:lnTo>
                  <a:pt x="4346" y="22352"/>
                </a:lnTo>
                <a:lnTo>
                  <a:pt x="7451" y="31666"/>
                </a:lnTo>
                <a:lnTo>
                  <a:pt x="20800" y="36943"/>
                </a:lnTo>
                <a:lnTo>
                  <a:pt x="20800" y="31666"/>
                </a:lnTo>
                <a:lnTo>
                  <a:pt x="24215" y="31666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32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" name="CustomShape 61"/>
          <p:cNvSpPr/>
          <p:nvPr/>
        </p:nvSpPr>
        <p:spPr>
          <a:xfrm>
            <a:off x="8157960" y="4343760"/>
            <a:ext cx="50760" cy="114480"/>
          </a:xfrm>
          <a:custGeom>
            <a:avLst/>
            <a:gdLst/>
            <a:ahLst/>
            <a:rect l="l" t="t" r="r" b="b"/>
            <a:pathLst>
              <a:path w="24835" h="55880">
                <a:moveTo>
                  <a:pt x="23904" y="41289"/>
                </a:moveTo>
                <a:lnTo>
                  <a:pt x="23904" y="39116"/>
                </a:lnTo>
                <a:lnTo>
                  <a:pt x="23904" y="20179"/>
                </a:lnTo>
                <a:lnTo>
                  <a:pt x="17695" y="7451"/>
                </a:lnTo>
                <a:lnTo>
                  <a:pt x="7140" y="0"/>
                </a:lnTo>
                <a:lnTo>
                  <a:pt x="4967" y="5278"/>
                </a:lnTo>
                <a:lnTo>
                  <a:pt x="4036" y="9624"/>
                </a:lnTo>
                <a:lnTo>
                  <a:pt x="1863" y="11797"/>
                </a:lnTo>
                <a:lnTo>
                  <a:pt x="0" y="14901"/>
                </a:lnTo>
                <a:lnTo>
                  <a:pt x="0" y="36943"/>
                </a:lnTo>
                <a:lnTo>
                  <a:pt x="7140" y="51844"/>
                </a:lnTo>
                <a:lnTo>
                  <a:pt x="9313" y="54018"/>
                </a:lnTo>
                <a:lnTo>
                  <a:pt x="10244" y="54018"/>
                </a:lnTo>
                <a:lnTo>
                  <a:pt x="12418" y="56191"/>
                </a:lnTo>
                <a:lnTo>
                  <a:pt x="14591" y="56191"/>
                </a:lnTo>
                <a:lnTo>
                  <a:pt x="17695" y="54018"/>
                </a:lnTo>
                <a:lnTo>
                  <a:pt x="19558" y="49671"/>
                </a:lnTo>
                <a:lnTo>
                  <a:pt x="23904" y="48740"/>
                </a:lnTo>
                <a:lnTo>
                  <a:pt x="27009" y="48740"/>
                </a:lnTo>
                <a:lnTo>
                  <a:pt x="27009" y="44394"/>
                </a:lnTo>
                <a:lnTo>
                  <a:pt x="27009" y="42221"/>
                </a:lnTo>
                <a:lnTo>
                  <a:pt x="24836" y="41289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32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" name="CustomShape 62"/>
          <p:cNvSpPr/>
          <p:nvPr/>
        </p:nvSpPr>
        <p:spPr>
          <a:xfrm>
            <a:off x="9151920" y="4909680"/>
            <a:ext cx="1231920" cy="963720"/>
          </a:xfrm>
          <a:custGeom>
            <a:avLst/>
            <a:gdLst/>
            <a:ahLst/>
            <a:rect l="l" t="t" r="r" b="b"/>
            <a:pathLst>
              <a:path w="599160" h="468773">
                <a:moveTo>
                  <a:pt x="587363" y="227557"/>
                </a:moveTo>
                <a:lnTo>
                  <a:pt x="578050" y="214828"/>
                </a:lnTo>
                <a:lnTo>
                  <a:pt x="567495" y="202100"/>
                </a:lnTo>
                <a:lnTo>
                  <a:pt x="560355" y="183163"/>
                </a:lnTo>
                <a:lnTo>
                  <a:pt x="540486" y="183163"/>
                </a:lnTo>
                <a:lnTo>
                  <a:pt x="536450" y="165157"/>
                </a:lnTo>
                <a:lnTo>
                  <a:pt x="526826" y="151498"/>
                </a:lnTo>
                <a:lnTo>
                  <a:pt x="523722" y="146220"/>
                </a:lnTo>
                <a:lnTo>
                  <a:pt x="520617" y="143115"/>
                </a:lnTo>
                <a:lnTo>
                  <a:pt x="514408" y="140942"/>
                </a:lnTo>
                <a:lnTo>
                  <a:pt x="509131" y="138769"/>
                </a:lnTo>
                <a:lnTo>
                  <a:pt x="499818" y="138769"/>
                </a:lnTo>
                <a:lnTo>
                  <a:pt x="496713" y="129145"/>
                </a:lnTo>
                <a:lnTo>
                  <a:pt x="492677" y="116417"/>
                </a:lnTo>
                <a:lnTo>
                  <a:pt x="487400" y="98411"/>
                </a:lnTo>
                <a:lnTo>
                  <a:pt x="484295" y="83820"/>
                </a:lnTo>
                <a:lnTo>
                  <a:pt x="479949" y="71092"/>
                </a:lnTo>
                <a:lnTo>
                  <a:pt x="479949" y="64573"/>
                </a:lnTo>
                <a:lnTo>
                  <a:pt x="476845" y="63641"/>
                </a:lnTo>
                <a:lnTo>
                  <a:pt x="472809" y="63641"/>
                </a:lnTo>
                <a:lnTo>
                  <a:pt x="467531" y="61468"/>
                </a:lnTo>
                <a:lnTo>
                  <a:pt x="463496" y="61468"/>
                </a:lnTo>
                <a:lnTo>
                  <a:pt x="458218" y="59295"/>
                </a:lnTo>
                <a:lnTo>
                  <a:pt x="456045" y="57122"/>
                </a:lnTo>
                <a:lnTo>
                  <a:pt x="452940" y="49982"/>
                </a:lnTo>
                <a:lnTo>
                  <a:pt x="448905" y="37253"/>
                </a:lnTo>
                <a:lnTo>
                  <a:pt x="443627" y="22352"/>
                </a:lnTo>
                <a:lnTo>
                  <a:pt x="441454" y="9624"/>
                </a:lnTo>
                <a:lnTo>
                  <a:pt x="440523" y="0"/>
                </a:lnTo>
                <a:lnTo>
                  <a:pt x="436487" y="0"/>
                </a:lnTo>
                <a:lnTo>
                  <a:pt x="431209" y="19247"/>
                </a:lnTo>
                <a:lnTo>
                  <a:pt x="426863" y="42531"/>
                </a:lnTo>
                <a:lnTo>
                  <a:pt x="425931" y="66746"/>
                </a:lnTo>
                <a:lnTo>
                  <a:pt x="420654" y="91271"/>
                </a:lnTo>
                <a:lnTo>
                  <a:pt x="411341" y="105862"/>
                </a:lnTo>
                <a:lnTo>
                  <a:pt x="398923" y="105862"/>
                </a:lnTo>
                <a:lnTo>
                  <a:pt x="382159" y="100584"/>
                </a:lnTo>
                <a:lnTo>
                  <a:pt x="365395" y="91271"/>
                </a:lnTo>
                <a:lnTo>
                  <a:pt x="348941" y="81647"/>
                </a:lnTo>
                <a:lnTo>
                  <a:pt x="336213" y="74196"/>
                </a:lnTo>
                <a:lnTo>
                  <a:pt x="343663" y="49982"/>
                </a:lnTo>
                <a:lnTo>
                  <a:pt x="356081" y="33838"/>
                </a:lnTo>
                <a:lnTo>
                  <a:pt x="356081" y="24525"/>
                </a:lnTo>
                <a:lnTo>
                  <a:pt x="338386" y="26698"/>
                </a:lnTo>
                <a:lnTo>
                  <a:pt x="321622" y="26698"/>
                </a:lnTo>
                <a:lnTo>
                  <a:pt x="306099" y="24525"/>
                </a:lnTo>
                <a:lnTo>
                  <a:pt x="291509" y="17075"/>
                </a:lnTo>
                <a:lnTo>
                  <a:pt x="276917" y="17075"/>
                </a:lnTo>
                <a:lnTo>
                  <a:pt x="277849" y="19247"/>
                </a:lnTo>
                <a:lnTo>
                  <a:pt x="280022" y="20179"/>
                </a:lnTo>
                <a:lnTo>
                  <a:pt x="280022" y="22352"/>
                </a:lnTo>
                <a:lnTo>
                  <a:pt x="284368" y="24525"/>
                </a:lnTo>
                <a:lnTo>
                  <a:pt x="274745" y="33838"/>
                </a:lnTo>
                <a:lnTo>
                  <a:pt x="265431" y="37253"/>
                </a:lnTo>
                <a:lnTo>
                  <a:pt x="256118" y="42531"/>
                </a:lnTo>
                <a:lnTo>
                  <a:pt x="248977" y="48740"/>
                </a:lnTo>
                <a:lnTo>
                  <a:pt x="243700" y="57122"/>
                </a:lnTo>
                <a:lnTo>
                  <a:pt x="240595" y="74196"/>
                </a:lnTo>
                <a:lnTo>
                  <a:pt x="234387" y="72023"/>
                </a:lnTo>
                <a:lnTo>
                  <a:pt x="230972" y="71092"/>
                </a:lnTo>
                <a:lnTo>
                  <a:pt x="226005" y="71092"/>
                </a:lnTo>
                <a:lnTo>
                  <a:pt x="220727" y="68919"/>
                </a:lnTo>
                <a:lnTo>
                  <a:pt x="218554" y="63641"/>
                </a:lnTo>
                <a:lnTo>
                  <a:pt x="218554" y="59295"/>
                </a:lnTo>
                <a:lnTo>
                  <a:pt x="218554" y="56191"/>
                </a:lnTo>
                <a:lnTo>
                  <a:pt x="216381" y="54017"/>
                </a:lnTo>
                <a:lnTo>
                  <a:pt x="209241" y="49982"/>
                </a:lnTo>
                <a:lnTo>
                  <a:pt x="198685" y="56191"/>
                </a:lnTo>
                <a:lnTo>
                  <a:pt x="187509" y="63641"/>
                </a:lnTo>
                <a:lnTo>
                  <a:pt x="176954" y="72023"/>
                </a:lnTo>
                <a:lnTo>
                  <a:pt x="167641" y="81647"/>
                </a:lnTo>
                <a:lnTo>
                  <a:pt x="160190" y="85683"/>
                </a:lnTo>
                <a:lnTo>
                  <a:pt x="160190" y="98411"/>
                </a:lnTo>
                <a:lnTo>
                  <a:pt x="145599" y="103689"/>
                </a:lnTo>
                <a:lnTo>
                  <a:pt x="134112" y="114554"/>
                </a:lnTo>
                <a:lnTo>
                  <a:pt x="126041" y="129145"/>
                </a:lnTo>
                <a:lnTo>
                  <a:pt x="120763" y="143115"/>
                </a:lnTo>
                <a:lnTo>
                  <a:pt x="106172" y="146220"/>
                </a:lnTo>
                <a:lnTo>
                  <a:pt x="89409" y="150256"/>
                </a:lnTo>
                <a:lnTo>
                  <a:pt x="70782" y="153671"/>
                </a:lnTo>
                <a:lnTo>
                  <a:pt x="56191" y="155533"/>
                </a:lnTo>
                <a:lnTo>
                  <a:pt x="47809" y="155533"/>
                </a:lnTo>
                <a:lnTo>
                  <a:pt x="34149" y="161121"/>
                </a:lnTo>
                <a:lnTo>
                  <a:pt x="23904" y="170435"/>
                </a:lnTo>
                <a:lnTo>
                  <a:pt x="16454" y="180990"/>
                </a:lnTo>
                <a:lnTo>
                  <a:pt x="9313" y="192787"/>
                </a:lnTo>
                <a:lnTo>
                  <a:pt x="0" y="203342"/>
                </a:lnTo>
                <a:lnTo>
                  <a:pt x="4036" y="216070"/>
                </a:lnTo>
                <a:lnTo>
                  <a:pt x="7140" y="227557"/>
                </a:lnTo>
                <a:lnTo>
                  <a:pt x="16454" y="237180"/>
                </a:lnTo>
                <a:lnTo>
                  <a:pt x="14591" y="240285"/>
                </a:lnTo>
                <a:lnTo>
                  <a:pt x="13349" y="242458"/>
                </a:lnTo>
                <a:lnTo>
                  <a:pt x="11176" y="244631"/>
                </a:lnTo>
                <a:lnTo>
                  <a:pt x="9313" y="242458"/>
                </a:lnTo>
                <a:lnTo>
                  <a:pt x="7140" y="242458"/>
                </a:lnTo>
                <a:lnTo>
                  <a:pt x="4036" y="240285"/>
                </a:lnTo>
                <a:lnTo>
                  <a:pt x="0" y="240285"/>
                </a:lnTo>
                <a:lnTo>
                  <a:pt x="4036" y="253013"/>
                </a:lnTo>
                <a:lnTo>
                  <a:pt x="9313" y="270088"/>
                </a:lnTo>
                <a:lnTo>
                  <a:pt x="18627" y="289025"/>
                </a:lnTo>
                <a:lnTo>
                  <a:pt x="25767" y="309204"/>
                </a:lnTo>
                <a:lnTo>
                  <a:pt x="33218" y="327210"/>
                </a:lnTo>
                <a:lnTo>
                  <a:pt x="34149" y="346147"/>
                </a:lnTo>
                <a:lnTo>
                  <a:pt x="33218" y="361980"/>
                </a:lnTo>
                <a:lnTo>
                  <a:pt x="23904" y="375639"/>
                </a:lnTo>
                <a:lnTo>
                  <a:pt x="27009" y="381227"/>
                </a:lnTo>
                <a:lnTo>
                  <a:pt x="33218" y="386505"/>
                </a:lnTo>
                <a:lnTo>
                  <a:pt x="36322" y="391782"/>
                </a:lnTo>
                <a:lnTo>
                  <a:pt x="40358" y="398923"/>
                </a:lnTo>
                <a:lnTo>
                  <a:pt x="54949" y="398923"/>
                </a:lnTo>
                <a:lnTo>
                  <a:pt x="67677" y="397991"/>
                </a:lnTo>
                <a:lnTo>
                  <a:pt x="77922" y="391782"/>
                </a:lnTo>
                <a:lnTo>
                  <a:pt x="91582" y="386505"/>
                </a:lnTo>
                <a:lnTo>
                  <a:pt x="103999" y="383090"/>
                </a:lnTo>
                <a:lnTo>
                  <a:pt x="121695" y="381227"/>
                </a:lnTo>
                <a:lnTo>
                  <a:pt x="138459" y="383090"/>
                </a:lnTo>
                <a:lnTo>
                  <a:pt x="156154" y="383090"/>
                </a:lnTo>
                <a:lnTo>
                  <a:pt x="163294" y="358875"/>
                </a:lnTo>
                <a:lnTo>
                  <a:pt x="176954" y="354529"/>
                </a:lnTo>
                <a:lnTo>
                  <a:pt x="194649" y="351425"/>
                </a:lnTo>
                <a:lnTo>
                  <a:pt x="214518" y="347078"/>
                </a:lnTo>
                <a:lnTo>
                  <a:pt x="234387" y="346147"/>
                </a:lnTo>
                <a:lnTo>
                  <a:pt x="255186" y="343974"/>
                </a:lnTo>
                <a:lnTo>
                  <a:pt x="269777" y="346147"/>
                </a:lnTo>
                <a:lnTo>
                  <a:pt x="280022" y="349252"/>
                </a:lnTo>
                <a:lnTo>
                  <a:pt x="296786" y="351425"/>
                </a:lnTo>
                <a:lnTo>
                  <a:pt x="309204" y="358875"/>
                </a:lnTo>
                <a:lnTo>
                  <a:pt x="318517" y="368499"/>
                </a:lnTo>
                <a:lnTo>
                  <a:pt x="325968" y="379054"/>
                </a:lnTo>
                <a:lnTo>
                  <a:pt x="331245" y="390541"/>
                </a:lnTo>
                <a:lnTo>
                  <a:pt x="345837" y="384332"/>
                </a:lnTo>
                <a:lnTo>
                  <a:pt x="355150" y="379054"/>
                </a:lnTo>
                <a:lnTo>
                  <a:pt x="363532" y="369431"/>
                </a:lnTo>
                <a:lnTo>
                  <a:pt x="363532" y="375639"/>
                </a:lnTo>
                <a:lnTo>
                  <a:pt x="367568" y="375639"/>
                </a:lnTo>
                <a:lnTo>
                  <a:pt x="363532" y="381227"/>
                </a:lnTo>
                <a:lnTo>
                  <a:pt x="358254" y="386505"/>
                </a:lnTo>
                <a:lnTo>
                  <a:pt x="350804" y="390541"/>
                </a:lnTo>
                <a:lnTo>
                  <a:pt x="350804" y="393645"/>
                </a:lnTo>
                <a:lnTo>
                  <a:pt x="356081" y="393645"/>
                </a:lnTo>
                <a:lnTo>
                  <a:pt x="356081" y="398923"/>
                </a:lnTo>
                <a:lnTo>
                  <a:pt x="358254" y="398923"/>
                </a:lnTo>
                <a:lnTo>
                  <a:pt x="360427" y="398923"/>
                </a:lnTo>
                <a:lnTo>
                  <a:pt x="362290" y="397991"/>
                </a:lnTo>
                <a:lnTo>
                  <a:pt x="362290" y="395818"/>
                </a:lnTo>
                <a:lnTo>
                  <a:pt x="363532" y="393645"/>
                </a:lnTo>
                <a:lnTo>
                  <a:pt x="369741" y="395818"/>
                </a:lnTo>
                <a:lnTo>
                  <a:pt x="370672" y="397991"/>
                </a:lnTo>
                <a:lnTo>
                  <a:pt x="372845" y="398923"/>
                </a:lnTo>
                <a:lnTo>
                  <a:pt x="372845" y="401096"/>
                </a:lnTo>
                <a:lnTo>
                  <a:pt x="372845" y="403269"/>
                </a:lnTo>
                <a:lnTo>
                  <a:pt x="370672" y="405442"/>
                </a:lnTo>
                <a:lnTo>
                  <a:pt x="370672" y="406373"/>
                </a:lnTo>
                <a:lnTo>
                  <a:pt x="372845" y="408547"/>
                </a:lnTo>
                <a:lnTo>
                  <a:pt x="376881" y="410720"/>
                </a:lnTo>
                <a:lnTo>
                  <a:pt x="379986" y="413824"/>
                </a:lnTo>
                <a:lnTo>
                  <a:pt x="385263" y="415997"/>
                </a:lnTo>
                <a:lnTo>
                  <a:pt x="391472" y="418170"/>
                </a:lnTo>
                <a:lnTo>
                  <a:pt x="396750" y="419102"/>
                </a:lnTo>
                <a:lnTo>
                  <a:pt x="403890" y="456355"/>
                </a:lnTo>
                <a:lnTo>
                  <a:pt x="420654" y="458218"/>
                </a:lnTo>
                <a:lnTo>
                  <a:pt x="434314" y="460391"/>
                </a:lnTo>
                <a:lnTo>
                  <a:pt x="447663" y="462564"/>
                </a:lnTo>
                <a:lnTo>
                  <a:pt x="458218" y="458218"/>
                </a:lnTo>
                <a:lnTo>
                  <a:pt x="467531" y="451078"/>
                </a:lnTo>
                <a:lnTo>
                  <a:pt x="479949" y="462564"/>
                </a:lnTo>
                <a:lnTo>
                  <a:pt x="491436" y="470946"/>
                </a:lnTo>
                <a:lnTo>
                  <a:pt x="499818" y="467842"/>
                </a:lnTo>
                <a:lnTo>
                  <a:pt x="513477" y="462564"/>
                </a:lnTo>
                <a:lnTo>
                  <a:pt x="525895" y="456355"/>
                </a:lnTo>
                <a:lnTo>
                  <a:pt x="536450" y="451078"/>
                </a:lnTo>
                <a:lnTo>
                  <a:pt x="545764" y="441454"/>
                </a:lnTo>
                <a:lnTo>
                  <a:pt x="551041" y="428726"/>
                </a:lnTo>
                <a:lnTo>
                  <a:pt x="555077" y="412893"/>
                </a:lnTo>
                <a:lnTo>
                  <a:pt x="560355" y="397991"/>
                </a:lnTo>
                <a:lnTo>
                  <a:pt x="563459" y="383090"/>
                </a:lnTo>
                <a:lnTo>
                  <a:pt x="574945" y="358875"/>
                </a:lnTo>
                <a:lnTo>
                  <a:pt x="584259" y="336523"/>
                </a:lnTo>
                <a:lnTo>
                  <a:pt x="592641" y="316655"/>
                </a:lnTo>
                <a:lnTo>
                  <a:pt x="598850" y="294303"/>
                </a:lnTo>
                <a:lnTo>
                  <a:pt x="599781" y="271950"/>
                </a:lnTo>
                <a:lnTo>
                  <a:pt x="596677" y="244631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32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" name="CustomShape 63"/>
          <p:cNvSpPr/>
          <p:nvPr/>
        </p:nvSpPr>
        <p:spPr>
          <a:xfrm>
            <a:off x="10435320" y="4811760"/>
            <a:ext cx="31680" cy="18720"/>
          </a:xfrm>
          <a:custGeom>
            <a:avLst/>
            <a:gdLst/>
            <a:ahLst/>
            <a:rect l="l" t="t" r="r" b="b"/>
            <a:pathLst>
              <a:path w="15522" h="9313">
                <a:moveTo>
                  <a:pt x="9313" y="5278"/>
                </a:moveTo>
                <a:lnTo>
                  <a:pt x="9313" y="3104"/>
                </a:lnTo>
                <a:lnTo>
                  <a:pt x="7140" y="2173"/>
                </a:lnTo>
                <a:lnTo>
                  <a:pt x="4967" y="2173"/>
                </a:lnTo>
                <a:lnTo>
                  <a:pt x="3104" y="0"/>
                </a:lnTo>
                <a:lnTo>
                  <a:pt x="0" y="0"/>
                </a:lnTo>
                <a:lnTo>
                  <a:pt x="3104" y="3104"/>
                </a:lnTo>
                <a:lnTo>
                  <a:pt x="4967" y="5278"/>
                </a:lnTo>
                <a:lnTo>
                  <a:pt x="7140" y="7451"/>
                </a:lnTo>
                <a:lnTo>
                  <a:pt x="10245" y="9624"/>
                </a:lnTo>
                <a:lnTo>
                  <a:pt x="16454" y="10555"/>
                </a:lnTo>
                <a:lnTo>
                  <a:pt x="16454" y="7451"/>
                </a:lnTo>
                <a:lnTo>
                  <a:pt x="12418" y="7451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32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" name="CustomShape 64"/>
          <p:cNvSpPr/>
          <p:nvPr/>
        </p:nvSpPr>
        <p:spPr>
          <a:xfrm>
            <a:off x="1229400" y="3915360"/>
            <a:ext cx="114480" cy="76320"/>
          </a:xfrm>
          <a:custGeom>
            <a:avLst/>
            <a:gdLst/>
            <a:ahLst/>
            <a:rect l="l" t="t" r="r" b="b"/>
            <a:pathLst>
              <a:path w="55880" h="37253">
                <a:moveTo>
                  <a:pt x="29182" y="5278"/>
                </a:moveTo>
                <a:lnTo>
                  <a:pt x="12418" y="0"/>
                </a:lnTo>
                <a:lnTo>
                  <a:pt x="10245" y="1863"/>
                </a:lnTo>
                <a:lnTo>
                  <a:pt x="8072" y="1863"/>
                </a:lnTo>
                <a:lnTo>
                  <a:pt x="8072" y="3104"/>
                </a:lnTo>
                <a:lnTo>
                  <a:pt x="7140" y="3104"/>
                </a:lnTo>
                <a:lnTo>
                  <a:pt x="3104" y="5278"/>
                </a:lnTo>
                <a:lnTo>
                  <a:pt x="3104" y="18006"/>
                </a:lnTo>
                <a:lnTo>
                  <a:pt x="3104" y="27319"/>
                </a:lnTo>
                <a:lnTo>
                  <a:pt x="0" y="36943"/>
                </a:lnTo>
                <a:lnTo>
                  <a:pt x="3104" y="36943"/>
                </a:lnTo>
                <a:lnTo>
                  <a:pt x="3104" y="40047"/>
                </a:lnTo>
                <a:lnTo>
                  <a:pt x="15522" y="36943"/>
                </a:lnTo>
                <a:lnTo>
                  <a:pt x="27009" y="34770"/>
                </a:lnTo>
                <a:lnTo>
                  <a:pt x="39427" y="32597"/>
                </a:lnTo>
                <a:lnTo>
                  <a:pt x="51844" y="24215"/>
                </a:lnTo>
                <a:lnTo>
                  <a:pt x="56191" y="24215"/>
                </a:lnTo>
                <a:lnTo>
                  <a:pt x="56191" y="19868"/>
                </a:lnTo>
                <a:lnTo>
                  <a:pt x="41600" y="12418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32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" name="CustomShape 65"/>
          <p:cNvSpPr/>
          <p:nvPr/>
        </p:nvSpPr>
        <p:spPr>
          <a:xfrm>
            <a:off x="8610120" y="4435200"/>
            <a:ext cx="618840" cy="427320"/>
          </a:xfrm>
          <a:custGeom>
            <a:avLst/>
            <a:gdLst/>
            <a:ahLst/>
            <a:rect l="l" t="t" r="r" b="b"/>
            <a:pathLst>
              <a:path w="301132" h="207998">
                <a:moveTo>
                  <a:pt x="284368" y="210793"/>
                </a:moveTo>
                <a:lnTo>
                  <a:pt x="294613" y="207378"/>
                </a:lnTo>
                <a:lnTo>
                  <a:pt x="297718" y="205515"/>
                </a:lnTo>
                <a:lnTo>
                  <a:pt x="299891" y="205515"/>
                </a:lnTo>
                <a:lnTo>
                  <a:pt x="302064" y="203342"/>
                </a:lnTo>
                <a:lnTo>
                  <a:pt x="303926" y="203342"/>
                </a:lnTo>
                <a:lnTo>
                  <a:pt x="287473" y="195891"/>
                </a:lnTo>
                <a:lnTo>
                  <a:pt x="269777" y="186267"/>
                </a:lnTo>
                <a:lnTo>
                  <a:pt x="250840" y="178817"/>
                </a:lnTo>
                <a:lnTo>
                  <a:pt x="234387" y="173539"/>
                </a:lnTo>
                <a:lnTo>
                  <a:pt x="226936" y="175712"/>
                </a:lnTo>
                <a:lnTo>
                  <a:pt x="219796" y="178817"/>
                </a:lnTo>
                <a:lnTo>
                  <a:pt x="211413" y="183163"/>
                </a:lnTo>
                <a:lnTo>
                  <a:pt x="199927" y="183163"/>
                </a:lnTo>
                <a:lnTo>
                  <a:pt x="190614" y="177886"/>
                </a:lnTo>
                <a:lnTo>
                  <a:pt x="184094" y="171366"/>
                </a:lnTo>
                <a:lnTo>
                  <a:pt x="174781" y="168262"/>
                </a:lnTo>
                <a:lnTo>
                  <a:pt x="160190" y="166089"/>
                </a:lnTo>
                <a:lnTo>
                  <a:pt x="160190" y="144047"/>
                </a:lnTo>
                <a:lnTo>
                  <a:pt x="163294" y="126041"/>
                </a:lnTo>
                <a:lnTo>
                  <a:pt x="145599" y="111140"/>
                </a:lnTo>
                <a:lnTo>
                  <a:pt x="133181" y="92202"/>
                </a:lnTo>
                <a:lnTo>
                  <a:pt x="121695" y="76370"/>
                </a:lnTo>
                <a:lnTo>
                  <a:pt x="109277" y="61468"/>
                </a:lnTo>
                <a:lnTo>
                  <a:pt x="101826" y="54018"/>
                </a:lnTo>
                <a:lnTo>
                  <a:pt x="99964" y="54018"/>
                </a:lnTo>
                <a:lnTo>
                  <a:pt x="99964" y="51844"/>
                </a:lnTo>
                <a:lnTo>
                  <a:pt x="94686" y="47809"/>
                </a:lnTo>
                <a:lnTo>
                  <a:pt x="76991" y="39116"/>
                </a:lnTo>
                <a:lnTo>
                  <a:pt x="62400" y="29803"/>
                </a:lnTo>
                <a:lnTo>
                  <a:pt x="47809" y="20179"/>
                </a:lnTo>
                <a:lnTo>
                  <a:pt x="34149" y="4346"/>
                </a:lnTo>
                <a:lnTo>
                  <a:pt x="0" y="0"/>
                </a:lnTo>
                <a:lnTo>
                  <a:pt x="4967" y="17075"/>
                </a:lnTo>
                <a:lnTo>
                  <a:pt x="16454" y="27630"/>
                </a:lnTo>
                <a:lnTo>
                  <a:pt x="29182" y="39116"/>
                </a:lnTo>
                <a:lnTo>
                  <a:pt x="40358" y="47809"/>
                </a:lnTo>
                <a:lnTo>
                  <a:pt x="50913" y="61468"/>
                </a:lnTo>
                <a:lnTo>
                  <a:pt x="62400" y="77301"/>
                </a:lnTo>
                <a:lnTo>
                  <a:pt x="72644" y="98411"/>
                </a:lnTo>
                <a:lnTo>
                  <a:pt x="85373" y="118590"/>
                </a:lnTo>
                <a:lnTo>
                  <a:pt x="97790" y="136596"/>
                </a:lnTo>
                <a:lnTo>
                  <a:pt x="114555" y="153671"/>
                </a:lnTo>
                <a:lnTo>
                  <a:pt x="133181" y="164226"/>
                </a:lnTo>
                <a:lnTo>
                  <a:pt x="155223" y="170435"/>
                </a:lnTo>
                <a:lnTo>
                  <a:pt x="153050" y="173539"/>
                </a:lnTo>
                <a:lnTo>
                  <a:pt x="150877" y="175712"/>
                </a:lnTo>
                <a:lnTo>
                  <a:pt x="147772" y="178817"/>
                </a:lnTo>
                <a:lnTo>
                  <a:pt x="155223" y="183163"/>
                </a:lnTo>
                <a:lnTo>
                  <a:pt x="170745" y="190614"/>
                </a:lnTo>
                <a:lnTo>
                  <a:pt x="190614" y="195891"/>
                </a:lnTo>
                <a:lnTo>
                  <a:pt x="216691" y="201169"/>
                </a:lnTo>
                <a:lnTo>
                  <a:pt x="240595" y="207378"/>
                </a:lnTo>
                <a:lnTo>
                  <a:pt x="263569" y="210793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32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5" name="CustomShape 66"/>
          <p:cNvSpPr/>
          <p:nvPr/>
        </p:nvSpPr>
        <p:spPr>
          <a:xfrm>
            <a:off x="10491120" y="4827240"/>
            <a:ext cx="50760" cy="44280"/>
          </a:xfrm>
          <a:custGeom>
            <a:avLst/>
            <a:gdLst/>
            <a:ahLst/>
            <a:rect l="l" t="t" r="r" b="b"/>
            <a:pathLst>
              <a:path w="24835" h="21731">
                <a:moveTo>
                  <a:pt x="26078" y="24215"/>
                </a:moveTo>
                <a:lnTo>
                  <a:pt x="21731" y="18006"/>
                </a:lnTo>
                <a:lnTo>
                  <a:pt x="19869" y="12728"/>
                </a:lnTo>
                <a:lnTo>
                  <a:pt x="16454" y="9624"/>
                </a:lnTo>
                <a:lnTo>
                  <a:pt x="11487" y="5278"/>
                </a:lnTo>
                <a:lnTo>
                  <a:pt x="7140" y="3104"/>
                </a:lnTo>
                <a:lnTo>
                  <a:pt x="0" y="0"/>
                </a:lnTo>
                <a:lnTo>
                  <a:pt x="4036" y="7451"/>
                </a:lnTo>
                <a:lnTo>
                  <a:pt x="7140" y="12728"/>
                </a:lnTo>
                <a:lnTo>
                  <a:pt x="11487" y="16764"/>
                </a:lnTo>
                <a:lnTo>
                  <a:pt x="16454" y="20179"/>
                </a:lnTo>
                <a:lnTo>
                  <a:pt x="19869" y="24215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32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" name="CustomShape 67"/>
          <p:cNvSpPr/>
          <p:nvPr/>
        </p:nvSpPr>
        <p:spPr>
          <a:xfrm>
            <a:off x="10831320" y="5627880"/>
            <a:ext cx="191160" cy="299880"/>
          </a:xfrm>
          <a:custGeom>
            <a:avLst/>
            <a:gdLst/>
            <a:ahLst/>
            <a:rect l="l" t="t" r="r" b="b"/>
            <a:pathLst>
              <a:path w="93133" h="145909">
                <a:moveTo>
                  <a:pt x="89719" y="63641"/>
                </a:moveTo>
                <a:lnTo>
                  <a:pt x="87546" y="66746"/>
                </a:lnTo>
                <a:lnTo>
                  <a:pt x="83510" y="69850"/>
                </a:lnTo>
                <a:lnTo>
                  <a:pt x="80406" y="69850"/>
                </a:lnTo>
                <a:lnTo>
                  <a:pt x="78232" y="69850"/>
                </a:lnTo>
                <a:lnTo>
                  <a:pt x="75128" y="69850"/>
                </a:lnTo>
                <a:lnTo>
                  <a:pt x="68919" y="69850"/>
                </a:lnTo>
                <a:lnTo>
                  <a:pt x="63641" y="69850"/>
                </a:lnTo>
                <a:lnTo>
                  <a:pt x="53086" y="48740"/>
                </a:lnTo>
                <a:lnTo>
                  <a:pt x="38495" y="31976"/>
                </a:lnTo>
                <a:lnTo>
                  <a:pt x="23904" y="17075"/>
                </a:lnTo>
                <a:lnTo>
                  <a:pt x="7451" y="0"/>
                </a:lnTo>
                <a:lnTo>
                  <a:pt x="0" y="0"/>
                </a:lnTo>
                <a:lnTo>
                  <a:pt x="4346" y="11797"/>
                </a:lnTo>
                <a:lnTo>
                  <a:pt x="9313" y="26388"/>
                </a:lnTo>
                <a:lnTo>
                  <a:pt x="17695" y="42531"/>
                </a:lnTo>
                <a:lnTo>
                  <a:pt x="29182" y="61468"/>
                </a:lnTo>
                <a:lnTo>
                  <a:pt x="36633" y="74196"/>
                </a:lnTo>
                <a:lnTo>
                  <a:pt x="43773" y="81647"/>
                </a:lnTo>
                <a:lnTo>
                  <a:pt x="38495" y="86925"/>
                </a:lnTo>
                <a:lnTo>
                  <a:pt x="32286" y="92202"/>
                </a:lnTo>
                <a:lnTo>
                  <a:pt x="27319" y="96238"/>
                </a:lnTo>
                <a:lnTo>
                  <a:pt x="23904" y="101826"/>
                </a:lnTo>
                <a:lnTo>
                  <a:pt x="22042" y="103689"/>
                </a:lnTo>
                <a:lnTo>
                  <a:pt x="22042" y="105862"/>
                </a:lnTo>
                <a:lnTo>
                  <a:pt x="23904" y="107104"/>
                </a:lnTo>
                <a:lnTo>
                  <a:pt x="27319" y="108966"/>
                </a:lnTo>
                <a:lnTo>
                  <a:pt x="31355" y="111140"/>
                </a:lnTo>
                <a:lnTo>
                  <a:pt x="34459" y="113313"/>
                </a:lnTo>
                <a:lnTo>
                  <a:pt x="38495" y="114244"/>
                </a:lnTo>
                <a:lnTo>
                  <a:pt x="41910" y="116417"/>
                </a:lnTo>
                <a:lnTo>
                  <a:pt x="43773" y="118590"/>
                </a:lnTo>
                <a:lnTo>
                  <a:pt x="43773" y="121695"/>
                </a:lnTo>
                <a:lnTo>
                  <a:pt x="43773" y="126041"/>
                </a:lnTo>
                <a:lnTo>
                  <a:pt x="41910" y="129145"/>
                </a:lnTo>
                <a:lnTo>
                  <a:pt x="41910" y="135665"/>
                </a:lnTo>
                <a:lnTo>
                  <a:pt x="41910" y="138769"/>
                </a:lnTo>
                <a:lnTo>
                  <a:pt x="43773" y="142805"/>
                </a:lnTo>
                <a:lnTo>
                  <a:pt x="43773" y="148083"/>
                </a:lnTo>
                <a:lnTo>
                  <a:pt x="54328" y="136596"/>
                </a:lnTo>
                <a:lnTo>
                  <a:pt x="63641" y="126041"/>
                </a:lnTo>
                <a:lnTo>
                  <a:pt x="75128" y="114244"/>
                </a:lnTo>
                <a:lnTo>
                  <a:pt x="75128" y="101826"/>
                </a:lnTo>
                <a:lnTo>
                  <a:pt x="87546" y="101826"/>
                </a:lnTo>
                <a:lnTo>
                  <a:pt x="89719" y="98411"/>
                </a:lnTo>
                <a:lnTo>
                  <a:pt x="90650" y="92202"/>
                </a:lnTo>
                <a:lnTo>
                  <a:pt x="92823" y="86925"/>
                </a:lnTo>
                <a:lnTo>
                  <a:pt x="94996" y="81647"/>
                </a:lnTo>
                <a:lnTo>
                  <a:pt x="94996" y="57122"/>
                </a:lnTo>
                <a:lnTo>
                  <a:pt x="90650" y="57122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32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" name="CustomShape 68"/>
          <p:cNvSpPr/>
          <p:nvPr/>
        </p:nvSpPr>
        <p:spPr>
          <a:xfrm>
            <a:off x="10655640" y="5906880"/>
            <a:ext cx="242280" cy="280440"/>
          </a:xfrm>
          <a:custGeom>
            <a:avLst/>
            <a:gdLst/>
            <a:ahLst/>
            <a:rect l="l" t="t" r="r" b="b"/>
            <a:pathLst>
              <a:path w="117969" h="136596">
                <a:moveTo>
                  <a:pt x="116728" y="7140"/>
                </a:moveTo>
                <a:lnTo>
                  <a:pt x="116728" y="3104"/>
                </a:lnTo>
                <a:lnTo>
                  <a:pt x="114555" y="3104"/>
                </a:lnTo>
                <a:lnTo>
                  <a:pt x="112692" y="3104"/>
                </a:lnTo>
                <a:lnTo>
                  <a:pt x="112692" y="5278"/>
                </a:lnTo>
                <a:lnTo>
                  <a:pt x="110519" y="8382"/>
                </a:lnTo>
                <a:lnTo>
                  <a:pt x="109277" y="10555"/>
                </a:lnTo>
                <a:lnTo>
                  <a:pt x="109277" y="12418"/>
                </a:lnTo>
                <a:lnTo>
                  <a:pt x="105241" y="8382"/>
                </a:lnTo>
                <a:lnTo>
                  <a:pt x="103068" y="7140"/>
                </a:lnTo>
                <a:lnTo>
                  <a:pt x="102137" y="5278"/>
                </a:lnTo>
                <a:lnTo>
                  <a:pt x="99963" y="3104"/>
                </a:lnTo>
                <a:lnTo>
                  <a:pt x="95928" y="931"/>
                </a:lnTo>
                <a:lnTo>
                  <a:pt x="92823" y="0"/>
                </a:lnTo>
                <a:lnTo>
                  <a:pt x="87546" y="8382"/>
                </a:lnTo>
                <a:lnTo>
                  <a:pt x="80406" y="23283"/>
                </a:lnTo>
                <a:lnTo>
                  <a:pt x="70782" y="37874"/>
                </a:lnTo>
                <a:lnTo>
                  <a:pt x="63641" y="52776"/>
                </a:lnTo>
                <a:lnTo>
                  <a:pt x="54328" y="65504"/>
                </a:lnTo>
                <a:lnTo>
                  <a:pt x="49051" y="71713"/>
                </a:lnTo>
                <a:lnTo>
                  <a:pt x="38495" y="75128"/>
                </a:lnTo>
                <a:lnTo>
                  <a:pt x="27009" y="76991"/>
                </a:lnTo>
                <a:lnTo>
                  <a:pt x="16764" y="80406"/>
                </a:lnTo>
                <a:lnTo>
                  <a:pt x="12418" y="84441"/>
                </a:lnTo>
                <a:lnTo>
                  <a:pt x="10555" y="89719"/>
                </a:lnTo>
                <a:lnTo>
                  <a:pt x="9313" y="94997"/>
                </a:lnTo>
                <a:lnTo>
                  <a:pt x="7451" y="99343"/>
                </a:lnTo>
                <a:lnTo>
                  <a:pt x="5277" y="104620"/>
                </a:lnTo>
                <a:lnTo>
                  <a:pt x="0" y="108967"/>
                </a:lnTo>
                <a:lnTo>
                  <a:pt x="7451" y="119522"/>
                </a:lnTo>
                <a:lnTo>
                  <a:pt x="14591" y="124799"/>
                </a:lnTo>
                <a:lnTo>
                  <a:pt x="23904" y="131008"/>
                </a:lnTo>
                <a:lnTo>
                  <a:pt x="32286" y="137528"/>
                </a:lnTo>
                <a:lnTo>
                  <a:pt x="39737" y="137528"/>
                </a:lnTo>
                <a:lnTo>
                  <a:pt x="45946" y="132250"/>
                </a:lnTo>
                <a:lnTo>
                  <a:pt x="51224" y="128835"/>
                </a:lnTo>
                <a:lnTo>
                  <a:pt x="56191" y="124799"/>
                </a:lnTo>
                <a:lnTo>
                  <a:pt x="61468" y="121695"/>
                </a:lnTo>
                <a:lnTo>
                  <a:pt x="65814" y="117349"/>
                </a:lnTo>
                <a:lnTo>
                  <a:pt x="67677" y="109898"/>
                </a:lnTo>
                <a:lnTo>
                  <a:pt x="67677" y="104620"/>
                </a:lnTo>
                <a:lnTo>
                  <a:pt x="68919" y="99343"/>
                </a:lnTo>
                <a:lnTo>
                  <a:pt x="68919" y="94065"/>
                </a:lnTo>
                <a:lnTo>
                  <a:pt x="72955" y="87856"/>
                </a:lnTo>
                <a:lnTo>
                  <a:pt x="76059" y="86614"/>
                </a:lnTo>
                <a:lnTo>
                  <a:pt x="82268" y="82268"/>
                </a:lnTo>
                <a:lnTo>
                  <a:pt x="87546" y="80406"/>
                </a:lnTo>
                <a:lnTo>
                  <a:pt x="92823" y="79164"/>
                </a:lnTo>
                <a:lnTo>
                  <a:pt x="98101" y="75128"/>
                </a:lnTo>
                <a:lnTo>
                  <a:pt x="99963" y="71713"/>
                </a:lnTo>
                <a:lnTo>
                  <a:pt x="95928" y="60227"/>
                </a:lnTo>
                <a:lnTo>
                  <a:pt x="107414" y="42221"/>
                </a:lnTo>
                <a:lnTo>
                  <a:pt x="119832" y="27319"/>
                </a:lnTo>
                <a:lnTo>
                  <a:pt x="119832" y="22042"/>
                </a:lnTo>
                <a:lnTo>
                  <a:pt x="119832" y="15833"/>
                </a:lnTo>
                <a:lnTo>
                  <a:pt x="117659" y="10555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32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8" name="CustomShape 69"/>
          <p:cNvSpPr/>
          <p:nvPr/>
        </p:nvSpPr>
        <p:spPr>
          <a:xfrm>
            <a:off x="11093040" y="5097240"/>
            <a:ext cx="37800" cy="57240"/>
          </a:xfrm>
          <a:custGeom>
            <a:avLst/>
            <a:gdLst/>
            <a:ahLst/>
            <a:rect l="l" t="t" r="r" b="b"/>
            <a:pathLst>
              <a:path w="18626" h="27940">
                <a:moveTo>
                  <a:pt x="19558" y="30424"/>
                </a:moveTo>
                <a:lnTo>
                  <a:pt x="18627" y="23283"/>
                </a:lnTo>
                <a:lnTo>
                  <a:pt x="16454" y="16764"/>
                </a:lnTo>
                <a:lnTo>
                  <a:pt x="12418" y="10555"/>
                </a:lnTo>
                <a:lnTo>
                  <a:pt x="11486" y="7140"/>
                </a:lnTo>
                <a:lnTo>
                  <a:pt x="9313" y="5278"/>
                </a:lnTo>
                <a:lnTo>
                  <a:pt x="9313" y="3104"/>
                </a:lnTo>
                <a:lnTo>
                  <a:pt x="7140" y="1863"/>
                </a:lnTo>
                <a:lnTo>
                  <a:pt x="4036" y="0"/>
                </a:lnTo>
                <a:lnTo>
                  <a:pt x="0" y="0"/>
                </a:lnTo>
                <a:lnTo>
                  <a:pt x="1863" y="5278"/>
                </a:lnTo>
                <a:lnTo>
                  <a:pt x="4036" y="10555"/>
                </a:lnTo>
                <a:lnTo>
                  <a:pt x="4967" y="14591"/>
                </a:lnTo>
                <a:lnTo>
                  <a:pt x="7140" y="19869"/>
                </a:lnTo>
                <a:lnTo>
                  <a:pt x="12418" y="23283"/>
                </a:lnTo>
                <a:lnTo>
                  <a:pt x="12418" y="30424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32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" name="CustomShape 70"/>
          <p:cNvSpPr/>
          <p:nvPr/>
        </p:nvSpPr>
        <p:spPr>
          <a:xfrm>
            <a:off x="10559160" y="4861800"/>
            <a:ext cx="37800" cy="44280"/>
          </a:xfrm>
          <a:custGeom>
            <a:avLst/>
            <a:gdLst/>
            <a:ahLst/>
            <a:rect l="l" t="t" r="r" b="b"/>
            <a:pathLst>
              <a:path w="18626" h="21731">
                <a:moveTo>
                  <a:pt x="12418" y="23283"/>
                </a:moveTo>
                <a:lnTo>
                  <a:pt x="19869" y="23283"/>
                </a:lnTo>
                <a:lnTo>
                  <a:pt x="12418" y="0"/>
                </a:lnTo>
                <a:lnTo>
                  <a:pt x="0" y="0"/>
                </a:lnTo>
                <a:lnTo>
                  <a:pt x="931" y="5277"/>
                </a:lnTo>
                <a:lnTo>
                  <a:pt x="3104" y="8692"/>
                </a:lnTo>
                <a:lnTo>
                  <a:pt x="5277" y="12728"/>
                </a:lnTo>
                <a:lnTo>
                  <a:pt x="7451" y="16143"/>
                </a:lnTo>
                <a:lnTo>
                  <a:pt x="12418" y="20179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32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" name="CustomShape 71"/>
          <p:cNvSpPr/>
          <p:nvPr/>
        </p:nvSpPr>
        <p:spPr>
          <a:xfrm>
            <a:off x="10531800" y="4883400"/>
            <a:ext cx="37800" cy="31680"/>
          </a:xfrm>
          <a:custGeom>
            <a:avLst/>
            <a:gdLst/>
            <a:ahLst/>
            <a:rect l="l" t="t" r="r" b="b"/>
            <a:pathLst>
              <a:path w="18626" h="15522">
                <a:moveTo>
                  <a:pt x="13349" y="4346"/>
                </a:moveTo>
                <a:lnTo>
                  <a:pt x="9313" y="0"/>
                </a:lnTo>
                <a:lnTo>
                  <a:pt x="6209" y="4346"/>
                </a:lnTo>
                <a:lnTo>
                  <a:pt x="4036" y="4346"/>
                </a:lnTo>
                <a:lnTo>
                  <a:pt x="1863" y="4346"/>
                </a:lnTo>
                <a:lnTo>
                  <a:pt x="1863" y="5588"/>
                </a:lnTo>
                <a:lnTo>
                  <a:pt x="1863" y="9624"/>
                </a:lnTo>
                <a:lnTo>
                  <a:pt x="0" y="12728"/>
                </a:lnTo>
                <a:lnTo>
                  <a:pt x="6209" y="14901"/>
                </a:lnTo>
                <a:lnTo>
                  <a:pt x="7140" y="14901"/>
                </a:lnTo>
                <a:lnTo>
                  <a:pt x="9313" y="14901"/>
                </a:lnTo>
                <a:lnTo>
                  <a:pt x="11176" y="17075"/>
                </a:lnTo>
                <a:lnTo>
                  <a:pt x="13349" y="17075"/>
                </a:lnTo>
                <a:lnTo>
                  <a:pt x="20800" y="17075"/>
                </a:lnTo>
                <a:lnTo>
                  <a:pt x="20800" y="9624"/>
                </a:lnTo>
                <a:lnTo>
                  <a:pt x="16454" y="7451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32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" name="CustomShape 72"/>
          <p:cNvSpPr/>
          <p:nvPr/>
        </p:nvSpPr>
        <p:spPr>
          <a:xfrm>
            <a:off x="10584720" y="4918680"/>
            <a:ext cx="25200" cy="25200"/>
          </a:xfrm>
          <a:custGeom>
            <a:avLst/>
            <a:gdLst/>
            <a:ahLst/>
            <a:rect l="l" t="t" r="r" b="b"/>
            <a:pathLst>
              <a:path w="12417" h="12417">
                <a:moveTo>
                  <a:pt x="0" y="3104"/>
                </a:moveTo>
                <a:lnTo>
                  <a:pt x="0" y="5278"/>
                </a:lnTo>
                <a:lnTo>
                  <a:pt x="2173" y="5278"/>
                </a:lnTo>
                <a:lnTo>
                  <a:pt x="2173" y="7451"/>
                </a:lnTo>
                <a:lnTo>
                  <a:pt x="3104" y="8382"/>
                </a:lnTo>
                <a:lnTo>
                  <a:pt x="3104" y="12728"/>
                </a:lnTo>
                <a:lnTo>
                  <a:pt x="14591" y="12728"/>
                </a:lnTo>
                <a:lnTo>
                  <a:pt x="14591" y="5278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32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" name="CustomShape 73"/>
          <p:cNvSpPr/>
          <p:nvPr/>
        </p:nvSpPr>
        <p:spPr>
          <a:xfrm>
            <a:off x="10132920" y="5913360"/>
            <a:ext cx="108360" cy="140040"/>
          </a:xfrm>
          <a:custGeom>
            <a:avLst/>
            <a:gdLst/>
            <a:ahLst/>
            <a:rect l="l" t="t" r="r" b="b"/>
            <a:pathLst>
              <a:path w="52775" h="68298">
                <a:moveTo>
                  <a:pt x="46877" y="0"/>
                </a:moveTo>
                <a:lnTo>
                  <a:pt x="37564" y="9313"/>
                </a:lnTo>
                <a:lnTo>
                  <a:pt x="27319" y="11487"/>
                </a:lnTo>
                <a:lnTo>
                  <a:pt x="14591" y="4036"/>
                </a:lnTo>
                <a:lnTo>
                  <a:pt x="0" y="4036"/>
                </a:lnTo>
                <a:lnTo>
                  <a:pt x="7451" y="24215"/>
                </a:lnTo>
                <a:lnTo>
                  <a:pt x="14591" y="46567"/>
                </a:lnTo>
                <a:lnTo>
                  <a:pt x="19869" y="68609"/>
                </a:lnTo>
                <a:lnTo>
                  <a:pt x="32286" y="62400"/>
                </a:lnTo>
                <a:lnTo>
                  <a:pt x="41910" y="57122"/>
                </a:lnTo>
                <a:lnTo>
                  <a:pt x="49982" y="47498"/>
                </a:lnTo>
                <a:lnTo>
                  <a:pt x="54328" y="31666"/>
                </a:lnTo>
                <a:lnTo>
                  <a:pt x="52155" y="14902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32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" name="CustomShape 74"/>
          <p:cNvSpPr/>
          <p:nvPr/>
        </p:nvSpPr>
        <p:spPr>
          <a:xfrm>
            <a:off x="3703320" y="4298400"/>
            <a:ext cx="18720" cy="25200"/>
          </a:xfrm>
          <a:custGeom>
            <a:avLst/>
            <a:gdLst/>
            <a:ahLst/>
            <a:rect l="l" t="t" r="r" b="b"/>
            <a:pathLst>
              <a:path w="9313" h="12417">
                <a:moveTo>
                  <a:pt x="2173" y="5278"/>
                </a:moveTo>
                <a:lnTo>
                  <a:pt x="2173" y="7140"/>
                </a:lnTo>
                <a:lnTo>
                  <a:pt x="2173" y="9313"/>
                </a:lnTo>
                <a:lnTo>
                  <a:pt x="4346" y="11487"/>
                </a:lnTo>
                <a:lnTo>
                  <a:pt x="5278" y="11487"/>
                </a:lnTo>
                <a:lnTo>
                  <a:pt x="9624" y="12418"/>
                </a:lnTo>
                <a:lnTo>
                  <a:pt x="9624" y="5278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32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" name="CustomShape 75"/>
          <p:cNvSpPr/>
          <p:nvPr/>
        </p:nvSpPr>
        <p:spPr>
          <a:xfrm>
            <a:off x="3508560" y="4033080"/>
            <a:ext cx="69840" cy="37800"/>
          </a:xfrm>
          <a:custGeom>
            <a:avLst/>
            <a:gdLst/>
            <a:ahLst/>
            <a:rect l="l" t="t" r="r" b="b"/>
            <a:pathLst>
              <a:path w="34149" h="18626">
                <a:moveTo>
                  <a:pt x="21731" y="5278"/>
                </a:moveTo>
                <a:lnTo>
                  <a:pt x="16764" y="1863"/>
                </a:lnTo>
                <a:lnTo>
                  <a:pt x="7140" y="0"/>
                </a:lnTo>
                <a:lnTo>
                  <a:pt x="6209" y="1863"/>
                </a:lnTo>
                <a:lnTo>
                  <a:pt x="4036" y="1863"/>
                </a:lnTo>
                <a:lnTo>
                  <a:pt x="2173" y="4036"/>
                </a:lnTo>
                <a:lnTo>
                  <a:pt x="0" y="4036"/>
                </a:lnTo>
                <a:lnTo>
                  <a:pt x="0" y="16764"/>
                </a:lnTo>
                <a:lnTo>
                  <a:pt x="6209" y="18937"/>
                </a:lnTo>
                <a:lnTo>
                  <a:pt x="13660" y="18937"/>
                </a:lnTo>
                <a:lnTo>
                  <a:pt x="16764" y="19869"/>
                </a:lnTo>
                <a:lnTo>
                  <a:pt x="21731" y="18937"/>
                </a:lnTo>
                <a:lnTo>
                  <a:pt x="28251" y="16764"/>
                </a:lnTo>
                <a:lnTo>
                  <a:pt x="35391" y="16764"/>
                </a:lnTo>
                <a:lnTo>
                  <a:pt x="35391" y="12728"/>
                </a:lnTo>
                <a:lnTo>
                  <a:pt x="29182" y="9313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32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5" name="CustomShape 76"/>
          <p:cNvSpPr/>
          <p:nvPr/>
        </p:nvSpPr>
        <p:spPr>
          <a:xfrm>
            <a:off x="3311280" y="3891240"/>
            <a:ext cx="318960" cy="120960"/>
          </a:xfrm>
          <a:custGeom>
            <a:avLst/>
            <a:gdLst/>
            <a:ahLst/>
            <a:rect l="l" t="t" r="r" b="b"/>
            <a:pathLst>
              <a:path w="155222" h="58984">
                <a:moveTo>
                  <a:pt x="156465" y="44394"/>
                </a:moveTo>
                <a:lnTo>
                  <a:pt x="134423" y="33838"/>
                </a:lnTo>
                <a:lnTo>
                  <a:pt x="114554" y="24215"/>
                </a:lnTo>
                <a:lnTo>
                  <a:pt x="94996" y="14901"/>
                </a:lnTo>
                <a:lnTo>
                  <a:pt x="68919" y="6519"/>
                </a:lnTo>
                <a:lnTo>
                  <a:pt x="39737" y="0"/>
                </a:lnTo>
                <a:lnTo>
                  <a:pt x="36633" y="2173"/>
                </a:lnTo>
                <a:lnTo>
                  <a:pt x="32286" y="2173"/>
                </a:lnTo>
                <a:lnTo>
                  <a:pt x="29182" y="4346"/>
                </a:lnTo>
                <a:lnTo>
                  <a:pt x="23904" y="4346"/>
                </a:lnTo>
                <a:lnTo>
                  <a:pt x="17695" y="9624"/>
                </a:lnTo>
                <a:lnTo>
                  <a:pt x="12418" y="13660"/>
                </a:lnTo>
                <a:lnTo>
                  <a:pt x="7451" y="21110"/>
                </a:lnTo>
                <a:lnTo>
                  <a:pt x="0" y="21110"/>
                </a:lnTo>
                <a:lnTo>
                  <a:pt x="3104" y="22352"/>
                </a:lnTo>
                <a:lnTo>
                  <a:pt x="10555" y="26388"/>
                </a:lnTo>
                <a:lnTo>
                  <a:pt x="16764" y="28561"/>
                </a:lnTo>
                <a:lnTo>
                  <a:pt x="22042" y="22352"/>
                </a:lnTo>
                <a:lnTo>
                  <a:pt x="25146" y="17075"/>
                </a:lnTo>
                <a:lnTo>
                  <a:pt x="31355" y="11797"/>
                </a:lnTo>
                <a:lnTo>
                  <a:pt x="58364" y="24215"/>
                </a:lnTo>
                <a:lnTo>
                  <a:pt x="83510" y="36943"/>
                </a:lnTo>
                <a:lnTo>
                  <a:pt x="110519" y="44394"/>
                </a:lnTo>
                <a:lnTo>
                  <a:pt x="112692" y="48740"/>
                </a:lnTo>
                <a:lnTo>
                  <a:pt x="112692" y="50913"/>
                </a:lnTo>
                <a:lnTo>
                  <a:pt x="112692" y="51844"/>
                </a:lnTo>
                <a:lnTo>
                  <a:pt x="112692" y="54017"/>
                </a:lnTo>
                <a:lnTo>
                  <a:pt x="112692" y="58364"/>
                </a:lnTo>
                <a:lnTo>
                  <a:pt x="110519" y="61468"/>
                </a:lnTo>
                <a:lnTo>
                  <a:pt x="124178" y="59295"/>
                </a:lnTo>
                <a:lnTo>
                  <a:pt x="136596" y="56191"/>
                </a:lnTo>
                <a:lnTo>
                  <a:pt x="146841" y="51844"/>
                </a:lnTo>
                <a:lnTo>
                  <a:pt x="156465" y="51844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32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6" name="CustomShape 77"/>
          <p:cNvSpPr/>
          <p:nvPr/>
        </p:nvSpPr>
        <p:spPr>
          <a:xfrm>
            <a:off x="3508560" y="3832560"/>
            <a:ext cx="25200" cy="50760"/>
          </a:xfrm>
          <a:custGeom>
            <a:avLst/>
            <a:gdLst/>
            <a:ahLst/>
            <a:rect l="l" t="t" r="r" b="b"/>
            <a:pathLst>
              <a:path w="12417" h="24835">
                <a:moveTo>
                  <a:pt x="6209" y="3104"/>
                </a:moveTo>
                <a:lnTo>
                  <a:pt x="0" y="0"/>
                </a:lnTo>
                <a:lnTo>
                  <a:pt x="0" y="7451"/>
                </a:lnTo>
                <a:lnTo>
                  <a:pt x="0" y="10555"/>
                </a:lnTo>
                <a:lnTo>
                  <a:pt x="2173" y="14901"/>
                </a:lnTo>
                <a:lnTo>
                  <a:pt x="4036" y="18006"/>
                </a:lnTo>
                <a:lnTo>
                  <a:pt x="6209" y="20179"/>
                </a:lnTo>
                <a:lnTo>
                  <a:pt x="7140" y="25457"/>
                </a:lnTo>
                <a:lnTo>
                  <a:pt x="14591" y="25457"/>
                </a:lnTo>
                <a:lnTo>
                  <a:pt x="14591" y="15833"/>
                </a:lnTo>
                <a:lnTo>
                  <a:pt x="13660" y="10555"/>
                </a:lnTo>
                <a:lnTo>
                  <a:pt x="9313" y="7451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32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" name="CustomShape 78"/>
          <p:cNvSpPr/>
          <p:nvPr/>
        </p:nvSpPr>
        <p:spPr>
          <a:xfrm>
            <a:off x="3491280" y="3782520"/>
            <a:ext cx="57240" cy="31680"/>
          </a:xfrm>
          <a:custGeom>
            <a:avLst/>
            <a:gdLst/>
            <a:ahLst/>
            <a:rect l="l" t="t" r="r" b="b"/>
            <a:pathLst>
              <a:path w="27940" h="15522">
                <a:moveTo>
                  <a:pt x="29182" y="16764"/>
                </a:moveTo>
                <a:lnTo>
                  <a:pt x="29182" y="12728"/>
                </a:lnTo>
                <a:lnTo>
                  <a:pt x="30113" y="10555"/>
                </a:lnTo>
                <a:lnTo>
                  <a:pt x="30113" y="9313"/>
                </a:lnTo>
                <a:lnTo>
                  <a:pt x="29182" y="7451"/>
                </a:lnTo>
                <a:lnTo>
                  <a:pt x="29182" y="5277"/>
                </a:lnTo>
                <a:lnTo>
                  <a:pt x="25146" y="3104"/>
                </a:lnTo>
                <a:lnTo>
                  <a:pt x="22973" y="0"/>
                </a:lnTo>
                <a:lnTo>
                  <a:pt x="0" y="0"/>
                </a:lnTo>
                <a:lnTo>
                  <a:pt x="0" y="3104"/>
                </a:lnTo>
                <a:lnTo>
                  <a:pt x="931" y="7451"/>
                </a:lnTo>
                <a:lnTo>
                  <a:pt x="5278" y="9313"/>
                </a:lnTo>
                <a:lnTo>
                  <a:pt x="8382" y="9313"/>
                </a:lnTo>
                <a:lnTo>
                  <a:pt x="12418" y="10555"/>
                </a:lnTo>
                <a:lnTo>
                  <a:pt x="17695" y="10555"/>
                </a:lnTo>
                <a:lnTo>
                  <a:pt x="22973" y="12728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32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" name="CustomShape 79"/>
          <p:cNvSpPr/>
          <p:nvPr/>
        </p:nvSpPr>
        <p:spPr>
          <a:xfrm>
            <a:off x="7077600" y="5036040"/>
            <a:ext cx="204120" cy="427320"/>
          </a:xfrm>
          <a:custGeom>
            <a:avLst/>
            <a:gdLst/>
            <a:ahLst/>
            <a:rect l="l" t="t" r="r" b="b"/>
            <a:pathLst>
              <a:path w="99342" h="207998">
                <a:moveTo>
                  <a:pt x="92823" y="0"/>
                </a:moveTo>
                <a:lnTo>
                  <a:pt x="83510" y="5278"/>
                </a:lnTo>
                <a:lnTo>
                  <a:pt x="72023" y="14901"/>
                </a:lnTo>
                <a:lnTo>
                  <a:pt x="59606" y="27630"/>
                </a:lnTo>
                <a:lnTo>
                  <a:pt x="49051" y="40358"/>
                </a:lnTo>
                <a:lnTo>
                  <a:pt x="37564" y="51844"/>
                </a:lnTo>
                <a:lnTo>
                  <a:pt x="32286" y="60226"/>
                </a:lnTo>
                <a:lnTo>
                  <a:pt x="12728" y="60226"/>
                </a:lnTo>
                <a:lnTo>
                  <a:pt x="12728" y="75128"/>
                </a:lnTo>
                <a:lnTo>
                  <a:pt x="14591" y="90029"/>
                </a:lnTo>
                <a:lnTo>
                  <a:pt x="15833" y="104931"/>
                </a:lnTo>
                <a:lnTo>
                  <a:pt x="15833" y="114244"/>
                </a:lnTo>
                <a:lnTo>
                  <a:pt x="10555" y="129145"/>
                </a:lnTo>
                <a:lnTo>
                  <a:pt x="5278" y="144047"/>
                </a:lnTo>
                <a:lnTo>
                  <a:pt x="0" y="156775"/>
                </a:lnTo>
                <a:lnTo>
                  <a:pt x="1242" y="171366"/>
                </a:lnTo>
                <a:lnTo>
                  <a:pt x="8382" y="186267"/>
                </a:lnTo>
                <a:lnTo>
                  <a:pt x="10555" y="193718"/>
                </a:lnTo>
                <a:lnTo>
                  <a:pt x="14591" y="198996"/>
                </a:lnTo>
                <a:lnTo>
                  <a:pt x="19869" y="203342"/>
                </a:lnTo>
                <a:lnTo>
                  <a:pt x="25146" y="205205"/>
                </a:lnTo>
                <a:lnTo>
                  <a:pt x="32286" y="206446"/>
                </a:lnTo>
                <a:lnTo>
                  <a:pt x="32286" y="210482"/>
                </a:lnTo>
                <a:lnTo>
                  <a:pt x="45015" y="201169"/>
                </a:lnTo>
                <a:lnTo>
                  <a:pt x="52155" y="190614"/>
                </a:lnTo>
                <a:lnTo>
                  <a:pt x="54328" y="176644"/>
                </a:lnTo>
                <a:lnTo>
                  <a:pt x="56501" y="160811"/>
                </a:lnTo>
                <a:lnTo>
                  <a:pt x="59606" y="141874"/>
                </a:lnTo>
                <a:lnTo>
                  <a:pt x="66746" y="126972"/>
                </a:lnTo>
                <a:lnTo>
                  <a:pt x="76059" y="108966"/>
                </a:lnTo>
                <a:lnTo>
                  <a:pt x="86614" y="90029"/>
                </a:lnTo>
                <a:lnTo>
                  <a:pt x="95928" y="69850"/>
                </a:lnTo>
                <a:lnTo>
                  <a:pt x="101205" y="49671"/>
                </a:lnTo>
                <a:lnTo>
                  <a:pt x="101205" y="27630"/>
                </a:lnTo>
                <a:lnTo>
                  <a:pt x="92823" y="7451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32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" name="CustomShape 80"/>
          <p:cNvSpPr/>
          <p:nvPr/>
        </p:nvSpPr>
        <p:spPr>
          <a:xfrm>
            <a:off x="3978000" y="6392160"/>
            <a:ext cx="153000" cy="63360"/>
          </a:xfrm>
          <a:custGeom>
            <a:avLst/>
            <a:gdLst/>
            <a:ahLst/>
            <a:rect l="l" t="t" r="r" b="b"/>
            <a:pathLst>
              <a:path w="74506" h="31044">
                <a:moveTo>
                  <a:pt x="46877" y="3104"/>
                </a:moveTo>
                <a:lnTo>
                  <a:pt x="32286" y="0"/>
                </a:lnTo>
                <a:lnTo>
                  <a:pt x="21731" y="5278"/>
                </a:lnTo>
                <a:lnTo>
                  <a:pt x="10245" y="10555"/>
                </a:lnTo>
                <a:lnTo>
                  <a:pt x="0" y="14591"/>
                </a:lnTo>
                <a:lnTo>
                  <a:pt x="0" y="31666"/>
                </a:lnTo>
                <a:lnTo>
                  <a:pt x="12418" y="27319"/>
                </a:lnTo>
                <a:lnTo>
                  <a:pt x="21731" y="25457"/>
                </a:lnTo>
                <a:lnTo>
                  <a:pt x="30113" y="20179"/>
                </a:lnTo>
                <a:lnTo>
                  <a:pt x="39427" y="10555"/>
                </a:lnTo>
                <a:lnTo>
                  <a:pt x="42531" y="10555"/>
                </a:lnTo>
                <a:lnTo>
                  <a:pt x="41600" y="14591"/>
                </a:lnTo>
                <a:lnTo>
                  <a:pt x="39427" y="16764"/>
                </a:lnTo>
                <a:lnTo>
                  <a:pt x="39427" y="18006"/>
                </a:lnTo>
                <a:lnTo>
                  <a:pt x="37564" y="20179"/>
                </a:lnTo>
                <a:lnTo>
                  <a:pt x="34460" y="22042"/>
                </a:lnTo>
                <a:lnTo>
                  <a:pt x="32286" y="24215"/>
                </a:lnTo>
                <a:lnTo>
                  <a:pt x="32286" y="31666"/>
                </a:lnTo>
                <a:lnTo>
                  <a:pt x="46877" y="27319"/>
                </a:lnTo>
                <a:lnTo>
                  <a:pt x="59295" y="22042"/>
                </a:lnTo>
                <a:lnTo>
                  <a:pt x="71713" y="14591"/>
                </a:lnTo>
                <a:lnTo>
                  <a:pt x="76059" y="14591"/>
                </a:lnTo>
                <a:lnTo>
                  <a:pt x="63641" y="9313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32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" name="CustomShape 81"/>
          <p:cNvSpPr/>
          <p:nvPr/>
        </p:nvSpPr>
        <p:spPr>
          <a:xfrm>
            <a:off x="4320720" y="4577040"/>
            <a:ext cx="69840" cy="63360"/>
          </a:xfrm>
          <a:custGeom>
            <a:avLst/>
            <a:gdLst/>
            <a:ahLst/>
            <a:rect l="l" t="t" r="r" b="b"/>
            <a:pathLst>
              <a:path w="34149" h="31044">
                <a:moveTo>
                  <a:pt x="27009" y="23283"/>
                </a:moveTo>
                <a:lnTo>
                  <a:pt x="26078" y="22042"/>
                </a:lnTo>
                <a:lnTo>
                  <a:pt x="23904" y="22042"/>
                </a:lnTo>
                <a:lnTo>
                  <a:pt x="19558" y="22042"/>
                </a:lnTo>
                <a:lnTo>
                  <a:pt x="16454" y="20179"/>
                </a:lnTo>
                <a:lnTo>
                  <a:pt x="16454" y="0"/>
                </a:lnTo>
                <a:lnTo>
                  <a:pt x="12418" y="0"/>
                </a:lnTo>
                <a:lnTo>
                  <a:pt x="4967" y="12728"/>
                </a:lnTo>
                <a:lnTo>
                  <a:pt x="0" y="12728"/>
                </a:lnTo>
                <a:lnTo>
                  <a:pt x="0" y="15833"/>
                </a:lnTo>
                <a:lnTo>
                  <a:pt x="11487" y="20179"/>
                </a:lnTo>
                <a:lnTo>
                  <a:pt x="21731" y="25457"/>
                </a:lnTo>
                <a:lnTo>
                  <a:pt x="29182" y="30734"/>
                </a:lnTo>
                <a:lnTo>
                  <a:pt x="33218" y="32907"/>
                </a:lnTo>
                <a:lnTo>
                  <a:pt x="34149" y="30734"/>
                </a:lnTo>
                <a:lnTo>
                  <a:pt x="34149" y="29492"/>
                </a:lnTo>
                <a:lnTo>
                  <a:pt x="36322" y="27319"/>
                </a:lnTo>
                <a:lnTo>
                  <a:pt x="36322" y="23283"/>
                </a:lnTo>
                <a:lnTo>
                  <a:pt x="29182" y="23283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32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" name="CustomShape 82"/>
          <p:cNvSpPr/>
          <p:nvPr/>
        </p:nvSpPr>
        <p:spPr>
          <a:xfrm>
            <a:off x="3979800" y="5963040"/>
            <a:ext cx="25200" cy="37800"/>
          </a:xfrm>
          <a:custGeom>
            <a:avLst/>
            <a:gdLst/>
            <a:ahLst/>
            <a:rect l="l" t="t" r="r" b="b"/>
            <a:pathLst>
              <a:path w="12417" h="18626">
                <a:moveTo>
                  <a:pt x="4346" y="15833"/>
                </a:moveTo>
                <a:lnTo>
                  <a:pt x="6209" y="20179"/>
                </a:lnTo>
                <a:lnTo>
                  <a:pt x="14591" y="20179"/>
                </a:lnTo>
                <a:lnTo>
                  <a:pt x="13660" y="14901"/>
                </a:lnTo>
                <a:lnTo>
                  <a:pt x="13660" y="10555"/>
                </a:lnTo>
                <a:lnTo>
                  <a:pt x="11487" y="7451"/>
                </a:lnTo>
                <a:lnTo>
                  <a:pt x="9313" y="5277"/>
                </a:lnTo>
                <a:lnTo>
                  <a:pt x="6209" y="3104"/>
                </a:lnTo>
                <a:lnTo>
                  <a:pt x="2173" y="0"/>
                </a:lnTo>
                <a:lnTo>
                  <a:pt x="2173" y="5277"/>
                </a:lnTo>
                <a:lnTo>
                  <a:pt x="0" y="8382"/>
                </a:lnTo>
                <a:lnTo>
                  <a:pt x="2173" y="10555"/>
                </a:lnTo>
                <a:lnTo>
                  <a:pt x="2173" y="12728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32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CustomShape 83"/>
          <p:cNvSpPr/>
          <p:nvPr/>
        </p:nvSpPr>
        <p:spPr>
          <a:xfrm>
            <a:off x="3804120" y="6457320"/>
            <a:ext cx="120960" cy="108360"/>
          </a:xfrm>
          <a:custGeom>
            <a:avLst/>
            <a:gdLst/>
            <a:ahLst/>
            <a:rect l="l" t="t" r="r" b="b"/>
            <a:pathLst>
              <a:path w="58984" h="52775">
                <a:moveTo>
                  <a:pt x="29182" y="22352"/>
                </a:moveTo>
                <a:lnTo>
                  <a:pt x="14591" y="8382"/>
                </a:lnTo>
                <a:lnTo>
                  <a:pt x="0" y="0"/>
                </a:lnTo>
                <a:lnTo>
                  <a:pt x="0" y="15833"/>
                </a:lnTo>
                <a:lnTo>
                  <a:pt x="4036" y="34770"/>
                </a:lnTo>
                <a:lnTo>
                  <a:pt x="7451" y="49671"/>
                </a:lnTo>
                <a:lnTo>
                  <a:pt x="14591" y="51844"/>
                </a:lnTo>
                <a:lnTo>
                  <a:pt x="27009" y="54949"/>
                </a:lnTo>
                <a:lnTo>
                  <a:pt x="41600" y="54949"/>
                </a:lnTo>
                <a:lnTo>
                  <a:pt x="50913" y="52776"/>
                </a:lnTo>
                <a:lnTo>
                  <a:pt x="60537" y="52776"/>
                </a:lnTo>
                <a:lnTo>
                  <a:pt x="60537" y="44394"/>
                </a:lnTo>
                <a:lnTo>
                  <a:pt x="43773" y="34770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32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CustomShape 84"/>
          <p:cNvSpPr/>
          <p:nvPr/>
        </p:nvSpPr>
        <p:spPr>
          <a:xfrm>
            <a:off x="3622320" y="3997800"/>
            <a:ext cx="178560" cy="69840"/>
          </a:xfrm>
          <a:custGeom>
            <a:avLst/>
            <a:gdLst/>
            <a:ahLst/>
            <a:rect l="l" t="t" r="r" b="b"/>
            <a:pathLst>
              <a:path w="86924" h="34149">
                <a:moveTo>
                  <a:pt x="88477" y="17075"/>
                </a:moveTo>
                <a:lnTo>
                  <a:pt x="70782" y="11797"/>
                </a:lnTo>
                <a:lnTo>
                  <a:pt x="56191" y="6519"/>
                </a:lnTo>
                <a:lnTo>
                  <a:pt x="37564" y="2173"/>
                </a:lnTo>
                <a:lnTo>
                  <a:pt x="15522" y="0"/>
                </a:lnTo>
                <a:lnTo>
                  <a:pt x="17695" y="6519"/>
                </a:lnTo>
                <a:lnTo>
                  <a:pt x="19869" y="9624"/>
                </a:lnTo>
                <a:lnTo>
                  <a:pt x="21731" y="11797"/>
                </a:lnTo>
                <a:lnTo>
                  <a:pt x="24836" y="14902"/>
                </a:lnTo>
                <a:lnTo>
                  <a:pt x="29182" y="17075"/>
                </a:lnTo>
                <a:lnTo>
                  <a:pt x="22973" y="18937"/>
                </a:lnTo>
                <a:lnTo>
                  <a:pt x="15522" y="21110"/>
                </a:lnTo>
                <a:lnTo>
                  <a:pt x="9313" y="21110"/>
                </a:lnTo>
                <a:lnTo>
                  <a:pt x="0" y="21110"/>
                </a:lnTo>
                <a:lnTo>
                  <a:pt x="5278" y="33839"/>
                </a:lnTo>
                <a:lnTo>
                  <a:pt x="15522" y="33839"/>
                </a:lnTo>
                <a:lnTo>
                  <a:pt x="30113" y="36012"/>
                </a:lnTo>
                <a:lnTo>
                  <a:pt x="43773" y="36943"/>
                </a:lnTo>
                <a:lnTo>
                  <a:pt x="49050" y="36943"/>
                </a:lnTo>
                <a:lnTo>
                  <a:pt x="52155" y="26388"/>
                </a:lnTo>
                <a:lnTo>
                  <a:pt x="54018" y="24525"/>
                </a:lnTo>
                <a:lnTo>
                  <a:pt x="56191" y="26388"/>
                </a:lnTo>
                <a:lnTo>
                  <a:pt x="58364" y="28561"/>
                </a:lnTo>
                <a:lnTo>
                  <a:pt x="59295" y="29803"/>
                </a:lnTo>
                <a:lnTo>
                  <a:pt x="59295" y="31666"/>
                </a:lnTo>
                <a:lnTo>
                  <a:pt x="59295" y="33839"/>
                </a:lnTo>
                <a:lnTo>
                  <a:pt x="65504" y="33839"/>
                </a:lnTo>
                <a:lnTo>
                  <a:pt x="68609" y="31666"/>
                </a:lnTo>
                <a:lnTo>
                  <a:pt x="72955" y="29803"/>
                </a:lnTo>
                <a:lnTo>
                  <a:pt x="77922" y="28561"/>
                </a:lnTo>
                <a:lnTo>
                  <a:pt x="81337" y="26388"/>
                </a:lnTo>
                <a:lnTo>
                  <a:pt x="88477" y="26388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32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CustomShape 85"/>
          <p:cNvSpPr/>
          <p:nvPr/>
        </p:nvSpPr>
        <p:spPr>
          <a:xfrm>
            <a:off x="3935160" y="4056480"/>
            <a:ext cx="69840" cy="25200"/>
          </a:xfrm>
          <a:custGeom>
            <a:avLst/>
            <a:gdLst/>
            <a:ahLst/>
            <a:rect l="l" t="t" r="r" b="b"/>
            <a:pathLst>
              <a:path w="34149" h="12417">
                <a:moveTo>
                  <a:pt x="27940" y="12728"/>
                </a:moveTo>
                <a:lnTo>
                  <a:pt x="31045" y="10555"/>
                </a:lnTo>
                <a:lnTo>
                  <a:pt x="33218" y="7451"/>
                </a:lnTo>
                <a:lnTo>
                  <a:pt x="36322" y="5278"/>
                </a:lnTo>
                <a:lnTo>
                  <a:pt x="27940" y="1242"/>
                </a:lnTo>
                <a:lnTo>
                  <a:pt x="20800" y="0"/>
                </a:lnTo>
                <a:lnTo>
                  <a:pt x="13349" y="0"/>
                </a:lnTo>
                <a:lnTo>
                  <a:pt x="0" y="1242"/>
                </a:lnTo>
                <a:lnTo>
                  <a:pt x="0" y="12728"/>
                </a:lnTo>
                <a:lnTo>
                  <a:pt x="6209" y="10555"/>
                </a:lnTo>
                <a:lnTo>
                  <a:pt x="11487" y="10555"/>
                </a:lnTo>
                <a:lnTo>
                  <a:pt x="16454" y="10555"/>
                </a:lnTo>
                <a:lnTo>
                  <a:pt x="21731" y="12728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32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CustomShape 86"/>
          <p:cNvSpPr/>
          <p:nvPr/>
        </p:nvSpPr>
        <p:spPr>
          <a:xfrm>
            <a:off x="3628440" y="3070800"/>
            <a:ext cx="25200" cy="31680"/>
          </a:xfrm>
          <a:custGeom>
            <a:avLst/>
            <a:gdLst/>
            <a:ahLst/>
            <a:rect l="l" t="t" r="r" b="b"/>
            <a:pathLst>
              <a:path w="12417" h="15522">
                <a:moveTo>
                  <a:pt x="6209" y="17075"/>
                </a:moveTo>
                <a:lnTo>
                  <a:pt x="7140" y="11487"/>
                </a:lnTo>
                <a:lnTo>
                  <a:pt x="7140" y="9624"/>
                </a:lnTo>
                <a:lnTo>
                  <a:pt x="9313" y="6209"/>
                </a:lnTo>
                <a:lnTo>
                  <a:pt x="11487" y="4346"/>
                </a:lnTo>
                <a:lnTo>
                  <a:pt x="12418" y="0"/>
                </a:lnTo>
                <a:lnTo>
                  <a:pt x="9313" y="0"/>
                </a:lnTo>
                <a:lnTo>
                  <a:pt x="7140" y="4346"/>
                </a:lnTo>
                <a:lnTo>
                  <a:pt x="4036" y="7451"/>
                </a:lnTo>
                <a:lnTo>
                  <a:pt x="2173" y="9624"/>
                </a:lnTo>
                <a:lnTo>
                  <a:pt x="0" y="11487"/>
                </a:lnTo>
                <a:lnTo>
                  <a:pt x="0" y="13660"/>
                </a:lnTo>
                <a:lnTo>
                  <a:pt x="2173" y="14901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32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6" name="CustomShape 87"/>
          <p:cNvSpPr/>
          <p:nvPr/>
        </p:nvSpPr>
        <p:spPr>
          <a:xfrm>
            <a:off x="2889360" y="1683360"/>
            <a:ext cx="114480" cy="88920"/>
          </a:xfrm>
          <a:custGeom>
            <a:avLst/>
            <a:gdLst/>
            <a:ahLst/>
            <a:rect l="l" t="t" r="r" b="b"/>
            <a:pathLst>
              <a:path w="55880" h="43462">
                <a:moveTo>
                  <a:pt x="16764" y="37564"/>
                </a:moveTo>
                <a:lnTo>
                  <a:pt x="23904" y="45015"/>
                </a:lnTo>
                <a:lnTo>
                  <a:pt x="32286" y="45015"/>
                </a:lnTo>
                <a:lnTo>
                  <a:pt x="38495" y="44083"/>
                </a:lnTo>
                <a:lnTo>
                  <a:pt x="43773" y="44083"/>
                </a:lnTo>
                <a:lnTo>
                  <a:pt x="46877" y="41910"/>
                </a:lnTo>
                <a:lnTo>
                  <a:pt x="51224" y="36633"/>
                </a:lnTo>
                <a:lnTo>
                  <a:pt x="56191" y="36633"/>
                </a:lnTo>
                <a:lnTo>
                  <a:pt x="41600" y="22973"/>
                </a:lnTo>
                <a:lnTo>
                  <a:pt x="27009" y="10245"/>
                </a:lnTo>
                <a:lnTo>
                  <a:pt x="10555" y="0"/>
                </a:lnTo>
                <a:lnTo>
                  <a:pt x="12418" y="7140"/>
                </a:lnTo>
                <a:lnTo>
                  <a:pt x="12418" y="10245"/>
                </a:lnTo>
                <a:lnTo>
                  <a:pt x="14591" y="12418"/>
                </a:lnTo>
                <a:lnTo>
                  <a:pt x="16764" y="15522"/>
                </a:lnTo>
                <a:lnTo>
                  <a:pt x="0" y="25146"/>
                </a:lnTo>
                <a:lnTo>
                  <a:pt x="0" y="29182"/>
                </a:lnTo>
                <a:lnTo>
                  <a:pt x="9313" y="32286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32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CustomShape 88"/>
          <p:cNvSpPr/>
          <p:nvPr/>
        </p:nvSpPr>
        <p:spPr>
          <a:xfrm>
            <a:off x="3341160" y="2205720"/>
            <a:ext cx="50760" cy="44280"/>
          </a:xfrm>
          <a:custGeom>
            <a:avLst/>
            <a:gdLst/>
            <a:ahLst/>
            <a:rect l="l" t="t" r="r" b="b"/>
            <a:pathLst>
              <a:path w="24835" h="21731">
                <a:moveTo>
                  <a:pt x="24215" y="4346"/>
                </a:moveTo>
                <a:lnTo>
                  <a:pt x="19869" y="0"/>
                </a:lnTo>
                <a:lnTo>
                  <a:pt x="14591" y="6519"/>
                </a:lnTo>
                <a:lnTo>
                  <a:pt x="7451" y="9624"/>
                </a:lnTo>
                <a:lnTo>
                  <a:pt x="0" y="12728"/>
                </a:lnTo>
                <a:lnTo>
                  <a:pt x="0" y="17075"/>
                </a:lnTo>
                <a:lnTo>
                  <a:pt x="4346" y="17075"/>
                </a:lnTo>
                <a:lnTo>
                  <a:pt x="9624" y="20179"/>
                </a:lnTo>
                <a:lnTo>
                  <a:pt x="16764" y="22042"/>
                </a:lnTo>
                <a:lnTo>
                  <a:pt x="24215" y="24215"/>
                </a:lnTo>
                <a:lnTo>
                  <a:pt x="24215" y="20179"/>
                </a:lnTo>
                <a:lnTo>
                  <a:pt x="27319" y="20179"/>
                </a:lnTo>
                <a:lnTo>
                  <a:pt x="27319" y="14901"/>
                </a:lnTo>
                <a:lnTo>
                  <a:pt x="27319" y="11797"/>
                </a:lnTo>
                <a:lnTo>
                  <a:pt x="26077" y="7451"/>
                </a:lnTo>
                <a:lnTo>
                  <a:pt x="26077" y="6519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32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CustomShape 89"/>
          <p:cNvSpPr/>
          <p:nvPr/>
        </p:nvSpPr>
        <p:spPr>
          <a:xfrm>
            <a:off x="2642760" y="1376280"/>
            <a:ext cx="76320" cy="63360"/>
          </a:xfrm>
          <a:custGeom>
            <a:avLst/>
            <a:gdLst/>
            <a:ahLst/>
            <a:rect l="l" t="t" r="r" b="b"/>
            <a:pathLst>
              <a:path w="37253" h="31044">
                <a:moveTo>
                  <a:pt x="19869" y="33528"/>
                </a:moveTo>
                <a:lnTo>
                  <a:pt x="25146" y="31665"/>
                </a:lnTo>
                <a:lnTo>
                  <a:pt x="30424" y="31665"/>
                </a:lnTo>
                <a:lnTo>
                  <a:pt x="34460" y="29492"/>
                </a:lnTo>
                <a:lnTo>
                  <a:pt x="39737" y="29492"/>
                </a:lnTo>
                <a:lnTo>
                  <a:pt x="39737" y="22042"/>
                </a:lnTo>
                <a:lnTo>
                  <a:pt x="37564" y="16764"/>
                </a:lnTo>
                <a:lnTo>
                  <a:pt x="37564" y="12728"/>
                </a:lnTo>
                <a:lnTo>
                  <a:pt x="36633" y="7451"/>
                </a:lnTo>
                <a:lnTo>
                  <a:pt x="30424" y="4346"/>
                </a:lnTo>
                <a:lnTo>
                  <a:pt x="22973" y="2173"/>
                </a:lnTo>
                <a:lnTo>
                  <a:pt x="15833" y="0"/>
                </a:lnTo>
                <a:lnTo>
                  <a:pt x="7451" y="0"/>
                </a:lnTo>
                <a:lnTo>
                  <a:pt x="0" y="16764"/>
                </a:lnTo>
                <a:lnTo>
                  <a:pt x="10555" y="24215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32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CustomShape 90"/>
          <p:cNvSpPr/>
          <p:nvPr/>
        </p:nvSpPr>
        <p:spPr>
          <a:xfrm>
            <a:off x="853200" y="2350440"/>
            <a:ext cx="37800" cy="18720"/>
          </a:xfrm>
          <a:custGeom>
            <a:avLst/>
            <a:gdLst/>
            <a:ahLst/>
            <a:rect l="l" t="t" r="r" b="b"/>
            <a:pathLst>
              <a:path w="18626" h="9313">
                <a:moveTo>
                  <a:pt x="4346" y="3104"/>
                </a:moveTo>
                <a:lnTo>
                  <a:pt x="7451" y="5278"/>
                </a:lnTo>
                <a:lnTo>
                  <a:pt x="11486" y="8382"/>
                </a:lnTo>
                <a:lnTo>
                  <a:pt x="16764" y="10555"/>
                </a:lnTo>
                <a:lnTo>
                  <a:pt x="16764" y="7451"/>
                </a:lnTo>
                <a:lnTo>
                  <a:pt x="20800" y="7451"/>
                </a:lnTo>
                <a:lnTo>
                  <a:pt x="20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32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0" name="CustomShape 91"/>
          <p:cNvSpPr/>
          <p:nvPr/>
        </p:nvSpPr>
        <p:spPr>
          <a:xfrm>
            <a:off x="1265040" y="2497320"/>
            <a:ext cx="63360" cy="69840"/>
          </a:xfrm>
          <a:custGeom>
            <a:avLst/>
            <a:gdLst/>
            <a:ahLst/>
            <a:rect l="l" t="t" r="r" b="b"/>
            <a:pathLst>
              <a:path w="31044" h="34149">
                <a:moveTo>
                  <a:pt x="21731" y="3104"/>
                </a:moveTo>
                <a:lnTo>
                  <a:pt x="16764" y="5278"/>
                </a:lnTo>
                <a:lnTo>
                  <a:pt x="13349" y="7451"/>
                </a:lnTo>
                <a:lnTo>
                  <a:pt x="0" y="12728"/>
                </a:lnTo>
                <a:lnTo>
                  <a:pt x="2173" y="18006"/>
                </a:lnTo>
                <a:lnTo>
                  <a:pt x="2173" y="23283"/>
                </a:lnTo>
                <a:lnTo>
                  <a:pt x="4036" y="29492"/>
                </a:lnTo>
                <a:lnTo>
                  <a:pt x="6209" y="32597"/>
                </a:lnTo>
                <a:lnTo>
                  <a:pt x="9313" y="36943"/>
                </a:lnTo>
                <a:lnTo>
                  <a:pt x="11487" y="34770"/>
                </a:lnTo>
                <a:lnTo>
                  <a:pt x="18627" y="30424"/>
                </a:lnTo>
                <a:lnTo>
                  <a:pt x="26077" y="25146"/>
                </a:lnTo>
                <a:lnTo>
                  <a:pt x="31355" y="15833"/>
                </a:lnTo>
                <a:lnTo>
                  <a:pt x="31355" y="8382"/>
                </a:lnTo>
                <a:lnTo>
                  <a:pt x="26077" y="0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32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1" name="CustomShape 92"/>
          <p:cNvSpPr/>
          <p:nvPr/>
        </p:nvSpPr>
        <p:spPr>
          <a:xfrm>
            <a:off x="2306160" y="1410840"/>
            <a:ext cx="504000" cy="350640"/>
          </a:xfrm>
          <a:custGeom>
            <a:avLst/>
            <a:gdLst/>
            <a:ahLst/>
            <a:rect l="l" t="t" r="r" b="b"/>
            <a:pathLst>
              <a:path w="245252" h="170745">
                <a:moveTo>
                  <a:pt x="7451" y="86304"/>
                </a:moveTo>
                <a:lnTo>
                  <a:pt x="12418" y="96859"/>
                </a:lnTo>
                <a:lnTo>
                  <a:pt x="14591" y="108346"/>
                </a:lnTo>
                <a:lnTo>
                  <a:pt x="30424" y="108346"/>
                </a:lnTo>
                <a:lnTo>
                  <a:pt x="43773" y="108346"/>
                </a:lnTo>
                <a:lnTo>
                  <a:pt x="49982" y="108346"/>
                </a:lnTo>
                <a:lnTo>
                  <a:pt x="63641" y="110519"/>
                </a:lnTo>
                <a:lnTo>
                  <a:pt x="70782" y="111450"/>
                </a:lnTo>
                <a:lnTo>
                  <a:pt x="76059" y="115486"/>
                </a:lnTo>
                <a:lnTo>
                  <a:pt x="83510" y="120763"/>
                </a:lnTo>
                <a:lnTo>
                  <a:pt x="83510" y="125110"/>
                </a:lnTo>
                <a:lnTo>
                  <a:pt x="66746" y="126041"/>
                </a:lnTo>
                <a:lnTo>
                  <a:pt x="49982" y="128214"/>
                </a:lnTo>
                <a:lnTo>
                  <a:pt x="36633" y="132560"/>
                </a:lnTo>
                <a:lnTo>
                  <a:pt x="27009" y="140942"/>
                </a:lnTo>
                <a:lnTo>
                  <a:pt x="22973" y="140942"/>
                </a:lnTo>
                <a:lnTo>
                  <a:pt x="29182" y="152429"/>
                </a:lnTo>
                <a:lnTo>
                  <a:pt x="37564" y="157706"/>
                </a:lnTo>
                <a:lnTo>
                  <a:pt x="46877" y="159880"/>
                </a:lnTo>
                <a:lnTo>
                  <a:pt x="57432" y="161742"/>
                </a:lnTo>
                <a:lnTo>
                  <a:pt x="70782" y="164847"/>
                </a:lnTo>
                <a:lnTo>
                  <a:pt x="95928" y="172297"/>
                </a:lnTo>
                <a:lnTo>
                  <a:pt x="117659" y="172297"/>
                </a:lnTo>
                <a:lnTo>
                  <a:pt x="137527" y="169193"/>
                </a:lnTo>
                <a:lnTo>
                  <a:pt x="157396" y="162984"/>
                </a:lnTo>
                <a:lnTo>
                  <a:pt x="178196" y="159880"/>
                </a:lnTo>
                <a:lnTo>
                  <a:pt x="195891" y="161742"/>
                </a:lnTo>
                <a:lnTo>
                  <a:pt x="214828" y="169193"/>
                </a:lnTo>
                <a:lnTo>
                  <a:pt x="225073" y="169193"/>
                </a:lnTo>
                <a:lnTo>
                  <a:pt x="234387" y="167020"/>
                </a:lnTo>
                <a:lnTo>
                  <a:pt x="244010" y="164847"/>
                </a:lnTo>
                <a:lnTo>
                  <a:pt x="241837" y="159880"/>
                </a:lnTo>
                <a:lnTo>
                  <a:pt x="241837" y="157706"/>
                </a:lnTo>
                <a:lnTo>
                  <a:pt x="241837" y="154602"/>
                </a:lnTo>
                <a:lnTo>
                  <a:pt x="239664" y="154602"/>
                </a:lnTo>
                <a:lnTo>
                  <a:pt x="237491" y="152429"/>
                </a:lnTo>
                <a:lnTo>
                  <a:pt x="234387" y="148083"/>
                </a:lnTo>
                <a:lnTo>
                  <a:pt x="234387" y="140942"/>
                </a:lnTo>
                <a:lnTo>
                  <a:pt x="237491" y="142805"/>
                </a:lnTo>
                <a:lnTo>
                  <a:pt x="239664" y="144978"/>
                </a:lnTo>
                <a:lnTo>
                  <a:pt x="241837" y="147151"/>
                </a:lnTo>
                <a:lnTo>
                  <a:pt x="244010" y="148083"/>
                </a:lnTo>
                <a:lnTo>
                  <a:pt x="247115" y="148083"/>
                </a:lnTo>
                <a:lnTo>
                  <a:pt x="244942" y="132560"/>
                </a:lnTo>
                <a:lnTo>
                  <a:pt x="239664" y="122937"/>
                </a:lnTo>
                <a:lnTo>
                  <a:pt x="230351" y="115486"/>
                </a:lnTo>
                <a:lnTo>
                  <a:pt x="219796" y="113623"/>
                </a:lnTo>
                <a:lnTo>
                  <a:pt x="203342" y="111450"/>
                </a:lnTo>
                <a:lnTo>
                  <a:pt x="198064" y="83199"/>
                </a:lnTo>
                <a:lnTo>
                  <a:pt x="192787" y="54638"/>
                </a:lnTo>
                <a:lnTo>
                  <a:pt x="185647" y="32597"/>
                </a:lnTo>
                <a:lnTo>
                  <a:pt x="171987" y="14901"/>
                </a:lnTo>
                <a:lnTo>
                  <a:pt x="150256" y="0"/>
                </a:lnTo>
                <a:lnTo>
                  <a:pt x="144978" y="10555"/>
                </a:lnTo>
                <a:lnTo>
                  <a:pt x="143736" y="22042"/>
                </a:lnTo>
                <a:lnTo>
                  <a:pt x="150256" y="32597"/>
                </a:lnTo>
                <a:lnTo>
                  <a:pt x="150256" y="40048"/>
                </a:lnTo>
                <a:lnTo>
                  <a:pt x="150256" y="46256"/>
                </a:lnTo>
                <a:lnTo>
                  <a:pt x="149014" y="51534"/>
                </a:lnTo>
                <a:lnTo>
                  <a:pt x="146841" y="56812"/>
                </a:lnTo>
                <a:lnTo>
                  <a:pt x="141874" y="49361"/>
                </a:lnTo>
                <a:lnTo>
                  <a:pt x="134423" y="38806"/>
                </a:lnTo>
                <a:lnTo>
                  <a:pt x="127283" y="24215"/>
                </a:lnTo>
                <a:lnTo>
                  <a:pt x="122005" y="25457"/>
                </a:lnTo>
                <a:lnTo>
                  <a:pt x="115796" y="25457"/>
                </a:lnTo>
                <a:lnTo>
                  <a:pt x="114555" y="27319"/>
                </a:lnTo>
                <a:lnTo>
                  <a:pt x="110519" y="29492"/>
                </a:lnTo>
                <a:lnTo>
                  <a:pt x="108346" y="31666"/>
                </a:lnTo>
                <a:lnTo>
                  <a:pt x="107414" y="36943"/>
                </a:lnTo>
                <a:lnTo>
                  <a:pt x="103068" y="32597"/>
                </a:lnTo>
                <a:lnTo>
                  <a:pt x="99964" y="31666"/>
                </a:lnTo>
                <a:lnTo>
                  <a:pt x="98101" y="27319"/>
                </a:lnTo>
                <a:lnTo>
                  <a:pt x="95928" y="24215"/>
                </a:lnTo>
                <a:lnTo>
                  <a:pt x="93755" y="22042"/>
                </a:lnTo>
                <a:lnTo>
                  <a:pt x="90650" y="20179"/>
                </a:lnTo>
                <a:lnTo>
                  <a:pt x="83510" y="20179"/>
                </a:lnTo>
                <a:lnTo>
                  <a:pt x="72023" y="20179"/>
                </a:lnTo>
                <a:lnTo>
                  <a:pt x="59295" y="20179"/>
                </a:lnTo>
                <a:lnTo>
                  <a:pt x="49982" y="20179"/>
                </a:lnTo>
                <a:lnTo>
                  <a:pt x="49982" y="16764"/>
                </a:lnTo>
                <a:lnTo>
                  <a:pt x="49050" y="14901"/>
                </a:lnTo>
                <a:lnTo>
                  <a:pt x="49050" y="12728"/>
                </a:lnTo>
                <a:lnTo>
                  <a:pt x="49982" y="12728"/>
                </a:lnTo>
                <a:lnTo>
                  <a:pt x="49982" y="10555"/>
                </a:lnTo>
                <a:lnTo>
                  <a:pt x="49982" y="7451"/>
                </a:lnTo>
                <a:lnTo>
                  <a:pt x="46877" y="7451"/>
                </a:lnTo>
                <a:lnTo>
                  <a:pt x="34459" y="5278"/>
                </a:lnTo>
                <a:lnTo>
                  <a:pt x="22973" y="12728"/>
                </a:lnTo>
                <a:lnTo>
                  <a:pt x="14591" y="24215"/>
                </a:lnTo>
                <a:lnTo>
                  <a:pt x="7451" y="36943"/>
                </a:lnTo>
                <a:lnTo>
                  <a:pt x="0" y="47498"/>
                </a:lnTo>
                <a:lnTo>
                  <a:pt x="0" y="66125"/>
                </a:lnTo>
                <a:lnTo>
                  <a:pt x="3104" y="76680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32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2" name="CustomShape 93"/>
          <p:cNvSpPr/>
          <p:nvPr/>
        </p:nvSpPr>
        <p:spPr>
          <a:xfrm>
            <a:off x="791280" y="2097720"/>
            <a:ext cx="76320" cy="57240"/>
          </a:xfrm>
          <a:custGeom>
            <a:avLst/>
            <a:gdLst/>
            <a:ahLst/>
            <a:rect l="l" t="t" r="r" b="b"/>
            <a:pathLst>
              <a:path w="37253" h="27940">
                <a:moveTo>
                  <a:pt x="32286" y="23283"/>
                </a:moveTo>
                <a:lnTo>
                  <a:pt x="36322" y="23283"/>
                </a:lnTo>
                <a:lnTo>
                  <a:pt x="39737" y="19869"/>
                </a:lnTo>
                <a:lnTo>
                  <a:pt x="30113" y="8382"/>
                </a:lnTo>
                <a:lnTo>
                  <a:pt x="17695" y="3104"/>
                </a:lnTo>
                <a:lnTo>
                  <a:pt x="0" y="0"/>
                </a:lnTo>
                <a:lnTo>
                  <a:pt x="0" y="7451"/>
                </a:lnTo>
                <a:lnTo>
                  <a:pt x="0" y="10555"/>
                </a:lnTo>
                <a:lnTo>
                  <a:pt x="3104" y="14901"/>
                </a:lnTo>
                <a:lnTo>
                  <a:pt x="5278" y="15833"/>
                </a:lnTo>
                <a:lnTo>
                  <a:pt x="10555" y="18006"/>
                </a:lnTo>
                <a:lnTo>
                  <a:pt x="14591" y="22042"/>
                </a:lnTo>
                <a:lnTo>
                  <a:pt x="19869" y="25146"/>
                </a:lnTo>
                <a:lnTo>
                  <a:pt x="22973" y="29492"/>
                </a:lnTo>
                <a:lnTo>
                  <a:pt x="29182" y="27319"/>
                </a:lnTo>
                <a:lnTo>
                  <a:pt x="30113" y="25146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32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3" name="CustomShape 94"/>
          <p:cNvSpPr/>
          <p:nvPr/>
        </p:nvSpPr>
        <p:spPr>
          <a:xfrm>
            <a:off x="3241080" y="2007000"/>
            <a:ext cx="191160" cy="178560"/>
          </a:xfrm>
          <a:custGeom>
            <a:avLst/>
            <a:gdLst/>
            <a:ahLst/>
            <a:rect l="l" t="t" r="r" b="b"/>
            <a:pathLst>
              <a:path w="93133" h="86924">
                <a:moveTo>
                  <a:pt x="60226" y="29492"/>
                </a:moveTo>
                <a:lnTo>
                  <a:pt x="39427" y="29492"/>
                </a:lnTo>
                <a:lnTo>
                  <a:pt x="39427" y="22042"/>
                </a:lnTo>
                <a:lnTo>
                  <a:pt x="39427" y="15833"/>
                </a:lnTo>
                <a:lnTo>
                  <a:pt x="38495" y="12728"/>
                </a:lnTo>
                <a:lnTo>
                  <a:pt x="36322" y="8382"/>
                </a:lnTo>
                <a:lnTo>
                  <a:pt x="36322" y="0"/>
                </a:lnTo>
                <a:lnTo>
                  <a:pt x="24836" y="10555"/>
                </a:lnTo>
                <a:lnTo>
                  <a:pt x="17695" y="25146"/>
                </a:lnTo>
                <a:lnTo>
                  <a:pt x="10245" y="40048"/>
                </a:lnTo>
                <a:lnTo>
                  <a:pt x="0" y="52465"/>
                </a:lnTo>
                <a:lnTo>
                  <a:pt x="3104" y="56812"/>
                </a:lnTo>
                <a:lnTo>
                  <a:pt x="7140" y="58985"/>
                </a:lnTo>
                <a:lnTo>
                  <a:pt x="9313" y="58985"/>
                </a:lnTo>
                <a:lnTo>
                  <a:pt x="12418" y="59916"/>
                </a:lnTo>
                <a:lnTo>
                  <a:pt x="16454" y="59916"/>
                </a:lnTo>
                <a:lnTo>
                  <a:pt x="19558" y="62089"/>
                </a:lnTo>
                <a:lnTo>
                  <a:pt x="24836" y="63952"/>
                </a:lnTo>
                <a:lnTo>
                  <a:pt x="27009" y="69229"/>
                </a:lnTo>
                <a:lnTo>
                  <a:pt x="29182" y="73576"/>
                </a:lnTo>
                <a:lnTo>
                  <a:pt x="31045" y="76680"/>
                </a:lnTo>
                <a:lnTo>
                  <a:pt x="29182" y="81026"/>
                </a:lnTo>
                <a:lnTo>
                  <a:pt x="29182" y="84131"/>
                </a:lnTo>
                <a:lnTo>
                  <a:pt x="29182" y="89408"/>
                </a:lnTo>
                <a:lnTo>
                  <a:pt x="43773" y="84131"/>
                </a:lnTo>
                <a:lnTo>
                  <a:pt x="54018" y="74507"/>
                </a:lnTo>
                <a:lnTo>
                  <a:pt x="60226" y="59916"/>
                </a:lnTo>
                <a:lnTo>
                  <a:pt x="65504" y="63952"/>
                </a:lnTo>
                <a:lnTo>
                  <a:pt x="68608" y="66125"/>
                </a:lnTo>
                <a:lnTo>
                  <a:pt x="72955" y="69229"/>
                </a:lnTo>
                <a:lnTo>
                  <a:pt x="72955" y="71403"/>
                </a:lnTo>
                <a:lnTo>
                  <a:pt x="72955" y="74507"/>
                </a:lnTo>
                <a:lnTo>
                  <a:pt x="72955" y="81026"/>
                </a:lnTo>
                <a:lnTo>
                  <a:pt x="72955" y="86304"/>
                </a:lnTo>
                <a:lnTo>
                  <a:pt x="77922" y="84131"/>
                </a:lnTo>
                <a:lnTo>
                  <a:pt x="83199" y="84131"/>
                </a:lnTo>
                <a:lnTo>
                  <a:pt x="85373" y="84131"/>
                </a:lnTo>
                <a:lnTo>
                  <a:pt x="87546" y="81958"/>
                </a:lnTo>
                <a:lnTo>
                  <a:pt x="89408" y="81026"/>
                </a:lnTo>
                <a:lnTo>
                  <a:pt x="92513" y="76680"/>
                </a:lnTo>
                <a:lnTo>
                  <a:pt x="94686" y="74507"/>
                </a:lnTo>
                <a:lnTo>
                  <a:pt x="94686" y="73576"/>
                </a:lnTo>
                <a:lnTo>
                  <a:pt x="95617" y="71403"/>
                </a:lnTo>
                <a:lnTo>
                  <a:pt x="95617" y="69229"/>
                </a:lnTo>
                <a:lnTo>
                  <a:pt x="77922" y="49361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32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4" name="CustomShape 95"/>
          <p:cNvSpPr/>
          <p:nvPr/>
        </p:nvSpPr>
        <p:spPr>
          <a:xfrm>
            <a:off x="4034160" y="2853720"/>
            <a:ext cx="191160" cy="229320"/>
          </a:xfrm>
          <a:custGeom>
            <a:avLst/>
            <a:gdLst/>
            <a:ahLst/>
            <a:rect l="l" t="t" r="r" b="b"/>
            <a:pathLst>
              <a:path w="93133" h="111760">
                <a:moveTo>
                  <a:pt x="54018" y="51534"/>
                </a:moveTo>
                <a:lnTo>
                  <a:pt x="53086" y="39116"/>
                </a:lnTo>
                <a:lnTo>
                  <a:pt x="50913" y="28561"/>
                </a:lnTo>
                <a:lnTo>
                  <a:pt x="50913" y="14901"/>
                </a:lnTo>
                <a:lnTo>
                  <a:pt x="50913" y="0"/>
                </a:lnTo>
                <a:lnTo>
                  <a:pt x="39427" y="0"/>
                </a:lnTo>
                <a:lnTo>
                  <a:pt x="29182" y="24215"/>
                </a:lnTo>
                <a:lnTo>
                  <a:pt x="21731" y="48430"/>
                </a:lnTo>
                <a:lnTo>
                  <a:pt x="10245" y="70471"/>
                </a:lnTo>
                <a:lnTo>
                  <a:pt x="0" y="85062"/>
                </a:lnTo>
                <a:lnTo>
                  <a:pt x="4036" y="88477"/>
                </a:lnTo>
                <a:lnTo>
                  <a:pt x="9313" y="90340"/>
                </a:lnTo>
                <a:lnTo>
                  <a:pt x="14591" y="90340"/>
                </a:lnTo>
                <a:lnTo>
                  <a:pt x="19558" y="92513"/>
                </a:lnTo>
                <a:lnTo>
                  <a:pt x="23904" y="92513"/>
                </a:lnTo>
                <a:lnTo>
                  <a:pt x="27009" y="92513"/>
                </a:lnTo>
                <a:lnTo>
                  <a:pt x="36322" y="92513"/>
                </a:lnTo>
                <a:lnTo>
                  <a:pt x="41600" y="92513"/>
                </a:lnTo>
                <a:lnTo>
                  <a:pt x="45635" y="94686"/>
                </a:lnTo>
                <a:lnTo>
                  <a:pt x="46877" y="95617"/>
                </a:lnTo>
                <a:lnTo>
                  <a:pt x="46877" y="97790"/>
                </a:lnTo>
                <a:lnTo>
                  <a:pt x="46877" y="103068"/>
                </a:lnTo>
                <a:lnTo>
                  <a:pt x="46877" y="108346"/>
                </a:lnTo>
                <a:lnTo>
                  <a:pt x="56191" y="103068"/>
                </a:lnTo>
                <a:lnTo>
                  <a:pt x="63331" y="95617"/>
                </a:lnTo>
                <a:lnTo>
                  <a:pt x="70782" y="88477"/>
                </a:lnTo>
                <a:lnTo>
                  <a:pt x="74817" y="88477"/>
                </a:lnTo>
                <a:lnTo>
                  <a:pt x="74817" y="92513"/>
                </a:lnTo>
                <a:lnTo>
                  <a:pt x="74817" y="95617"/>
                </a:lnTo>
                <a:lnTo>
                  <a:pt x="72955" y="97790"/>
                </a:lnTo>
                <a:lnTo>
                  <a:pt x="72955" y="99964"/>
                </a:lnTo>
                <a:lnTo>
                  <a:pt x="70782" y="100895"/>
                </a:lnTo>
                <a:lnTo>
                  <a:pt x="70782" y="108346"/>
                </a:lnTo>
                <a:lnTo>
                  <a:pt x="74817" y="107104"/>
                </a:lnTo>
                <a:lnTo>
                  <a:pt x="76059" y="107104"/>
                </a:lnTo>
                <a:lnTo>
                  <a:pt x="76059" y="105241"/>
                </a:lnTo>
                <a:lnTo>
                  <a:pt x="77922" y="105241"/>
                </a:lnTo>
                <a:lnTo>
                  <a:pt x="80095" y="100895"/>
                </a:lnTo>
                <a:lnTo>
                  <a:pt x="80095" y="103068"/>
                </a:lnTo>
                <a:lnTo>
                  <a:pt x="82268" y="105241"/>
                </a:lnTo>
                <a:lnTo>
                  <a:pt x="82268" y="107104"/>
                </a:lnTo>
                <a:lnTo>
                  <a:pt x="82268" y="108346"/>
                </a:lnTo>
                <a:lnTo>
                  <a:pt x="83200" y="112381"/>
                </a:lnTo>
                <a:lnTo>
                  <a:pt x="87546" y="112381"/>
                </a:lnTo>
                <a:lnTo>
                  <a:pt x="89408" y="99964"/>
                </a:lnTo>
                <a:lnTo>
                  <a:pt x="92513" y="87235"/>
                </a:lnTo>
                <a:lnTo>
                  <a:pt x="94686" y="75749"/>
                </a:lnTo>
                <a:lnTo>
                  <a:pt x="92513" y="73576"/>
                </a:lnTo>
                <a:lnTo>
                  <a:pt x="90650" y="73576"/>
                </a:lnTo>
                <a:lnTo>
                  <a:pt x="89408" y="73576"/>
                </a:lnTo>
                <a:lnTo>
                  <a:pt x="87546" y="73576"/>
                </a:lnTo>
                <a:lnTo>
                  <a:pt x="85373" y="73576"/>
                </a:lnTo>
                <a:lnTo>
                  <a:pt x="83200" y="72644"/>
                </a:lnTo>
                <a:lnTo>
                  <a:pt x="74817" y="72644"/>
                </a:lnTo>
                <a:lnTo>
                  <a:pt x="74817" y="51534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32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CustomShape 96"/>
          <p:cNvSpPr/>
          <p:nvPr/>
        </p:nvSpPr>
        <p:spPr>
          <a:xfrm>
            <a:off x="3562200" y="1806120"/>
            <a:ext cx="57240" cy="82800"/>
          </a:xfrm>
          <a:custGeom>
            <a:avLst/>
            <a:gdLst/>
            <a:ahLst/>
            <a:rect l="l" t="t" r="r" b="b"/>
            <a:pathLst>
              <a:path w="27940" h="40357">
                <a:moveTo>
                  <a:pt x="4346" y="42221"/>
                </a:moveTo>
                <a:lnTo>
                  <a:pt x="12418" y="40979"/>
                </a:lnTo>
                <a:lnTo>
                  <a:pt x="18937" y="40979"/>
                </a:lnTo>
                <a:lnTo>
                  <a:pt x="23904" y="39116"/>
                </a:lnTo>
                <a:lnTo>
                  <a:pt x="29182" y="36943"/>
                </a:lnTo>
                <a:lnTo>
                  <a:pt x="27009" y="29492"/>
                </a:lnTo>
                <a:lnTo>
                  <a:pt x="26077" y="24215"/>
                </a:lnTo>
                <a:lnTo>
                  <a:pt x="23904" y="18937"/>
                </a:lnTo>
                <a:lnTo>
                  <a:pt x="19869" y="12728"/>
                </a:lnTo>
                <a:lnTo>
                  <a:pt x="18937" y="9624"/>
                </a:lnTo>
                <a:lnTo>
                  <a:pt x="18937" y="7451"/>
                </a:lnTo>
                <a:lnTo>
                  <a:pt x="18937" y="5278"/>
                </a:lnTo>
                <a:lnTo>
                  <a:pt x="16764" y="4346"/>
                </a:lnTo>
                <a:lnTo>
                  <a:pt x="14591" y="4346"/>
                </a:lnTo>
                <a:lnTo>
                  <a:pt x="12418" y="2173"/>
                </a:lnTo>
                <a:lnTo>
                  <a:pt x="9313" y="0"/>
                </a:lnTo>
                <a:lnTo>
                  <a:pt x="5278" y="5278"/>
                </a:lnTo>
                <a:lnTo>
                  <a:pt x="4346" y="9624"/>
                </a:lnTo>
                <a:lnTo>
                  <a:pt x="0" y="12728"/>
                </a:lnTo>
                <a:lnTo>
                  <a:pt x="0" y="24215"/>
                </a:lnTo>
                <a:lnTo>
                  <a:pt x="2173" y="33839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32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6" name="CustomShape 97"/>
          <p:cNvSpPr/>
          <p:nvPr/>
        </p:nvSpPr>
        <p:spPr>
          <a:xfrm>
            <a:off x="3405960" y="2722320"/>
            <a:ext cx="31680" cy="18720"/>
          </a:xfrm>
          <a:custGeom>
            <a:avLst/>
            <a:gdLst/>
            <a:ahLst/>
            <a:rect l="l" t="t" r="r" b="b"/>
            <a:pathLst>
              <a:path w="15522" h="9313">
                <a:moveTo>
                  <a:pt x="0" y="11487"/>
                </a:moveTo>
                <a:lnTo>
                  <a:pt x="5278" y="11487"/>
                </a:lnTo>
                <a:lnTo>
                  <a:pt x="7451" y="9313"/>
                </a:lnTo>
                <a:lnTo>
                  <a:pt x="9313" y="9313"/>
                </a:lnTo>
                <a:lnTo>
                  <a:pt x="10555" y="9313"/>
                </a:lnTo>
                <a:lnTo>
                  <a:pt x="12418" y="7451"/>
                </a:lnTo>
                <a:lnTo>
                  <a:pt x="15522" y="7451"/>
                </a:lnTo>
                <a:lnTo>
                  <a:pt x="1552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32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7" name="CustomShape 98"/>
          <p:cNvSpPr/>
          <p:nvPr/>
        </p:nvSpPr>
        <p:spPr>
          <a:xfrm>
            <a:off x="4205160" y="1743480"/>
            <a:ext cx="82800" cy="69840"/>
          </a:xfrm>
          <a:custGeom>
            <a:avLst/>
            <a:gdLst/>
            <a:ahLst/>
            <a:rect l="l" t="t" r="r" b="b"/>
            <a:pathLst>
              <a:path w="40357" h="34149">
                <a:moveTo>
                  <a:pt x="13660" y="25457"/>
                </a:moveTo>
                <a:lnTo>
                  <a:pt x="18937" y="30424"/>
                </a:lnTo>
                <a:lnTo>
                  <a:pt x="23904" y="35701"/>
                </a:lnTo>
                <a:lnTo>
                  <a:pt x="27009" y="34770"/>
                </a:lnTo>
                <a:lnTo>
                  <a:pt x="29182" y="32597"/>
                </a:lnTo>
                <a:lnTo>
                  <a:pt x="31355" y="32597"/>
                </a:lnTo>
                <a:lnTo>
                  <a:pt x="33528" y="32597"/>
                </a:lnTo>
                <a:lnTo>
                  <a:pt x="33528" y="30424"/>
                </a:lnTo>
                <a:lnTo>
                  <a:pt x="36633" y="27319"/>
                </a:lnTo>
                <a:lnTo>
                  <a:pt x="36633" y="25457"/>
                </a:lnTo>
                <a:lnTo>
                  <a:pt x="38495" y="25457"/>
                </a:lnTo>
                <a:lnTo>
                  <a:pt x="38495" y="23283"/>
                </a:lnTo>
                <a:lnTo>
                  <a:pt x="40668" y="20179"/>
                </a:lnTo>
                <a:lnTo>
                  <a:pt x="34459" y="14901"/>
                </a:lnTo>
                <a:lnTo>
                  <a:pt x="29182" y="10555"/>
                </a:lnTo>
                <a:lnTo>
                  <a:pt x="26077" y="7451"/>
                </a:lnTo>
                <a:lnTo>
                  <a:pt x="18937" y="3104"/>
                </a:lnTo>
                <a:lnTo>
                  <a:pt x="11487" y="0"/>
                </a:lnTo>
                <a:lnTo>
                  <a:pt x="9313" y="1242"/>
                </a:lnTo>
                <a:lnTo>
                  <a:pt x="7451" y="3104"/>
                </a:lnTo>
                <a:lnTo>
                  <a:pt x="4346" y="3104"/>
                </a:lnTo>
                <a:lnTo>
                  <a:pt x="0" y="15833"/>
                </a:lnTo>
                <a:lnTo>
                  <a:pt x="6209" y="20179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32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CustomShape 99"/>
          <p:cNvSpPr/>
          <p:nvPr/>
        </p:nvSpPr>
        <p:spPr>
          <a:xfrm>
            <a:off x="3541320" y="2138760"/>
            <a:ext cx="25200" cy="31680"/>
          </a:xfrm>
          <a:custGeom>
            <a:avLst/>
            <a:gdLst/>
            <a:ahLst/>
            <a:rect l="l" t="t" r="r" b="b"/>
            <a:pathLst>
              <a:path w="12417" h="15522">
                <a:moveTo>
                  <a:pt x="4967" y="17075"/>
                </a:moveTo>
                <a:lnTo>
                  <a:pt x="7140" y="14901"/>
                </a:lnTo>
                <a:lnTo>
                  <a:pt x="8072" y="14901"/>
                </a:lnTo>
                <a:lnTo>
                  <a:pt x="10245" y="12728"/>
                </a:lnTo>
                <a:lnTo>
                  <a:pt x="12418" y="10555"/>
                </a:lnTo>
                <a:lnTo>
                  <a:pt x="14591" y="9624"/>
                </a:lnTo>
                <a:lnTo>
                  <a:pt x="14591" y="7451"/>
                </a:lnTo>
                <a:lnTo>
                  <a:pt x="14591" y="5278"/>
                </a:lnTo>
                <a:lnTo>
                  <a:pt x="10245" y="5278"/>
                </a:lnTo>
                <a:lnTo>
                  <a:pt x="8072" y="3415"/>
                </a:lnTo>
                <a:lnTo>
                  <a:pt x="7140" y="2173"/>
                </a:lnTo>
                <a:lnTo>
                  <a:pt x="3104" y="0"/>
                </a:lnTo>
                <a:lnTo>
                  <a:pt x="931" y="5278"/>
                </a:lnTo>
                <a:lnTo>
                  <a:pt x="0" y="7451"/>
                </a:lnTo>
                <a:lnTo>
                  <a:pt x="0" y="10555"/>
                </a:lnTo>
                <a:lnTo>
                  <a:pt x="0" y="17075"/>
                </a:lnTo>
                <a:lnTo>
                  <a:pt x="3104" y="17075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32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CustomShape 100"/>
          <p:cNvSpPr/>
          <p:nvPr/>
        </p:nvSpPr>
        <p:spPr>
          <a:xfrm>
            <a:off x="3431160" y="2231640"/>
            <a:ext cx="44280" cy="57240"/>
          </a:xfrm>
          <a:custGeom>
            <a:avLst/>
            <a:gdLst/>
            <a:ahLst/>
            <a:rect l="l" t="t" r="r" b="b"/>
            <a:pathLst>
              <a:path w="21731" h="27940">
                <a:moveTo>
                  <a:pt x="2173" y="13660"/>
                </a:moveTo>
                <a:lnTo>
                  <a:pt x="2173" y="14591"/>
                </a:lnTo>
                <a:lnTo>
                  <a:pt x="2173" y="16764"/>
                </a:lnTo>
                <a:lnTo>
                  <a:pt x="0" y="21110"/>
                </a:lnTo>
                <a:lnTo>
                  <a:pt x="2173" y="22042"/>
                </a:lnTo>
                <a:lnTo>
                  <a:pt x="2173" y="24215"/>
                </a:lnTo>
                <a:lnTo>
                  <a:pt x="3104" y="24215"/>
                </a:lnTo>
                <a:lnTo>
                  <a:pt x="3104" y="28251"/>
                </a:lnTo>
                <a:lnTo>
                  <a:pt x="9624" y="28251"/>
                </a:lnTo>
                <a:lnTo>
                  <a:pt x="14591" y="26388"/>
                </a:lnTo>
                <a:lnTo>
                  <a:pt x="16764" y="26388"/>
                </a:lnTo>
                <a:lnTo>
                  <a:pt x="19869" y="24215"/>
                </a:lnTo>
                <a:lnTo>
                  <a:pt x="24215" y="24215"/>
                </a:lnTo>
                <a:lnTo>
                  <a:pt x="22042" y="16764"/>
                </a:lnTo>
                <a:lnTo>
                  <a:pt x="17695" y="9313"/>
                </a:lnTo>
                <a:lnTo>
                  <a:pt x="12728" y="4346"/>
                </a:lnTo>
                <a:lnTo>
                  <a:pt x="7451" y="0"/>
                </a:lnTo>
                <a:lnTo>
                  <a:pt x="3104" y="11487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32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CustomShape 101"/>
          <p:cNvSpPr/>
          <p:nvPr/>
        </p:nvSpPr>
        <p:spPr>
          <a:xfrm>
            <a:off x="9989640" y="2676960"/>
            <a:ext cx="88920" cy="389160"/>
          </a:xfrm>
          <a:custGeom>
            <a:avLst/>
            <a:gdLst/>
            <a:ahLst/>
            <a:rect l="l" t="t" r="r" b="b"/>
            <a:pathLst>
              <a:path w="43462" h="189371">
                <a:moveTo>
                  <a:pt x="44704" y="130077"/>
                </a:moveTo>
                <a:lnTo>
                  <a:pt x="39427" y="108035"/>
                </a:lnTo>
                <a:lnTo>
                  <a:pt x="30113" y="88167"/>
                </a:lnTo>
                <a:lnTo>
                  <a:pt x="24836" y="70471"/>
                </a:lnTo>
                <a:lnTo>
                  <a:pt x="21731" y="51534"/>
                </a:lnTo>
                <a:lnTo>
                  <a:pt x="21731" y="35701"/>
                </a:lnTo>
                <a:lnTo>
                  <a:pt x="21731" y="18937"/>
                </a:lnTo>
                <a:lnTo>
                  <a:pt x="15522" y="6209"/>
                </a:lnTo>
                <a:lnTo>
                  <a:pt x="15522" y="4036"/>
                </a:lnTo>
                <a:lnTo>
                  <a:pt x="14591" y="4036"/>
                </a:lnTo>
                <a:lnTo>
                  <a:pt x="14591" y="2173"/>
                </a:lnTo>
                <a:lnTo>
                  <a:pt x="12418" y="0"/>
                </a:lnTo>
                <a:lnTo>
                  <a:pt x="10245" y="7451"/>
                </a:lnTo>
                <a:lnTo>
                  <a:pt x="9313" y="13660"/>
                </a:lnTo>
                <a:lnTo>
                  <a:pt x="7140" y="16764"/>
                </a:lnTo>
                <a:lnTo>
                  <a:pt x="5278" y="21110"/>
                </a:lnTo>
                <a:lnTo>
                  <a:pt x="3104" y="24215"/>
                </a:lnTo>
                <a:lnTo>
                  <a:pt x="0" y="29492"/>
                </a:lnTo>
                <a:lnTo>
                  <a:pt x="0" y="70471"/>
                </a:lnTo>
                <a:lnTo>
                  <a:pt x="3104" y="85993"/>
                </a:lnTo>
                <a:lnTo>
                  <a:pt x="3104" y="110208"/>
                </a:lnTo>
                <a:lnTo>
                  <a:pt x="3104" y="136596"/>
                </a:lnTo>
                <a:lnTo>
                  <a:pt x="3104" y="159569"/>
                </a:lnTo>
                <a:lnTo>
                  <a:pt x="5278" y="180679"/>
                </a:lnTo>
                <a:lnTo>
                  <a:pt x="9313" y="191235"/>
                </a:lnTo>
                <a:lnTo>
                  <a:pt x="12418" y="189061"/>
                </a:lnTo>
                <a:lnTo>
                  <a:pt x="14591" y="189061"/>
                </a:lnTo>
                <a:lnTo>
                  <a:pt x="19869" y="186888"/>
                </a:lnTo>
                <a:lnTo>
                  <a:pt x="22973" y="186888"/>
                </a:lnTo>
                <a:lnTo>
                  <a:pt x="29182" y="186888"/>
                </a:lnTo>
                <a:lnTo>
                  <a:pt x="24836" y="169193"/>
                </a:lnTo>
                <a:lnTo>
                  <a:pt x="22973" y="156465"/>
                </a:lnTo>
                <a:lnTo>
                  <a:pt x="19869" y="143736"/>
                </a:lnTo>
                <a:lnTo>
                  <a:pt x="19869" y="126972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32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1" name="CustomShape 102"/>
          <p:cNvSpPr/>
          <p:nvPr/>
        </p:nvSpPr>
        <p:spPr>
          <a:xfrm>
            <a:off x="1895040" y="2705040"/>
            <a:ext cx="69840" cy="88920"/>
          </a:xfrm>
          <a:custGeom>
            <a:avLst/>
            <a:gdLst/>
            <a:ahLst/>
            <a:rect l="l" t="t" r="r" b="b"/>
            <a:pathLst>
              <a:path w="34149" h="43462">
                <a:moveTo>
                  <a:pt x="29182" y="17695"/>
                </a:moveTo>
                <a:lnTo>
                  <a:pt x="27009" y="3104"/>
                </a:lnTo>
                <a:lnTo>
                  <a:pt x="19558" y="3104"/>
                </a:lnTo>
                <a:lnTo>
                  <a:pt x="14591" y="3104"/>
                </a:lnTo>
                <a:lnTo>
                  <a:pt x="10245" y="931"/>
                </a:lnTo>
                <a:lnTo>
                  <a:pt x="7140" y="0"/>
                </a:lnTo>
                <a:lnTo>
                  <a:pt x="0" y="0"/>
                </a:lnTo>
                <a:lnTo>
                  <a:pt x="0" y="5278"/>
                </a:lnTo>
                <a:lnTo>
                  <a:pt x="0" y="8382"/>
                </a:lnTo>
                <a:lnTo>
                  <a:pt x="931" y="12728"/>
                </a:lnTo>
                <a:lnTo>
                  <a:pt x="3104" y="15833"/>
                </a:lnTo>
                <a:lnTo>
                  <a:pt x="7140" y="22042"/>
                </a:lnTo>
                <a:lnTo>
                  <a:pt x="10245" y="27319"/>
                </a:lnTo>
                <a:lnTo>
                  <a:pt x="14591" y="30424"/>
                </a:lnTo>
                <a:lnTo>
                  <a:pt x="19558" y="34770"/>
                </a:lnTo>
                <a:lnTo>
                  <a:pt x="22973" y="37874"/>
                </a:lnTo>
                <a:lnTo>
                  <a:pt x="27009" y="44083"/>
                </a:lnTo>
                <a:lnTo>
                  <a:pt x="34149" y="44083"/>
                </a:lnTo>
                <a:lnTo>
                  <a:pt x="32286" y="29492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32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2" name="CustomShape 103"/>
          <p:cNvSpPr/>
          <p:nvPr/>
        </p:nvSpPr>
        <p:spPr>
          <a:xfrm>
            <a:off x="6451200" y="2447640"/>
            <a:ext cx="37800" cy="37800"/>
          </a:xfrm>
          <a:custGeom>
            <a:avLst/>
            <a:gdLst/>
            <a:ahLst/>
            <a:rect l="l" t="t" r="r" b="b"/>
            <a:pathLst>
              <a:path w="18626" h="18626">
                <a:moveTo>
                  <a:pt x="931" y="3104"/>
                </a:moveTo>
                <a:lnTo>
                  <a:pt x="0" y="7451"/>
                </a:lnTo>
                <a:lnTo>
                  <a:pt x="0" y="9624"/>
                </a:lnTo>
                <a:lnTo>
                  <a:pt x="0" y="12728"/>
                </a:lnTo>
                <a:lnTo>
                  <a:pt x="0" y="16764"/>
                </a:lnTo>
                <a:lnTo>
                  <a:pt x="931" y="16764"/>
                </a:lnTo>
                <a:lnTo>
                  <a:pt x="3104" y="18006"/>
                </a:lnTo>
                <a:lnTo>
                  <a:pt x="5278" y="18006"/>
                </a:lnTo>
                <a:lnTo>
                  <a:pt x="8382" y="20179"/>
                </a:lnTo>
                <a:lnTo>
                  <a:pt x="10555" y="16764"/>
                </a:lnTo>
                <a:lnTo>
                  <a:pt x="14591" y="14901"/>
                </a:lnTo>
                <a:lnTo>
                  <a:pt x="15522" y="12728"/>
                </a:lnTo>
                <a:lnTo>
                  <a:pt x="19869" y="12728"/>
                </a:lnTo>
                <a:lnTo>
                  <a:pt x="19869" y="7451"/>
                </a:lnTo>
                <a:lnTo>
                  <a:pt x="5278" y="0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32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3" name="CustomShape 104"/>
          <p:cNvSpPr/>
          <p:nvPr/>
        </p:nvSpPr>
        <p:spPr>
          <a:xfrm>
            <a:off x="5628240" y="2428560"/>
            <a:ext cx="229320" cy="446400"/>
          </a:xfrm>
          <a:custGeom>
            <a:avLst/>
            <a:gdLst/>
            <a:ahLst/>
            <a:rect l="l" t="t" r="r" b="b"/>
            <a:pathLst>
              <a:path w="111760" h="217312">
                <a:moveTo>
                  <a:pt x="103068" y="141874"/>
                </a:moveTo>
                <a:lnTo>
                  <a:pt x="93755" y="122937"/>
                </a:lnTo>
                <a:lnTo>
                  <a:pt x="83510" y="106173"/>
                </a:lnTo>
                <a:lnTo>
                  <a:pt x="70782" y="92513"/>
                </a:lnTo>
                <a:lnTo>
                  <a:pt x="61468" y="78853"/>
                </a:lnTo>
                <a:lnTo>
                  <a:pt x="52155" y="70471"/>
                </a:lnTo>
                <a:lnTo>
                  <a:pt x="56191" y="63021"/>
                </a:lnTo>
                <a:lnTo>
                  <a:pt x="61468" y="53397"/>
                </a:lnTo>
                <a:lnTo>
                  <a:pt x="64573" y="41910"/>
                </a:lnTo>
                <a:lnTo>
                  <a:pt x="59295" y="29492"/>
                </a:lnTo>
                <a:lnTo>
                  <a:pt x="59295" y="22042"/>
                </a:lnTo>
                <a:lnTo>
                  <a:pt x="54328" y="22042"/>
                </a:lnTo>
                <a:lnTo>
                  <a:pt x="49982" y="24215"/>
                </a:lnTo>
                <a:lnTo>
                  <a:pt x="49051" y="26078"/>
                </a:lnTo>
                <a:lnTo>
                  <a:pt x="44704" y="29492"/>
                </a:lnTo>
                <a:lnTo>
                  <a:pt x="35391" y="29492"/>
                </a:lnTo>
                <a:lnTo>
                  <a:pt x="39737" y="24215"/>
                </a:lnTo>
                <a:lnTo>
                  <a:pt x="42842" y="18937"/>
                </a:lnTo>
                <a:lnTo>
                  <a:pt x="44704" y="12418"/>
                </a:lnTo>
                <a:lnTo>
                  <a:pt x="49051" y="5278"/>
                </a:lnTo>
                <a:lnTo>
                  <a:pt x="34460" y="2173"/>
                </a:lnTo>
                <a:lnTo>
                  <a:pt x="15522" y="0"/>
                </a:lnTo>
                <a:lnTo>
                  <a:pt x="14591" y="16764"/>
                </a:lnTo>
                <a:lnTo>
                  <a:pt x="8382" y="27319"/>
                </a:lnTo>
                <a:lnTo>
                  <a:pt x="3104" y="36633"/>
                </a:lnTo>
                <a:lnTo>
                  <a:pt x="0" y="46257"/>
                </a:lnTo>
                <a:lnTo>
                  <a:pt x="931" y="58674"/>
                </a:lnTo>
                <a:lnTo>
                  <a:pt x="5278" y="75438"/>
                </a:lnTo>
                <a:lnTo>
                  <a:pt x="8382" y="93444"/>
                </a:lnTo>
                <a:lnTo>
                  <a:pt x="10555" y="92513"/>
                </a:lnTo>
                <a:lnTo>
                  <a:pt x="12418" y="90340"/>
                </a:lnTo>
                <a:lnTo>
                  <a:pt x="14591" y="90340"/>
                </a:lnTo>
                <a:lnTo>
                  <a:pt x="14591" y="88167"/>
                </a:lnTo>
                <a:lnTo>
                  <a:pt x="14591" y="85994"/>
                </a:lnTo>
                <a:lnTo>
                  <a:pt x="15522" y="82889"/>
                </a:lnTo>
                <a:lnTo>
                  <a:pt x="19869" y="82889"/>
                </a:lnTo>
                <a:lnTo>
                  <a:pt x="19869" y="85994"/>
                </a:lnTo>
                <a:lnTo>
                  <a:pt x="19869" y="88167"/>
                </a:lnTo>
                <a:lnTo>
                  <a:pt x="17695" y="90340"/>
                </a:lnTo>
                <a:lnTo>
                  <a:pt x="17695" y="92513"/>
                </a:lnTo>
                <a:lnTo>
                  <a:pt x="15522" y="93444"/>
                </a:lnTo>
                <a:lnTo>
                  <a:pt x="17695" y="97480"/>
                </a:lnTo>
                <a:lnTo>
                  <a:pt x="17695" y="100895"/>
                </a:lnTo>
                <a:lnTo>
                  <a:pt x="17695" y="102758"/>
                </a:lnTo>
                <a:lnTo>
                  <a:pt x="19869" y="104931"/>
                </a:lnTo>
                <a:lnTo>
                  <a:pt x="19869" y="106173"/>
                </a:lnTo>
                <a:lnTo>
                  <a:pt x="22973" y="106173"/>
                </a:lnTo>
                <a:lnTo>
                  <a:pt x="27009" y="108035"/>
                </a:lnTo>
                <a:lnTo>
                  <a:pt x="30113" y="108035"/>
                </a:lnTo>
                <a:lnTo>
                  <a:pt x="32286" y="108035"/>
                </a:lnTo>
                <a:lnTo>
                  <a:pt x="35391" y="110208"/>
                </a:lnTo>
                <a:lnTo>
                  <a:pt x="39737" y="112381"/>
                </a:lnTo>
                <a:lnTo>
                  <a:pt x="41600" y="112381"/>
                </a:lnTo>
                <a:lnTo>
                  <a:pt x="41600" y="113313"/>
                </a:lnTo>
                <a:lnTo>
                  <a:pt x="42842" y="113313"/>
                </a:lnTo>
                <a:lnTo>
                  <a:pt x="44704" y="117659"/>
                </a:lnTo>
                <a:lnTo>
                  <a:pt x="44704" y="119832"/>
                </a:lnTo>
                <a:lnTo>
                  <a:pt x="46877" y="120763"/>
                </a:lnTo>
                <a:lnTo>
                  <a:pt x="46877" y="122937"/>
                </a:lnTo>
                <a:lnTo>
                  <a:pt x="49051" y="126972"/>
                </a:lnTo>
                <a:lnTo>
                  <a:pt x="42842" y="130077"/>
                </a:lnTo>
                <a:lnTo>
                  <a:pt x="35391" y="134423"/>
                </a:lnTo>
                <a:lnTo>
                  <a:pt x="32286" y="137528"/>
                </a:lnTo>
                <a:lnTo>
                  <a:pt x="27009" y="142805"/>
                </a:lnTo>
                <a:lnTo>
                  <a:pt x="25146" y="150256"/>
                </a:lnTo>
                <a:lnTo>
                  <a:pt x="22973" y="154292"/>
                </a:lnTo>
                <a:lnTo>
                  <a:pt x="22973" y="156465"/>
                </a:lnTo>
                <a:lnTo>
                  <a:pt x="25146" y="157396"/>
                </a:lnTo>
                <a:lnTo>
                  <a:pt x="25146" y="159569"/>
                </a:lnTo>
                <a:lnTo>
                  <a:pt x="29182" y="163915"/>
                </a:lnTo>
                <a:lnTo>
                  <a:pt x="15522" y="167020"/>
                </a:lnTo>
                <a:lnTo>
                  <a:pt x="17695" y="172297"/>
                </a:lnTo>
                <a:lnTo>
                  <a:pt x="17695" y="176333"/>
                </a:lnTo>
                <a:lnTo>
                  <a:pt x="19869" y="178506"/>
                </a:lnTo>
                <a:lnTo>
                  <a:pt x="19869" y="179438"/>
                </a:lnTo>
                <a:lnTo>
                  <a:pt x="22973" y="181611"/>
                </a:lnTo>
                <a:lnTo>
                  <a:pt x="27009" y="181611"/>
                </a:lnTo>
                <a:lnTo>
                  <a:pt x="32286" y="181611"/>
                </a:lnTo>
                <a:lnTo>
                  <a:pt x="22973" y="198375"/>
                </a:lnTo>
                <a:lnTo>
                  <a:pt x="12418" y="214208"/>
                </a:lnTo>
                <a:lnTo>
                  <a:pt x="12418" y="218554"/>
                </a:lnTo>
                <a:lnTo>
                  <a:pt x="29182" y="216381"/>
                </a:lnTo>
                <a:lnTo>
                  <a:pt x="49051" y="211103"/>
                </a:lnTo>
                <a:lnTo>
                  <a:pt x="70782" y="205826"/>
                </a:lnTo>
                <a:lnTo>
                  <a:pt x="88477" y="198375"/>
                </a:lnTo>
                <a:lnTo>
                  <a:pt x="99964" y="191235"/>
                </a:lnTo>
                <a:lnTo>
                  <a:pt x="108346" y="183784"/>
                </a:lnTo>
                <a:lnTo>
                  <a:pt x="112692" y="171056"/>
                </a:lnTo>
                <a:lnTo>
                  <a:pt x="110519" y="157396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32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4" name="CustomShape 105"/>
          <p:cNvSpPr/>
          <p:nvPr/>
        </p:nvSpPr>
        <p:spPr>
          <a:xfrm>
            <a:off x="6121080" y="2588040"/>
            <a:ext cx="50760" cy="69840"/>
          </a:xfrm>
          <a:custGeom>
            <a:avLst/>
            <a:gdLst/>
            <a:ahLst/>
            <a:rect l="l" t="t" r="r" b="b"/>
            <a:pathLst>
              <a:path w="24835" h="34149">
                <a:moveTo>
                  <a:pt x="23904" y="10555"/>
                </a:moveTo>
                <a:lnTo>
                  <a:pt x="23904" y="7451"/>
                </a:lnTo>
                <a:lnTo>
                  <a:pt x="22042" y="5278"/>
                </a:lnTo>
                <a:lnTo>
                  <a:pt x="19869" y="3104"/>
                </a:lnTo>
                <a:lnTo>
                  <a:pt x="16764" y="0"/>
                </a:lnTo>
                <a:lnTo>
                  <a:pt x="9313" y="10555"/>
                </a:lnTo>
                <a:lnTo>
                  <a:pt x="2173" y="14901"/>
                </a:lnTo>
                <a:lnTo>
                  <a:pt x="0" y="15833"/>
                </a:lnTo>
                <a:lnTo>
                  <a:pt x="0" y="18006"/>
                </a:lnTo>
                <a:lnTo>
                  <a:pt x="3104" y="23283"/>
                </a:lnTo>
                <a:lnTo>
                  <a:pt x="9313" y="35701"/>
                </a:lnTo>
                <a:lnTo>
                  <a:pt x="12418" y="35701"/>
                </a:lnTo>
                <a:lnTo>
                  <a:pt x="14591" y="34770"/>
                </a:lnTo>
                <a:lnTo>
                  <a:pt x="16764" y="34770"/>
                </a:lnTo>
                <a:lnTo>
                  <a:pt x="17695" y="34770"/>
                </a:lnTo>
                <a:lnTo>
                  <a:pt x="19869" y="32597"/>
                </a:lnTo>
                <a:lnTo>
                  <a:pt x="22042" y="30424"/>
                </a:lnTo>
                <a:lnTo>
                  <a:pt x="22042" y="28561"/>
                </a:lnTo>
                <a:lnTo>
                  <a:pt x="22042" y="27319"/>
                </a:lnTo>
                <a:lnTo>
                  <a:pt x="22042" y="25146"/>
                </a:lnTo>
                <a:lnTo>
                  <a:pt x="23904" y="23283"/>
                </a:lnTo>
                <a:lnTo>
                  <a:pt x="25146" y="19869"/>
                </a:lnTo>
                <a:lnTo>
                  <a:pt x="23904" y="14901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32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5" name="CustomShape 106"/>
          <p:cNvSpPr/>
          <p:nvPr/>
        </p:nvSpPr>
        <p:spPr>
          <a:xfrm>
            <a:off x="11078280" y="1577520"/>
            <a:ext cx="101880" cy="57240"/>
          </a:xfrm>
          <a:custGeom>
            <a:avLst/>
            <a:gdLst/>
            <a:ahLst/>
            <a:rect l="l" t="t" r="r" b="b"/>
            <a:pathLst>
              <a:path w="49671" h="27940">
                <a:moveTo>
                  <a:pt x="49051" y="12418"/>
                </a:moveTo>
                <a:lnTo>
                  <a:pt x="44704" y="10555"/>
                </a:lnTo>
                <a:lnTo>
                  <a:pt x="43773" y="10555"/>
                </a:lnTo>
                <a:lnTo>
                  <a:pt x="41600" y="10555"/>
                </a:lnTo>
                <a:lnTo>
                  <a:pt x="37564" y="10555"/>
                </a:lnTo>
                <a:lnTo>
                  <a:pt x="36322" y="10555"/>
                </a:lnTo>
                <a:lnTo>
                  <a:pt x="34460" y="9313"/>
                </a:lnTo>
                <a:lnTo>
                  <a:pt x="30113" y="9313"/>
                </a:lnTo>
                <a:lnTo>
                  <a:pt x="27009" y="5278"/>
                </a:lnTo>
                <a:lnTo>
                  <a:pt x="22973" y="0"/>
                </a:lnTo>
                <a:lnTo>
                  <a:pt x="15522" y="3104"/>
                </a:lnTo>
                <a:lnTo>
                  <a:pt x="10555" y="7451"/>
                </a:lnTo>
                <a:lnTo>
                  <a:pt x="5278" y="10555"/>
                </a:lnTo>
                <a:lnTo>
                  <a:pt x="0" y="15833"/>
                </a:lnTo>
                <a:lnTo>
                  <a:pt x="0" y="30424"/>
                </a:lnTo>
                <a:lnTo>
                  <a:pt x="36322" y="27319"/>
                </a:lnTo>
                <a:lnTo>
                  <a:pt x="43773" y="22042"/>
                </a:lnTo>
                <a:lnTo>
                  <a:pt x="50913" y="15833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32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6" name="CustomShape 107"/>
          <p:cNvSpPr/>
          <p:nvPr/>
        </p:nvSpPr>
        <p:spPr>
          <a:xfrm>
            <a:off x="7141680" y="1728720"/>
            <a:ext cx="31680" cy="18720"/>
          </a:xfrm>
          <a:custGeom>
            <a:avLst/>
            <a:gdLst/>
            <a:ahLst/>
            <a:rect l="l" t="t" r="r" b="b"/>
            <a:pathLst>
              <a:path w="15522" h="9313">
                <a:moveTo>
                  <a:pt x="0" y="931"/>
                </a:moveTo>
                <a:lnTo>
                  <a:pt x="2173" y="3104"/>
                </a:lnTo>
                <a:lnTo>
                  <a:pt x="2173" y="5278"/>
                </a:lnTo>
                <a:lnTo>
                  <a:pt x="4036" y="8382"/>
                </a:lnTo>
                <a:lnTo>
                  <a:pt x="4036" y="10245"/>
                </a:lnTo>
                <a:lnTo>
                  <a:pt x="7140" y="10245"/>
                </a:lnTo>
                <a:lnTo>
                  <a:pt x="9313" y="10245"/>
                </a:lnTo>
                <a:lnTo>
                  <a:pt x="13349" y="7140"/>
                </a:lnTo>
                <a:lnTo>
                  <a:pt x="16764" y="7140"/>
                </a:lnTo>
                <a:lnTo>
                  <a:pt x="16764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32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7" name="CustomShape 108"/>
          <p:cNvSpPr/>
          <p:nvPr/>
        </p:nvSpPr>
        <p:spPr>
          <a:xfrm>
            <a:off x="9934200" y="1360800"/>
            <a:ext cx="114480" cy="44280"/>
          </a:xfrm>
          <a:custGeom>
            <a:avLst/>
            <a:gdLst/>
            <a:ahLst/>
            <a:rect l="l" t="t" r="r" b="b"/>
            <a:pathLst>
              <a:path w="55880" h="21731">
                <a:moveTo>
                  <a:pt x="51844" y="7451"/>
                </a:moveTo>
                <a:lnTo>
                  <a:pt x="36322" y="4346"/>
                </a:lnTo>
                <a:lnTo>
                  <a:pt x="19558" y="0"/>
                </a:lnTo>
                <a:lnTo>
                  <a:pt x="0" y="0"/>
                </a:lnTo>
                <a:lnTo>
                  <a:pt x="0" y="7451"/>
                </a:lnTo>
                <a:lnTo>
                  <a:pt x="931" y="13660"/>
                </a:lnTo>
                <a:lnTo>
                  <a:pt x="931" y="18937"/>
                </a:lnTo>
                <a:lnTo>
                  <a:pt x="3104" y="24215"/>
                </a:lnTo>
                <a:lnTo>
                  <a:pt x="56191" y="24215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32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8" name="CustomShape 109"/>
          <p:cNvSpPr/>
          <p:nvPr/>
        </p:nvSpPr>
        <p:spPr>
          <a:xfrm>
            <a:off x="6312240" y="2503800"/>
            <a:ext cx="37800" cy="57240"/>
          </a:xfrm>
          <a:custGeom>
            <a:avLst/>
            <a:gdLst/>
            <a:ahLst/>
            <a:rect l="l" t="t" r="r" b="b"/>
            <a:pathLst>
              <a:path w="18626" h="27940">
                <a:moveTo>
                  <a:pt x="16454" y="2173"/>
                </a:moveTo>
                <a:lnTo>
                  <a:pt x="14591" y="2173"/>
                </a:lnTo>
                <a:lnTo>
                  <a:pt x="12418" y="2173"/>
                </a:lnTo>
                <a:lnTo>
                  <a:pt x="7140" y="0"/>
                </a:lnTo>
                <a:lnTo>
                  <a:pt x="7140" y="5278"/>
                </a:lnTo>
                <a:lnTo>
                  <a:pt x="5278" y="9624"/>
                </a:lnTo>
                <a:lnTo>
                  <a:pt x="3104" y="12728"/>
                </a:lnTo>
                <a:lnTo>
                  <a:pt x="0" y="16764"/>
                </a:lnTo>
                <a:lnTo>
                  <a:pt x="1863" y="20179"/>
                </a:lnTo>
                <a:lnTo>
                  <a:pt x="1863" y="22042"/>
                </a:lnTo>
                <a:lnTo>
                  <a:pt x="1863" y="24215"/>
                </a:lnTo>
                <a:lnTo>
                  <a:pt x="3104" y="24215"/>
                </a:lnTo>
                <a:lnTo>
                  <a:pt x="3104" y="29492"/>
                </a:lnTo>
                <a:lnTo>
                  <a:pt x="9313" y="26388"/>
                </a:lnTo>
                <a:lnTo>
                  <a:pt x="12418" y="20179"/>
                </a:lnTo>
                <a:lnTo>
                  <a:pt x="14591" y="14901"/>
                </a:lnTo>
                <a:lnTo>
                  <a:pt x="16454" y="9624"/>
                </a:lnTo>
                <a:lnTo>
                  <a:pt x="19868" y="4346"/>
                </a:lnTo>
                <a:lnTo>
                  <a:pt x="17695" y="4346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32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9" name="CustomShape 110"/>
          <p:cNvSpPr/>
          <p:nvPr/>
        </p:nvSpPr>
        <p:spPr>
          <a:xfrm>
            <a:off x="5514840" y="2646720"/>
            <a:ext cx="108360" cy="165600"/>
          </a:xfrm>
          <a:custGeom>
            <a:avLst/>
            <a:gdLst/>
            <a:ahLst/>
            <a:rect l="l" t="t" r="r" b="b"/>
            <a:pathLst>
              <a:path w="52775" h="80715">
                <a:moveTo>
                  <a:pt x="34460" y="1863"/>
                </a:moveTo>
                <a:lnTo>
                  <a:pt x="23904" y="7140"/>
                </a:lnTo>
                <a:lnTo>
                  <a:pt x="14591" y="14591"/>
                </a:lnTo>
                <a:lnTo>
                  <a:pt x="4346" y="23904"/>
                </a:lnTo>
                <a:lnTo>
                  <a:pt x="5278" y="42841"/>
                </a:lnTo>
                <a:lnTo>
                  <a:pt x="5278" y="58674"/>
                </a:lnTo>
                <a:lnTo>
                  <a:pt x="0" y="72334"/>
                </a:lnTo>
                <a:lnTo>
                  <a:pt x="0" y="80716"/>
                </a:lnTo>
                <a:lnTo>
                  <a:pt x="19869" y="79785"/>
                </a:lnTo>
                <a:lnTo>
                  <a:pt x="33528" y="75438"/>
                </a:lnTo>
                <a:lnTo>
                  <a:pt x="48119" y="67988"/>
                </a:lnTo>
                <a:lnTo>
                  <a:pt x="53086" y="44083"/>
                </a:lnTo>
                <a:lnTo>
                  <a:pt x="55259" y="22042"/>
                </a:lnTo>
                <a:lnTo>
                  <a:pt x="51224" y="0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32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0" name="CustomShape 111"/>
          <p:cNvSpPr/>
          <p:nvPr/>
        </p:nvSpPr>
        <p:spPr>
          <a:xfrm>
            <a:off x="3939480" y="2897280"/>
            <a:ext cx="63360" cy="37800"/>
          </a:xfrm>
          <a:custGeom>
            <a:avLst/>
            <a:gdLst/>
            <a:ahLst/>
            <a:rect l="l" t="t" r="r" b="b"/>
            <a:pathLst>
              <a:path w="31044" h="18626">
                <a:moveTo>
                  <a:pt x="0" y="0"/>
                </a:moveTo>
                <a:lnTo>
                  <a:pt x="4036" y="5278"/>
                </a:lnTo>
                <a:lnTo>
                  <a:pt x="6209" y="8382"/>
                </a:lnTo>
                <a:lnTo>
                  <a:pt x="7140" y="12728"/>
                </a:lnTo>
                <a:lnTo>
                  <a:pt x="9313" y="14591"/>
                </a:lnTo>
                <a:lnTo>
                  <a:pt x="13660" y="19869"/>
                </a:lnTo>
                <a:lnTo>
                  <a:pt x="18627" y="18006"/>
                </a:lnTo>
                <a:lnTo>
                  <a:pt x="21731" y="18006"/>
                </a:lnTo>
                <a:lnTo>
                  <a:pt x="26077" y="18006"/>
                </a:lnTo>
                <a:lnTo>
                  <a:pt x="29182" y="15833"/>
                </a:lnTo>
                <a:lnTo>
                  <a:pt x="33218" y="15833"/>
                </a:lnTo>
                <a:lnTo>
                  <a:pt x="33218" y="7451"/>
                </a:lnTo>
                <a:lnTo>
                  <a:pt x="21731" y="3104"/>
                </a:lnTo>
                <a:lnTo>
                  <a:pt x="13660" y="931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32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1" name="CustomShape 112"/>
          <p:cNvSpPr/>
          <p:nvPr/>
        </p:nvSpPr>
        <p:spPr>
          <a:xfrm>
            <a:off x="5092560" y="1942560"/>
            <a:ext cx="325440" cy="242280"/>
          </a:xfrm>
          <a:custGeom>
            <a:avLst/>
            <a:gdLst/>
            <a:ahLst/>
            <a:rect l="l" t="t" r="r" b="b"/>
            <a:pathLst>
              <a:path w="158327" h="117969">
                <a:moveTo>
                  <a:pt x="156154" y="29182"/>
                </a:moveTo>
                <a:lnTo>
                  <a:pt x="156154" y="23904"/>
                </a:lnTo>
                <a:lnTo>
                  <a:pt x="156154" y="16764"/>
                </a:lnTo>
                <a:lnTo>
                  <a:pt x="154292" y="12418"/>
                </a:lnTo>
                <a:lnTo>
                  <a:pt x="154292" y="9313"/>
                </a:lnTo>
                <a:lnTo>
                  <a:pt x="153050" y="7140"/>
                </a:lnTo>
                <a:lnTo>
                  <a:pt x="151187" y="4036"/>
                </a:lnTo>
                <a:lnTo>
                  <a:pt x="149014" y="0"/>
                </a:lnTo>
                <a:lnTo>
                  <a:pt x="134423" y="1863"/>
                </a:lnTo>
                <a:lnTo>
                  <a:pt x="126972" y="7140"/>
                </a:lnTo>
                <a:lnTo>
                  <a:pt x="119832" y="12418"/>
                </a:lnTo>
                <a:lnTo>
                  <a:pt x="114554" y="18937"/>
                </a:lnTo>
                <a:lnTo>
                  <a:pt x="105241" y="23904"/>
                </a:lnTo>
                <a:lnTo>
                  <a:pt x="102137" y="23904"/>
                </a:lnTo>
                <a:lnTo>
                  <a:pt x="99964" y="23904"/>
                </a:lnTo>
                <a:lnTo>
                  <a:pt x="97790" y="23904"/>
                </a:lnTo>
                <a:lnTo>
                  <a:pt x="97790" y="22042"/>
                </a:lnTo>
                <a:lnTo>
                  <a:pt x="94686" y="19869"/>
                </a:lnTo>
                <a:lnTo>
                  <a:pt x="92823" y="14591"/>
                </a:lnTo>
                <a:lnTo>
                  <a:pt x="78232" y="19869"/>
                </a:lnTo>
                <a:lnTo>
                  <a:pt x="67677" y="27319"/>
                </a:lnTo>
                <a:lnTo>
                  <a:pt x="56191" y="36633"/>
                </a:lnTo>
                <a:lnTo>
                  <a:pt x="53086" y="29182"/>
                </a:lnTo>
                <a:lnTo>
                  <a:pt x="49050" y="26077"/>
                </a:lnTo>
                <a:lnTo>
                  <a:pt x="45946" y="19869"/>
                </a:lnTo>
                <a:lnTo>
                  <a:pt x="39427" y="14591"/>
                </a:lnTo>
                <a:lnTo>
                  <a:pt x="24836" y="18937"/>
                </a:lnTo>
                <a:lnTo>
                  <a:pt x="16764" y="22042"/>
                </a:lnTo>
                <a:lnTo>
                  <a:pt x="9313" y="29182"/>
                </a:lnTo>
                <a:lnTo>
                  <a:pt x="0" y="36633"/>
                </a:lnTo>
                <a:lnTo>
                  <a:pt x="5278" y="47188"/>
                </a:lnTo>
                <a:lnTo>
                  <a:pt x="32286" y="47188"/>
                </a:lnTo>
                <a:lnTo>
                  <a:pt x="32286" y="60847"/>
                </a:lnTo>
                <a:lnTo>
                  <a:pt x="27009" y="60847"/>
                </a:lnTo>
                <a:lnTo>
                  <a:pt x="21731" y="60847"/>
                </a:lnTo>
                <a:lnTo>
                  <a:pt x="19868" y="61779"/>
                </a:lnTo>
                <a:lnTo>
                  <a:pt x="17695" y="61779"/>
                </a:lnTo>
                <a:lnTo>
                  <a:pt x="16764" y="63952"/>
                </a:lnTo>
                <a:lnTo>
                  <a:pt x="12418" y="68298"/>
                </a:lnTo>
                <a:lnTo>
                  <a:pt x="9313" y="68298"/>
                </a:lnTo>
                <a:lnTo>
                  <a:pt x="14591" y="71403"/>
                </a:lnTo>
                <a:lnTo>
                  <a:pt x="19868" y="75438"/>
                </a:lnTo>
                <a:lnTo>
                  <a:pt x="27009" y="76680"/>
                </a:lnTo>
                <a:lnTo>
                  <a:pt x="32286" y="80716"/>
                </a:lnTo>
                <a:lnTo>
                  <a:pt x="31355" y="83820"/>
                </a:lnTo>
                <a:lnTo>
                  <a:pt x="31355" y="85993"/>
                </a:lnTo>
                <a:lnTo>
                  <a:pt x="29182" y="88167"/>
                </a:lnTo>
                <a:lnTo>
                  <a:pt x="27009" y="90340"/>
                </a:lnTo>
                <a:lnTo>
                  <a:pt x="24836" y="91271"/>
                </a:lnTo>
                <a:lnTo>
                  <a:pt x="29182" y="95307"/>
                </a:lnTo>
                <a:lnTo>
                  <a:pt x="38495" y="100584"/>
                </a:lnTo>
                <a:lnTo>
                  <a:pt x="49050" y="105862"/>
                </a:lnTo>
                <a:lnTo>
                  <a:pt x="61468" y="113313"/>
                </a:lnTo>
                <a:lnTo>
                  <a:pt x="70782" y="117659"/>
                </a:lnTo>
                <a:lnTo>
                  <a:pt x="76059" y="120763"/>
                </a:lnTo>
                <a:lnTo>
                  <a:pt x="94686" y="105862"/>
                </a:lnTo>
                <a:lnTo>
                  <a:pt x="116728" y="95307"/>
                </a:lnTo>
                <a:lnTo>
                  <a:pt x="139701" y="85993"/>
                </a:lnTo>
                <a:lnTo>
                  <a:pt x="160501" y="75438"/>
                </a:lnTo>
                <a:lnTo>
                  <a:pt x="160501" y="60847"/>
                </a:lnTo>
                <a:lnTo>
                  <a:pt x="158327" y="44083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32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2" name="PlaceHolder 11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3" name="PlaceHolder 11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body"/>
          </p:nvPr>
        </p:nvSpPr>
        <p:spPr>
          <a:xfrm>
            <a:off x="323640" y="339480"/>
            <a:ext cx="11572920" cy="723960"/>
          </a:xfrm>
          <a:prstGeom prst="rect">
            <a:avLst/>
          </a:prstGeom>
        </p:spPr>
        <p:txBody>
          <a:bodyPr lIns="90000" rIns="90000" tIns="45000" bIns="45000" anchor="ctr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5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5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5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5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5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5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5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Seventh Outline LevelBASIC LAYOUT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7a398">
            <a:alpha val="60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1966680" y="595440"/>
            <a:ext cx="9675720" cy="5667120"/>
          </a:xfrm>
          <a:custGeom>
            <a:avLst/>
            <a:gdLst/>
            <a:ahLst/>
            <a:rect l="l" t="t" r="r" b="b"/>
            <a:pathLst>
              <a:path w="9675969" h="5667470">
                <a:moveTo>
                  <a:pt x="0" y="0"/>
                </a:moveTo>
                <a:lnTo>
                  <a:pt x="9675969" y="0"/>
                </a:lnTo>
                <a:lnTo>
                  <a:pt x="9675969" y="5667470"/>
                </a:lnTo>
                <a:lnTo>
                  <a:pt x="97402" y="5667470"/>
                </a:lnTo>
                <a:lnTo>
                  <a:pt x="97402" y="5583705"/>
                </a:lnTo>
                <a:lnTo>
                  <a:pt x="9592204" y="5583705"/>
                </a:lnTo>
                <a:lnTo>
                  <a:pt x="9592204" y="83765"/>
                </a:lnTo>
                <a:lnTo>
                  <a:pt x="83765" y="83765"/>
                </a:lnTo>
                <a:lnTo>
                  <a:pt x="83765" y="3424474"/>
                </a:lnTo>
                <a:lnTo>
                  <a:pt x="0" y="3424474"/>
                </a:lnTo>
                <a:close/>
              </a:path>
            </a:pathLst>
          </a:custGeom>
          <a:solidFill>
            <a:srgbClr val="0680c3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5" name="CustomShape 2"/>
          <p:cNvSpPr/>
          <p:nvPr/>
        </p:nvSpPr>
        <p:spPr>
          <a:xfrm>
            <a:off x="1968840" y="3881520"/>
            <a:ext cx="2329560" cy="2228760"/>
          </a:xfrm>
          <a:custGeom>
            <a:avLst/>
            <a:gdLst/>
            <a:ahLst/>
            <a:rect l="l" t="t" r="r" b="b"/>
            <a:pathLst>
              <a:path w="4374744" h="4187188">
                <a:moveTo>
                  <a:pt x="4372947" y="105969"/>
                </a:moveTo>
                <a:cubicBezTo>
                  <a:pt x="4360756" y="49233"/>
                  <a:pt x="4326996" y="15004"/>
                  <a:pt x="4269791" y="4220"/>
                </a:cubicBezTo>
                <a:cubicBezTo>
                  <a:pt x="4266509" y="3751"/>
                  <a:pt x="4263696" y="1407"/>
                  <a:pt x="4260413" y="0"/>
                </a:cubicBezTo>
                <a:cubicBezTo>
                  <a:pt x="4255724" y="0"/>
                  <a:pt x="4251505" y="0"/>
                  <a:pt x="4246816" y="0"/>
                </a:cubicBezTo>
                <a:cubicBezTo>
                  <a:pt x="4243533" y="1407"/>
                  <a:pt x="4240720" y="3282"/>
                  <a:pt x="4237438" y="3751"/>
                </a:cubicBezTo>
                <a:cubicBezTo>
                  <a:pt x="4159133" y="16880"/>
                  <a:pt x="4080360" y="29071"/>
                  <a:pt x="4002055" y="42669"/>
                </a:cubicBezTo>
                <a:cubicBezTo>
                  <a:pt x="3861388" y="66582"/>
                  <a:pt x="3721190" y="91902"/>
                  <a:pt x="3580523" y="114409"/>
                </a:cubicBezTo>
                <a:cubicBezTo>
                  <a:pt x="3519098" y="124256"/>
                  <a:pt x="3480649" y="155671"/>
                  <a:pt x="3459080" y="214283"/>
                </a:cubicBezTo>
                <a:cubicBezTo>
                  <a:pt x="3415474" y="331505"/>
                  <a:pt x="3368585" y="447790"/>
                  <a:pt x="3323102" y="564075"/>
                </a:cubicBezTo>
                <a:cubicBezTo>
                  <a:pt x="3269649" y="700991"/>
                  <a:pt x="3216195" y="837438"/>
                  <a:pt x="3163210" y="974354"/>
                </a:cubicBezTo>
                <a:cubicBezTo>
                  <a:pt x="3157584" y="988889"/>
                  <a:pt x="3150551" y="993578"/>
                  <a:pt x="3134608" y="994047"/>
                </a:cubicBezTo>
                <a:cubicBezTo>
                  <a:pt x="3064744" y="994985"/>
                  <a:pt x="2994410" y="997798"/>
                  <a:pt x="2924546" y="999674"/>
                </a:cubicBezTo>
                <a:cubicBezTo>
                  <a:pt x="2828892" y="1002018"/>
                  <a:pt x="2733239" y="1004363"/>
                  <a:pt x="2637585" y="1006707"/>
                </a:cubicBezTo>
                <a:cubicBezTo>
                  <a:pt x="2550840" y="1009051"/>
                  <a:pt x="2464564" y="1010927"/>
                  <a:pt x="2377820" y="1013271"/>
                </a:cubicBezTo>
                <a:cubicBezTo>
                  <a:pt x="2280759" y="1015616"/>
                  <a:pt x="2184168" y="1017960"/>
                  <a:pt x="2087108" y="1020305"/>
                </a:cubicBezTo>
                <a:cubicBezTo>
                  <a:pt x="2000363" y="1022649"/>
                  <a:pt x="1914087" y="1024525"/>
                  <a:pt x="1827343" y="1026869"/>
                </a:cubicBezTo>
                <a:cubicBezTo>
                  <a:pt x="1731220" y="1029214"/>
                  <a:pt x="1634629" y="1031558"/>
                  <a:pt x="1538507" y="1033903"/>
                </a:cubicBezTo>
                <a:cubicBezTo>
                  <a:pt x="1451762" y="1036247"/>
                  <a:pt x="1365486" y="1038123"/>
                  <a:pt x="1278741" y="1040467"/>
                </a:cubicBezTo>
                <a:cubicBezTo>
                  <a:pt x="1182619" y="1042811"/>
                  <a:pt x="1086028" y="1045156"/>
                  <a:pt x="989905" y="1047500"/>
                </a:cubicBezTo>
                <a:cubicBezTo>
                  <a:pt x="902692" y="1049845"/>
                  <a:pt x="815478" y="1051720"/>
                  <a:pt x="728264" y="1054065"/>
                </a:cubicBezTo>
                <a:cubicBezTo>
                  <a:pt x="632142" y="1056409"/>
                  <a:pt x="535551" y="1058754"/>
                  <a:pt x="439428" y="1061098"/>
                </a:cubicBezTo>
                <a:cubicBezTo>
                  <a:pt x="331115" y="1063443"/>
                  <a:pt x="222801" y="1064849"/>
                  <a:pt x="114487" y="1069069"/>
                </a:cubicBezTo>
                <a:cubicBezTo>
                  <a:pt x="48374" y="1072352"/>
                  <a:pt x="-2266" y="1125336"/>
                  <a:pt x="78" y="1193794"/>
                </a:cubicBezTo>
                <a:cubicBezTo>
                  <a:pt x="1954" y="1253343"/>
                  <a:pt x="12738" y="1312423"/>
                  <a:pt x="20240" y="1371503"/>
                </a:cubicBezTo>
                <a:cubicBezTo>
                  <a:pt x="27743" y="1433866"/>
                  <a:pt x="35714" y="1496697"/>
                  <a:pt x="43216" y="1559059"/>
                </a:cubicBezTo>
                <a:cubicBezTo>
                  <a:pt x="49312" y="1609700"/>
                  <a:pt x="55407" y="1660809"/>
                  <a:pt x="61503" y="1711449"/>
                </a:cubicBezTo>
                <a:cubicBezTo>
                  <a:pt x="69005" y="1773342"/>
                  <a:pt x="76976" y="1835236"/>
                  <a:pt x="84478" y="1897598"/>
                </a:cubicBezTo>
                <a:cubicBezTo>
                  <a:pt x="90574" y="1948238"/>
                  <a:pt x="96201" y="1999347"/>
                  <a:pt x="102296" y="2049987"/>
                </a:cubicBezTo>
                <a:cubicBezTo>
                  <a:pt x="109798" y="2111881"/>
                  <a:pt x="117770" y="2173774"/>
                  <a:pt x="125272" y="2236137"/>
                </a:cubicBezTo>
                <a:cubicBezTo>
                  <a:pt x="131367" y="2287246"/>
                  <a:pt x="136994" y="2338824"/>
                  <a:pt x="143090" y="2390402"/>
                </a:cubicBezTo>
                <a:cubicBezTo>
                  <a:pt x="150592" y="2453702"/>
                  <a:pt x="159970" y="2516533"/>
                  <a:pt x="166065" y="2579833"/>
                </a:cubicBezTo>
                <a:cubicBezTo>
                  <a:pt x="172161" y="2640789"/>
                  <a:pt x="208734" y="2685802"/>
                  <a:pt x="269221" y="2696587"/>
                </a:cubicBezTo>
                <a:cubicBezTo>
                  <a:pt x="301106" y="2702213"/>
                  <a:pt x="333459" y="2703151"/>
                  <a:pt x="365812" y="2705965"/>
                </a:cubicBezTo>
                <a:cubicBezTo>
                  <a:pt x="415515" y="2710185"/>
                  <a:pt x="465686" y="2713467"/>
                  <a:pt x="515388" y="2717218"/>
                </a:cubicBezTo>
                <a:cubicBezTo>
                  <a:pt x="581033" y="2722376"/>
                  <a:pt x="646678" y="2728002"/>
                  <a:pt x="712791" y="2733160"/>
                </a:cubicBezTo>
                <a:cubicBezTo>
                  <a:pt x="761556" y="2736911"/>
                  <a:pt x="810320" y="2740662"/>
                  <a:pt x="859085" y="2744414"/>
                </a:cubicBezTo>
                <a:cubicBezTo>
                  <a:pt x="925198" y="2749571"/>
                  <a:pt x="991781" y="2755198"/>
                  <a:pt x="1057894" y="2760825"/>
                </a:cubicBezTo>
                <a:cubicBezTo>
                  <a:pt x="1106190" y="2764576"/>
                  <a:pt x="1154486" y="2767858"/>
                  <a:pt x="1202312" y="2772078"/>
                </a:cubicBezTo>
                <a:cubicBezTo>
                  <a:pt x="1269364" y="2777236"/>
                  <a:pt x="1335946" y="2782863"/>
                  <a:pt x="1402997" y="2788489"/>
                </a:cubicBezTo>
                <a:cubicBezTo>
                  <a:pt x="1451293" y="2792240"/>
                  <a:pt x="1499589" y="2795991"/>
                  <a:pt x="1547415" y="2799743"/>
                </a:cubicBezTo>
                <a:cubicBezTo>
                  <a:pt x="1598993" y="2803963"/>
                  <a:pt x="1650571" y="2808182"/>
                  <a:pt x="1702149" y="2812403"/>
                </a:cubicBezTo>
                <a:cubicBezTo>
                  <a:pt x="1751383" y="2816154"/>
                  <a:pt x="1800616" y="2819905"/>
                  <a:pt x="1850318" y="2824125"/>
                </a:cubicBezTo>
                <a:cubicBezTo>
                  <a:pt x="1913619" y="2829283"/>
                  <a:pt x="1977388" y="2834909"/>
                  <a:pt x="2040688" y="2840067"/>
                </a:cubicBezTo>
                <a:cubicBezTo>
                  <a:pt x="2091328" y="2844287"/>
                  <a:pt x="2141499" y="2847569"/>
                  <a:pt x="2192139" y="2851320"/>
                </a:cubicBezTo>
                <a:cubicBezTo>
                  <a:pt x="2260597" y="2856478"/>
                  <a:pt x="2329524" y="2861167"/>
                  <a:pt x="2397982" y="2868200"/>
                </a:cubicBezTo>
                <a:cubicBezTo>
                  <a:pt x="2418613" y="2870076"/>
                  <a:pt x="2439713" y="2867263"/>
                  <a:pt x="2459407" y="2882736"/>
                </a:cubicBezTo>
                <a:cubicBezTo>
                  <a:pt x="2599605" y="2993863"/>
                  <a:pt x="2740741" y="3104052"/>
                  <a:pt x="2881408" y="3214241"/>
                </a:cubicBezTo>
                <a:cubicBezTo>
                  <a:pt x="2925014" y="3248470"/>
                  <a:pt x="2955492" y="3290670"/>
                  <a:pt x="2966746" y="3345999"/>
                </a:cubicBezTo>
                <a:cubicBezTo>
                  <a:pt x="2979406" y="3407893"/>
                  <a:pt x="2948459" y="3459471"/>
                  <a:pt x="2887034" y="3471193"/>
                </a:cubicBezTo>
                <a:cubicBezTo>
                  <a:pt x="2853274" y="3477757"/>
                  <a:pt x="2818107" y="3477757"/>
                  <a:pt x="2783410" y="3477757"/>
                </a:cubicBezTo>
                <a:cubicBezTo>
                  <a:pt x="2399858" y="3479164"/>
                  <a:pt x="2015837" y="3480571"/>
                  <a:pt x="1632285" y="3481509"/>
                </a:cubicBezTo>
                <a:cubicBezTo>
                  <a:pt x="1277804" y="3482446"/>
                  <a:pt x="922854" y="3483384"/>
                  <a:pt x="568373" y="3484322"/>
                </a:cubicBezTo>
                <a:cubicBezTo>
                  <a:pt x="449744" y="3484791"/>
                  <a:pt x="331115" y="3485260"/>
                  <a:pt x="212485" y="3485729"/>
                </a:cubicBezTo>
                <a:cubicBezTo>
                  <a:pt x="198888" y="3485729"/>
                  <a:pt x="184821" y="3486198"/>
                  <a:pt x="172161" y="3489949"/>
                </a:cubicBezTo>
                <a:cubicBezTo>
                  <a:pt x="118239" y="3504015"/>
                  <a:pt x="77914" y="3560282"/>
                  <a:pt x="83541" y="3612798"/>
                </a:cubicBezTo>
                <a:cubicBezTo>
                  <a:pt x="90105" y="3676567"/>
                  <a:pt x="134650" y="3724394"/>
                  <a:pt x="194668" y="3726269"/>
                </a:cubicBezTo>
                <a:cubicBezTo>
                  <a:pt x="254686" y="3728614"/>
                  <a:pt x="314235" y="3726738"/>
                  <a:pt x="374252" y="3727207"/>
                </a:cubicBezTo>
                <a:cubicBezTo>
                  <a:pt x="380348" y="3727207"/>
                  <a:pt x="386913" y="3728145"/>
                  <a:pt x="393008" y="3728614"/>
                </a:cubicBezTo>
                <a:cubicBezTo>
                  <a:pt x="333459" y="3775034"/>
                  <a:pt x="294541" y="3831301"/>
                  <a:pt x="283288" y="3905385"/>
                </a:cubicBezTo>
                <a:cubicBezTo>
                  <a:pt x="272034" y="3980408"/>
                  <a:pt x="292197" y="4046990"/>
                  <a:pt x="340961" y="4103726"/>
                </a:cubicBezTo>
                <a:cubicBezTo>
                  <a:pt x="425361" y="4201255"/>
                  <a:pt x="568373" y="4218604"/>
                  <a:pt x="670122" y="4146395"/>
                </a:cubicBezTo>
                <a:cubicBezTo>
                  <a:pt x="722638" y="4108884"/>
                  <a:pt x="759211" y="4059181"/>
                  <a:pt x="771402" y="3995412"/>
                </a:cubicBezTo>
                <a:cubicBezTo>
                  <a:pt x="793440" y="3884285"/>
                  <a:pt x="752647" y="3796603"/>
                  <a:pt x="661682" y="3730020"/>
                </a:cubicBezTo>
                <a:cubicBezTo>
                  <a:pt x="662620" y="3729083"/>
                  <a:pt x="663558" y="3728145"/>
                  <a:pt x="664964" y="3727207"/>
                </a:cubicBezTo>
                <a:cubicBezTo>
                  <a:pt x="1371582" y="3725332"/>
                  <a:pt x="2078668" y="3722987"/>
                  <a:pt x="2785285" y="3721111"/>
                </a:cubicBezTo>
                <a:cubicBezTo>
                  <a:pt x="2786223" y="3722518"/>
                  <a:pt x="2786692" y="3724394"/>
                  <a:pt x="2787630" y="3725800"/>
                </a:cubicBezTo>
                <a:cubicBezTo>
                  <a:pt x="2713545" y="3772689"/>
                  <a:pt x="2668063" y="3838803"/>
                  <a:pt x="2662436" y="3926485"/>
                </a:cubicBezTo>
                <a:cubicBezTo>
                  <a:pt x="2656809" y="4014636"/>
                  <a:pt x="2691976" y="4087314"/>
                  <a:pt x="2762309" y="4141706"/>
                </a:cubicBezTo>
                <a:cubicBezTo>
                  <a:pt x="2873906" y="4227513"/>
                  <a:pt x="3037548" y="4198911"/>
                  <a:pt x="3117259" y="4080750"/>
                </a:cubicBezTo>
                <a:cubicBezTo>
                  <a:pt x="3157115" y="4021670"/>
                  <a:pt x="3169306" y="3956494"/>
                  <a:pt x="3153364" y="3888505"/>
                </a:cubicBezTo>
                <a:cubicBezTo>
                  <a:pt x="3129919" y="3788163"/>
                  <a:pt x="3063806" y="3726738"/>
                  <a:pt x="2962526" y="3697667"/>
                </a:cubicBezTo>
                <a:cubicBezTo>
                  <a:pt x="2969559" y="3693447"/>
                  <a:pt x="2972841" y="3691102"/>
                  <a:pt x="2976592" y="3689696"/>
                </a:cubicBezTo>
                <a:cubicBezTo>
                  <a:pt x="3049739" y="3661094"/>
                  <a:pt x="3109288" y="3614205"/>
                  <a:pt x="3152426" y="3549029"/>
                </a:cubicBezTo>
                <a:cubicBezTo>
                  <a:pt x="3173057" y="3518082"/>
                  <a:pt x="3194157" y="3484791"/>
                  <a:pt x="3204004" y="3449624"/>
                </a:cubicBezTo>
                <a:cubicBezTo>
                  <a:pt x="3222760" y="3379760"/>
                  <a:pt x="3215257" y="3308957"/>
                  <a:pt x="3190875" y="3240030"/>
                </a:cubicBezTo>
                <a:cubicBezTo>
                  <a:pt x="3156646" y="3142501"/>
                  <a:pt x="3090532" y="3069354"/>
                  <a:pt x="3010352" y="3006992"/>
                </a:cubicBezTo>
                <a:cubicBezTo>
                  <a:pt x="2918919" y="2935252"/>
                  <a:pt x="2827485" y="2863511"/>
                  <a:pt x="2735583" y="2792240"/>
                </a:cubicBezTo>
                <a:cubicBezTo>
                  <a:pt x="2722454" y="2782394"/>
                  <a:pt x="2721985" y="2773954"/>
                  <a:pt x="2727612" y="2759418"/>
                </a:cubicBezTo>
                <a:cubicBezTo>
                  <a:pt x="2789036" y="2603747"/>
                  <a:pt x="2849992" y="2448075"/>
                  <a:pt x="2910479" y="2292403"/>
                </a:cubicBezTo>
                <a:cubicBezTo>
                  <a:pt x="3099910" y="1807102"/>
                  <a:pt x="3289811" y="1321801"/>
                  <a:pt x="3479242" y="836500"/>
                </a:cubicBezTo>
                <a:cubicBezTo>
                  <a:pt x="3540198" y="677546"/>
                  <a:pt x="3601154" y="520937"/>
                  <a:pt x="3662110" y="363859"/>
                </a:cubicBezTo>
                <a:cubicBezTo>
                  <a:pt x="3666798" y="352136"/>
                  <a:pt x="3672425" y="346041"/>
                  <a:pt x="3686023" y="344165"/>
                </a:cubicBezTo>
                <a:cubicBezTo>
                  <a:pt x="3747916" y="334788"/>
                  <a:pt x="3809341" y="324003"/>
                  <a:pt x="3870766" y="313219"/>
                </a:cubicBezTo>
                <a:cubicBezTo>
                  <a:pt x="4002993" y="290712"/>
                  <a:pt x="4134751" y="267736"/>
                  <a:pt x="4266978" y="245698"/>
                </a:cubicBezTo>
                <a:cubicBezTo>
                  <a:pt x="4318556" y="237258"/>
                  <a:pt x="4360756" y="198809"/>
                  <a:pt x="4371540" y="148169"/>
                </a:cubicBezTo>
                <a:cubicBezTo>
                  <a:pt x="4372947" y="142074"/>
                  <a:pt x="4374823" y="136447"/>
                  <a:pt x="4376698" y="130351"/>
                </a:cubicBezTo>
                <a:cubicBezTo>
                  <a:pt x="4376698" y="124725"/>
                  <a:pt x="4376698" y="119098"/>
                  <a:pt x="4376698" y="113471"/>
                </a:cubicBezTo>
                <a:cubicBezTo>
                  <a:pt x="4375760" y="111127"/>
                  <a:pt x="4373416" y="108782"/>
                  <a:pt x="4372947" y="105969"/>
                </a:cubicBezTo>
                <a:close/>
                <a:moveTo>
                  <a:pt x="626046" y="1260377"/>
                </a:moveTo>
                <a:cubicBezTo>
                  <a:pt x="626046" y="1245841"/>
                  <a:pt x="630266" y="1240683"/>
                  <a:pt x="645740" y="1240683"/>
                </a:cubicBezTo>
                <a:cubicBezTo>
                  <a:pt x="749833" y="1238808"/>
                  <a:pt x="853927" y="1236463"/>
                  <a:pt x="958489" y="1234119"/>
                </a:cubicBezTo>
                <a:cubicBezTo>
                  <a:pt x="985216" y="1233650"/>
                  <a:pt x="1011943" y="1232243"/>
                  <a:pt x="1038670" y="1230836"/>
                </a:cubicBezTo>
                <a:cubicBezTo>
                  <a:pt x="1048516" y="1230367"/>
                  <a:pt x="1052736" y="1234119"/>
                  <a:pt x="1052736" y="1244434"/>
                </a:cubicBezTo>
                <a:cubicBezTo>
                  <a:pt x="1052736" y="1369159"/>
                  <a:pt x="1052268" y="1493884"/>
                  <a:pt x="1052736" y="1618608"/>
                </a:cubicBezTo>
                <a:cubicBezTo>
                  <a:pt x="1052736" y="1633144"/>
                  <a:pt x="1044296" y="1633613"/>
                  <a:pt x="1033981" y="1633613"/>
                </a:cubicBezTo>
                <a:cubicBezTo>
                  <a:pt x="968805" y="1633613"/>
                  <a:pt x="904098" y="1633613"/>
                  <a:pt x="838923" y="1633613"/>
                </a:cubicBezTo>
                <a:cubicBezTo>
                  <a:pt x="774685" y="1633613"/>
                  <a:pt x="709978" y="1633144"/>
                  <a:pt x="645740" y="1634082"/>
                </a:cubicBezTo>
                <a:cubicBezTo>
                  <a:pt x="630735" y="1634082"/>
                  <a:pt x="626046" y="1629393"/>
                  <a:pt x="626046" y="1614389"/>
                </a:cubicBezTo>
                <a:cubicBezTo>
                  <a:pt x="626515" y="1496697"/>
                  <a:pt x="626515" y="1378537"/>
                  <a:pt x="626046" y="1260377"/>
                </a:cubicBezTo>
                <a:close/>
                <a:moveTo>
                  <a:pt x="287039" y="2094532"/>
                </a:moveTo>
                <a:cubicBezTo>
                  <a:pt x="274848" y="1991845"/>
                  <a:pt x="262188" y="1889158"/>
                  <a:pt x="249997" y="1786940"/>
                </a:cubicBezTo>
                <a:cubicBezTo>
                  <a:pt x="247183" y="1763964"/>
                  <a:pt x="245308" y="1740989"/>
                  <a:pt x="242494" y="1716606"/>
                </a:cubicBezTo>
                <a:cubicBezTo>
                  <a:pt x="250934" y="1715669"/>
                  <a:pt x="257499" y="1714731"/>
                  <a:pt x="264532" y="1714731"/>
                </a:cubicBezTo>
                <a:cubicBezTo>
                  <a:pt x="350808" y="1714731"/>
                  <a:pt x="436615" y="1714731"/>
                  <a:pt x="522891" y="1714731"/>
                </a:cubicBezTo>
                <a:cubicBezTo>
                  <a:pt x="544928" y="1714731"/>
                  <a:pt x="545397" y="1715669"/>
                  <a:pt x="545397" y="1738175"/>
                </a:cubicBezTo>
                <a:cubicBezTo>
                  <a:pt x="545397" y="1855398"/>
                  <a:pt x="545397" y="1973089"/>
                  <a:pt x="545397" y="2090312"/>
                </a:cubicBezTo>
                <a:cubicBezTo>
                  <a:pt x="545397" y="2112819"/>
                  <a:pt x="545397" y="2112819"/>
                  <a:pt x="522422" y="2112819"/>
                </a:cubicBezTo>
                <a:cubicBezTo>
                  <a:pt x="450682" y="2112819"/>
                  <a:pt x="378941" y="2112350"/>
                  <a:pt x="307201" y="2113288"/>
                </a:cubicBezTo>
                <a:cubicBezTo>
                  <a:pt x="292666" y="2113288"/>
                  <a:pt x="288446" y="2107192"/>
                  <a:pt x="287039" y="2094532"/>
                </a:cubicBezTo>
                <a:close/>
                <a:moveTo>
                  <a:pt x="545397" y="2465424"/>
                </a:moveTo>
                <a:cubicBezTo>
                  <a:pt x="545397" y="2479491"/>
                  <a:pt x="540240" y="2482773"/>
                  <a:pt x="526642" y="2481366"/>
                </a:cubicBezTo>
                <a:cubicBezTo>
                  <a:pt x="473657" y="2476677"/>
                  <a:pt x="420204" y="2472457"/>
                  <a:pt x="367219" y="2468237"/>
                </a:cubicBezTo>
                <a:cubicBezTo>
                  <a:pt x="366281" y="2468237"/>
                  <a:pt x="364875" y="2468237"/>
                  <a:pt x="363937" y="2468237"/>
                </a:cubicBezTo>
                <a:cubicBezTo>
                  <a:pt x="333459" y="2466831"/>
                  <a:pt x="332052" y="2464955"/>
                  <a:pt x="328301" y="2434477"/>
                </a:cubicBezTo>
                <a:cubicBezTo>
                  <a:pt x="319392" y="2359455"/>
                  <a:pt x="310483" y="2284432"/>
                  <a:pt x="301575" y="2209879"/>
                </a:cubicBezTo>
                <a:cubicBezTo>
                  <a:pt x="301106" y="2206128"/>
                  <a:pt x="301575" y="2201908"/>
                  <a:pt x="301575" y="2195812"/>
                </a:cubicBezTo>
                <a:cubicBezTo>
                  <a:pt x="330646" y="2195812"/>
                  <a:pt x="357372" y="2195812"/>
                  <a:pt x="384099" y="2195812"/>
                </a:cubicBezTo>
                <a:cubicBezTo>
                  <a:pt x="431926" y="2195812"/>
                  <a:pt x="479753" y="2196281"/>
                  <a:pt x="527580" y="2195343"/>
                </a:cubicBezTo>
                <a:cubicBezTo>
                  <a:pt x="540708" y="2195343"/>
                  <a:pt x="545866" y="2199094"/>
                  <a:pt x="545866" y="2212692"/>
                </a:cubicBezTo>
                <a:cubicBezTo>
                  <a:pt x="545397" y="2297092"/>
                  <a:pt x="545397" y="2381024"/>
                  <a:pt x="545397" y="2465424"/>
                </a:cubicBezTo>
                <a:close/>
                <a:moveTo>
                  <a:pt x="545397" y="1439961"/>
                </a:moveTo>
                <a:cubicBezTo>
                  <a:pt x="545397" y="1497635"/>
                  <a:pt x="544928" y="1555308"/>
                  <a:pt x="545866" y="1612513"/>
                </a:cubicBezTo>
                <a:cubicBezTo>
                  <a:pt x="545866" y="1628455"/>
                  <a:pt x="541177" y="1634082"/>
                  <a:pt x="524297" y="1634082"/>
                </a:cubicBezTo>
                <a:cubicBezTo>
                  <a:pt x="433802" y="1633144"/>
                  <a:pt x="342837" y="1633144"/>
                  <a:pt x="252341" y="1634082"/>
                </a:cubicBezTo>
                <a:cubicBezTo>
                  <a:pt x="234523" y="1634082"/>
                  <a:pt x="230303" y="1627048"/>
                  <a:pt x="228428" y="1611575"/>
                </a:cubicBezTo>
                <a:cubicBezTo>
                  <a:pt x="221394" y="1547806"/>
                  <a:pt x="212954" y="1484037"/>
                  <a:pt x="205452" y="1420737"/>
                </a:cubicBezTo>
                <a:cubicBezTo>
                  <a:pt x="199356" y="1371503"/>
                  <a:pt x="193261" y="1322739"/>
                  <a:pt x="188103" y="1273505"/>
                </a:cubicBezTo>
                <a:cubicBezTo>
                  <a:pt x="185759" y="1251936"/>
                  <a:pt x="186228" y="1251936"/>
                  <a:pt x="208265" y="1251468"/>
                </a:cubicBezTo>
                <a:cubicBezTo>
                  <a:pt x="313766" y="1249123"/>
                  <a:pt x="418797" y="1247248"/>
                  <a:pt x="524297" y="1243965"/>
                </a:cubicBezTo>
                <a:cubicBezTo>
                  <a:pt x="541177" y="1243496"/>
                  <a:pt x="545866" y="1249123"/>
                  <a:pt x="545397" y="1265065"/>
                </a:cubicBezTo>
                <a:cubicBezTo>
                  <a:pt x="544928" y="1323677"/>
                  <a:pt x="545397" y="1381819"/>
                  <a:pt x="545397" y="1439961"/>
                </a:cubicBezTo>
                <a:close/>
                <a:moveTo>
                  <a:pt x="1052736" y="2504811"/>
                </a:moveTo>
                <a:cubicBezTo>
                  <a:pt x="1052736" y="2519815"/>
                  <a:pt x="1048047" y="2522160"/>
                  <a:pt x="1033512" y="2520753"/>
                </a:cubicBezTo>
                <a:cubicBezTo>
                  <a:pt x="983341" y="2516064"/>
                  <a:pt x="932701" y="2513251"/>
                  <a:pt x="882060" y="2509499"/>
                </a:cubicBezTo>
                <a:cubicBezTo>
                  <a:pt x="817822" y="2504342"/>
                  <a:pt x="754053" y="2498715"/>
                  <a:pt x="690284" y="2493088"/>
                </a:cubicBezTo>
                <a:cubicBezTo>
                  <a:pt x="675749" y="2491682"/>
                  <a:pt x="660744" y="2488868"/>
                  <a:pt x="646209" y="2489806"/>
                </a:cubicBezTo>
                <a:cubicBezTo>
                  <a:pt x="627922" y="2490744"/>
                  <a:pt x="626046" y="2481835"/>
                  <a:pt x="626046" y="2466831"/>
                </a:cubicBezTo>
                <a:cubicBezTo>
                  <a:pt x="626515" y="2390870"/>
                  <a:pt x="626046" y="2315379"/>
                  <a:pt x="626046" y="2239419"/>
                </a:cubicBezTo>
                <a:cubicBezTo>
                  <a:pt x="626046" y="2230510"/>
                  <a:pt x="626515" y="2221132"/>
                  <a:pt x="626046" y="2212223"/>
                </a:cubicBezTo>
                <a:cubicBezTo>
                  <a:pt x="625578" y="2200032"/>
                  <a:pt x="630266" y="2195343"/>
                  <a:pt x="642927" y="2195343"/>
                </a:cubicBezTo>
                <a:cubicBezTo>
                  <a:pt x="708571" y="2195812"/>
                  <a:pt x="774216" y="2195812"/>
                  <a:pt x="839391" y="2195812"/>
                </a:cubicBezTo>
                <a:cubicBezTo>
                  <a:pt x="904567" y="2195812"/>
                  <a:pt x="969274" y="2196281"/>
                  <a:pt x="1034450" y="2195343"/>
                </a:cubicBezTo>
                <a:cubicBezTo>
                  <a:pt x="1047579" y="2195343"/>
                  <a:pt x="1052268" y="2198625"/>
                  <a:pt x="1052268" y="2212223"/>
                </a:cubicBezTo>
                <a:cubicBezTo>
                  <a:pt x="1052268" y="2309752"/>
                  <a:pt x="1052268" y="2407282"/>
                  <a:pt x="1052736" y="2504811"/>
                </a:cubicBezTo>
                <a:close/>
                <a:moveTo>
                  <a:pt x="1052736" y="2095470"/>
                </a:moveTo>
                <a:cubicBezTo>
                  <a:pt x="1052736" y="2109068"/>
                  <a:pt x="1048516" y="2113288"/>
                  <a:pt x="1035387" y="2112819"/>
                </a:cubicBezTo>
                <a:cubicBezTo>
                  <a:pt x="970212" y="2112350"/>
                  <a:pt x="905505" y="2112350"/>
                  <a:pt x="840329" y="2112350"/>
                </a:cubicBezTo>
                <a:cubicBezTo>
                  <a:pt x="776091" y="2112350"/>
                  <a:pt x="711384" y="2111881"/>
                  <a:pt x="647147" y="2112819"/>
                </a:cubicBezTo>
                <a:cubicBezTo>
                  <a:pt x="632142" y="2112819"/>
                  <a:pt x="626046" y="2109068"/>
                  <a:pt x="626046" y="2093125"/>
                </a:cubicBezTo>
                <a:cubicBezTo>
                  <a:pt x="626515" y="1973558"/>
                  <a:pt x="626515" y="1853522"/>
                  <a:pt x="626046" y="1733955"/>
                </a:cubicBezTo>
                <a:cubicBezTo>
                  <a:pt x="626046" y="1718951"/>
                  <a:pt x="631204" y="1714262"/>
                  <a:pt x="645740" y="1714262"/>
                </a:cubicBezTo>
                <a:cubicBezTo>
                  <a:pt x="775153" y="1714731"/>
                  <a:pt x="904567" y="1714731"/>
                  <a:pt x="1033981" y="1714262"/>
                </a:cubicBezTo>
                <a:cubicBezTo>
                  <a:pt x="1047579" y="1714262"/>
                  <a:pt x="1052736" y="1718013"/>
                  <a:pt x="1052736" y="1733018"/>
                </a:cubicBezTo>
                <a:cubicBezTo>
                  <a:pt x="1052268" y="1853991"/>
                  <a:pt x="1052268" y="1974965"/>
                  <a:pt x="1052736" y="2095470"/>
                </a:cubicBezTo>
                <a:close/>
                <a:moveTo>
                  <a:pt x="1135261" y="1246779"/>
                </a:moveTo>
                <a:cubicBezTo>
                  <a:pt x="1135261" y="1231305"/>
                  <a:pt x="1140419" y="1227554"/>
                  <a:pt x="1154954" y="1227554"/>
                </a:cubicBezTo>
                <a:cubicBezTo>
                  <a:pt x="1224350" y="1227085"/>
                  <a:pt x="1294215" y="1225679"/>
                  <a:pt x="1363610" y="1223803"/>
                </a:cubicBezTo>
                <a:cubicBezTo>
                  <a:pt x="1419877" y="1222396"/>
                  <a:pt x="1476144" y="1220052"/>
                  <a:pt x="1532880" y="1217708"/>
                </a:cubicBezTo>
                <a:cubicBezTo>
                  <a:pt x="1559607" y="1216770"/>
                  <a:pt x="1559607" y="1216770"/>
                  <a:pt x="1559607" y="1242559"/>
                </a:cubicBezTo>
                <a:cubicBezTo>
                  <a:pt x="1559607" y="1366346"/>
                  <a:pt x="1559138" y="1490133"/>
                  <a:pt x="1560076" y="1613920"/>
                </a:cubicBezTo>
                <a:cubicBezTo>
                  <a:pt x="1560076" y="1629862"/>
                  <a:pt x="1555387" y="1634551"/>
                  <a:pt x="1539913" y="1634082"/>
                </a:cubicBezTo>
                <a:cubicBezTo>
                  <a:pt x="1476144" y="1633144"/>
                  <a:pt x="1412375" y="1633613"/>
                  <a:pt x="1348137" y="1633613"/>
                </a:cubicBezTo>
                <a:cubicBezTo>
                  <a:pt x="1283899" y="1633613"/>
                  <a:pt x="1219192" y="1633144"/>
                  <a:pt x="1154954" y="1634082"/>
                </a:cubicBezTo>
                <a:cubicBezTo>
                  <a:pt x="1139950" y="1634082"/>
                  <a:pt x="1135730" y="1629393"/>
                  <a:pt x="1135730" y="1614389"/>
                </a:cubicBezTo>
                <a:cubicBezTo>
                  <a:pt x="1135730" y="1492008"/>
                  <a:pt x="1135730" y="1369159"/>
                  <a:pt x="1135261" y="1246779"/>
                </a:cubicBezTo>
                <a:close/>
                <a:moveTo>
                  <a:pt x="1558200" y="2562015"/>
                </a:moveTo>
                <a:cubicBezTo>
                  <a:pt x="1529598" y="2560140"/>
                  <a:pt x="1501933" y="2558733"/>
                  <a:pt x="1474269" y="2556858"/>
                </a:cubicBezTo>
                <a:cubicBezTo>
                  <a:pt x="1438633" y="2554044"/>
                  <a:pt x="1402997" y="2550762"/>
                  <a:pt x="1367362" y="2547949"/>
                </a:cubicBezTo>
                <a:cubicBezTo>
                  <a:pt x="1293746" y="2541853"/>
                  <a:pt x="1220130" y="2536226"/>
                  <a:pt x="1146514" y="2530600"/>
                </a:cubicBezTo>
                <a:cubicBezTo>
                  <a:pt x="1135730" y="2529662"/>
                  <a:pt x="1135261" y="2523566"/>
                  <a:pt x="1135261" y="2515595"/>
                </a:cubicBezTo>
                <a:cubicBezTo>
                  <a:pt x="1135261" y="2479022"/>
                  <a:pt x="1135261" y="2442448"/>
                  <a:pt x="1135261" y="2406344"/>
                </a:cubicBezTo>
                <a:cubicBezTo>
                  <a:pt x="1135261" y="2342106"/>
                  <a:pt x="1135261" y="2277399"/>
                  <a:pt x="1135261" y="2213161"/>
                </a:cubicBezTo>
                <a:cubicBezTo>
                  <a:pt x="1135261" y="2203314"/>
                  <a:pt x="1135261" y="2195812"/>
                  <a:pt x="1149328" y="2195812"/>
                </a:cubicBezTo>
                <a:cubicBezTo>
                  <a:pt x="1282493" y="2196281"/>
                  <a:pt x="1416126" y="2196281"/>
                  <a:pt x="1549291" y="2196281"/>
                </a:cubicBezTo>
                <a:cubicBezTo>
                  <a:pt x="1551635" y="2196281"/>
                  <a:pt x="1553980" y="2196750"/>
                  <a:pt x="1558200" y="2197219"/>
                </a:cubicBezTo>
                <a:cubicBezTo>
                  <a:pt x="1558200" y="2318661"/>
                  <a:pt x="1558200" y="2439166"/>
                  <a:pt x="1558200" y="2562015"/>
                </a:cubicBezTo>
                <a:close/>
                <a:moveTo>
                  <a:pt x="1540382" y="2113288"/>
                </a:moveTo>
                <a:cubicBezTo>
                  <a:pt x="1411437" y="2112819"/>
                  <a:pt x="1282493" y="2112819"/>
                  <a:pt x="1154017" y="2113288"/>
                </a:cubicBezTo>
                <a:cubicBezTo>
                  <a:pt x="1139950" y="2113288"/>
                  <a:pt x="1135261" y="2110005"/>
                  <a:pt x="1135261" y="2095470"/>
                </a:cubicBezTo>
                <a:cubicBezTo>
                  <a:pt x="1135730" y="1974496"/>
                  <a:pt x="1135730" y="1853522"/>
                  <a:pt x="1135261" y="1733018"/>
                </a:cubicBezTo>
                <a:cubicBezTo>
                  <a:pt x="1135261" y="1719420"/>
                  <a:pt x="1139950" y="1715200"/>
                  <a:pt x="1152610" y="1715200"/>
                </a:cubicBezTo>
                <a:cubicBezTo>
                  <a:pt x="1282493" y="1715200"/>
                  <a:pt x="1412844" y="1715200"/>
                  <a:pt x="1542727" y="1715200"/>
                </a:cubicBezTo>
                <a:cubicBezTo>
                  <a:pt x="1547884" y="1715200"/>
                  <a:pt x="1552573" y="1716606"/>
                  <a:pt x="1559138" y="1717544"/>
                </a:cubicBezTo>
                <a:cubicBezTo>
                  <a:pt x="1559138" y="1724109"/>
                  <a:pt x="1559138" y="1729735"/>
                  <a:pt x="1559138" y="1735362"/>
                </a:cubicBezTo>
                <a:cubicBezTo>
                  <a:pt x="1559138" y="1854929"/>
                  <a:pt x="1558669" y="1974965"/>
                  <a:pt x="1559607" y="2094532"/>
                </a:cubicBezTo>
                <a:cubicBezTo>
                  <a:pt x="1559607" y="2109068"/>
                  <a:pt x="1555387" y="2113288"/>
                  <a:pt x="1540382" y="2113288"/>
                </a:cubicBezTo>
                <a:close/>
                <a:moveTo>
                  <a:pt x="1641662" y="1733487"/>
                </a:moveTo>
                <a:cubicBezTo>
                  <a:pt x="1641662" y="1718951"/>
                  <a:pt x="1646820" y="1714731"/>
                  <a:pt x="1660418" y="1714731"/>
                </a:cubicBezTo>
                <a:cubicBezTo>
                  <a:pt x="1790300" y="1715200"/>
                  <a:pt x="1920652" y="1715200"/>
                  <a:pt x="2050534" y="1714731"/>
                </a:cubicBezTo>
                <a:cubicBezTo>
                  <a:pt x="2064601" y="1714731"/>
                  <a:pt x="2068821" y="1720358"/>
                  <a:pt x="2068821" y="1733955"/>
                </a:cubicBezTo>
                <a:cubicBezTo>
                  <a:pt x="2068352" y="1854460"/>
                  <a:pt x="2068352" y="1974496"/>
                  <a:pt x="2068821" y="2095001"/>
                </a:cubicBezTo>
                <a:cubicBezTo>
                  <a:pt x="2068821" y="2109536"/>
                  <a:pt x="2064132" y="2113288"/>
                  <a:pt x="2050066" y="2113288"/>
                </a:cubicBezTo>
                <a:cubicBezTo>
                  <a:pt x="1984890" y="2112819"/>
                  <a:pt x="1920183" y="2112819"/>
                  <a:pt x="1855007" y="2112819"/>
                </a:cubicBezTo>
                <a:cubicBezTo>
                  <a:pt x="1790769" y="2112819"/>
                  <a:pt x="1726063" y="2112350"/>
                  <a:pt x="1661825" y="2113288"/>
                </a:cubicBezTo>
                <a:cubicBezTo>
                  <a:pt x="1647758" y="2113288"/>
                  <a:pt x="1641662" y="2110474"/>
                  <a:pt x="1641662" y="2094532"/>
                </a:cubicBezTo>
                <a:cubicBezTo>
                  <a:pt x="1642131" y="1974027"/>
                  <a:pt x="1642131" y="1853522"/>
                  <a:pt x="1641662" y="1733487"/>
                </a:cubicBezTo>
                <a:close/>
                <a:moveTo>
                  <a:pt x="2049128" y="2602340"/>
                </a:moveTo>
                <a:cubicBezTo>
                  <a:pt x="1997550" y="2597651"/>
                  <a:pt x="1945972" y="2593431"/>
                  <a:pt x="1894394" y="2589211"/>
                </a:cubicBezTo>
                <a:cubicBezTo>
                  <a:pt x="1847505" y="2585460"/>
                  <a:pt x="1800147" y="2581709"/>
                  <a:pt x="1753258" y="2577958"/>
                </a:cubicBezTo>
                <a:cubicBezTo>
                  <a:pt x="1720436" y="2575613"/>
                  <a:pt x="1687614" y="2572800"/>
                  <a:pt x="1654791" y="2570924"/>
                </a:cubicBezTo>
                <a:cubicBezTo>
                  <a:pt x="1641193" y="2569986"/>
                  <a:pt x="1642131" y="2561077"/>
                  <a:pt x="1642131" y="2551700"/>
                </a:cubicBezTo>
                <a:cubicBezTo>
                  <a:pt x="1642131" y="2484648"/>
                  <a:pt x="1642131" y="2417128"/>
                  <a:pt x="1642131" y="2350077"/>
                </a:cubicBezTo>
                <a:cubicBezTo>
                  <a:pt x="1642131" y="2305064"/>
                  <a:pt x="1642600" y="2260050"/>
                  <a:pt x="1641662" y="2215037"/>
                </a:cubicBezTo>
                <a:cubicBezTo>
                  <a:pt x="1641193" y="2200501"/>
                  <a:pt x="1645413" y="2195343"/>
                  <a:pt x="1660887" y="2195343"/>
                </a:cubicBezTo>
                <a:cubicBezTo>
                  <a:pt x="1726063" y="2196281"/>
                  <a:pt x="1790769" y="2195812"/>
                  <a:pt x="1855945" y="2195812"/>
                </a:cubicBezTo>
                <a:cubicBezTo>
                  <a:pt x="1920183" y="2195812"/>
                  <a:pt x="1984890" y="2196281"/>
                  <a:pt x="2049128" y="2195343"/>
                </a:cubicBezTo>
                <a:cubicBezTo>
                  <a:pt x="2063663" y="2195343"/>
                  <a:pt x="2068821" y="2198625"/>
                  <a:pt x="2068821" y="2214099"/>
                </a:cubicBezTo>
                <a:cubicBezTo>
                  <a:pt x="2068352" y="2337417"/>
                  <a:pt x="2068352" y="2460266"/>
                  <a:pt x="2068821" y="2583584"/>
                </a:cubicBezTo>
                <a:cubicBezTo>
                  <a:pt x="2068821" y="2599058"/>
                  <a:pt x="2064132" y="2603747"/>
                  <a:pt x="2049128" y="2602340"/>
                </a:cubicBezTo>
                <a:close/>
                <a:moveTo>
                  <a:pt x="2048659" y="1634082"/>
                </a:moveTo>
                <a:cubicBezTo>
                  <a:pt x="1919714" y="1633613"/>
                  <a:pt x="1791238" y="1633613"/>
                  <a:pt x="1662293" y="1634082"/>
                </a:cubicBezTo>
                <a:cubicBezTo>
                  <a:pt x="1646351" y="1634082"/>
                  <a:pt x="1642131" y="1628924"/>
                  <a:pt x="1642131" y="1613451"/>
                </a:cubicBezTo>
                <a:cubicBezTo>
                  <a:pt x="1642600" y="1487319"/>
                  <a:pt x="1642600" y="1361657"/>
                  <a:pt x="1642131" y="1235525"/>
                </a:cubicBezTo>
                <a:cubicBezTo>
                  <a:pt x="1642131" y="1219114"/>
                  <a:pt x="1648696" y="1214894"/>
                  <a:pt x="1662762" y="1214894"/>
                </a:cubicBezTo>
                <a:cubicBezTo>
                  <a:pt x="1708245" y="1213956"/>
                  <a:pt x="1753727" y="1212550"/>
                  <a:pt x="1799209" y="1211612"/>
                </a:cubicBezTo>
                <a:cubicBezTo>
                  <a:pt x="1884547" y="1209736"/>
                  <a:pt x="1969885" y="1208330"/>
                  <a:pt x="2055692" y="1205985"/>
                </a:cubicBezTo>
                <a:cubicBezTo>
                  <a:pt x="2068821" y="1205516"/>
                  <a:pt x="2068821" y="1213019"/>
                  <a:pt x="2068821" y="1222396"/>
                </a:cubicBezTo>
                <a:cubicBezTo>
                  <a:pt x="2068821" y="1288510"/>
                  <a:pt x="2068821" y="1354623"/>
                  <a:pt x="2068821" y="1420737"/>
                </a:cubicBezTo>
                <a:cubicBezTo>
                  <a:pt x="2068821" y="1484975"/>
                  <a:pt x="2068352" y="1549682"/>
                  <a:pt x="2069290" y="1613920"/>
                </a:cubicBezTo>
                <a:cubicBezTo>
                  <a:pt x="2069290" y="1629393"/>
                  <a:pt x="2064132" y="1634082"/>
                  <a:pt x="2048659" y="1634082"/>
                </a:cubicBezTo>
                <a:close/>
                <a:moveTo>
                  <a:pt x="2575691" y="2092187"/>
                </a:moveTo>
                <a:cubicBezTo>
                  <a:pt x="2575691" y="2108599"/>
                  <a:pt x="2571471" y="2113288"/>
                  <a:pt x="2555060" y="2113288"/>
                </a:cubicBezTo>
                <a:cubicBezTo>
                  <a:pt x="2427522" y="2112819"/>
                  <a:pt x="2299515" y="2112819"/>
                  <a:pt x="2171977" y="2112819"/>
                </a:cubicBezTo>
                <a:cubicBezTo>
                  <a:pt x="2166350" y="2112819"/>
                  <a:pt x="2160724" y="2112819"/>
                  <a:pt x="2153690" y="2112819"/>
                </a:cubicBezTo>
                <a:cubicBezTo>
                  <a:pt x="2153690" y="1980592"/>
                  <a:pt x="2153690" y="1849771"/>
                  <a:pt x="2153690" y="1717075"/>
                </a:cubicBezTo>
                <a:cubicBezTo>
                  <a:pt x="2293420" y="1717075"/>
                  <a:pt x="2433618" y="1717075"/>
                  <a:pt x="2575691" y="1717075"/>
                </a:cubicBezTo>
                <a:cubicBezTo>
                  <a:pt x="2575691" y="1723640"/>
                  <a:pt x="2575691" y="1729267"/>
                  <a:pt x="2575691" y="1734893"/>
                </a:cubicBezTo>
                <a:cubicBezTo>
                  <a:pt x="2575223" y="1853991"/>
                  <a:pt x="2574753" y="1973089"/>
                  <a:pt x="2575691" y="2092187"/>
                </a:cubicBezTo>
                <a:close/>
                <a:moveTo>
                  <a:pt x="2151815" y="1215363"/>
                </a:moveTo>
                <a:cubicBezTo>
                  <a:pt x="2151815" y="1212550"/>
                  <a:pt x="2152284" y="1209736"/>
                  <a:pt x="2152753" y="1204110"/>
                </a:cubicBezTo>
                <a:cubicBezTo>
                  <a:pt x="2196359" y="1202703"/>
                  <a:pt x="2239028" y="1201296"/>
                  <a:pt x="2281697" y="1200359"/>
                </a:cubicBezTo>
                <a:cubicBezTo>
                  <a:pt x="2372662" y="1198014"/>
                  <a:pt x="2463627" y="1196139"/>
                  <a:pt x="2555060" y="1193325"/>
                </a:cubicBezTo>
                <a:cubicBezTo>
                  <a:pt x="2571471" y="1192856"/>
                  <a:pt x="2576160" y="1197545"/>
                  <a:pt x="2576160" y="1213956"/>
                </a:cubicBezTo>
                <a:cubicBezTo>
                  <a:pt x="2575691" y="1347121"/>
                  <a:pt x="2575691" y="1480755"/>
                  <a:pt x="2576160" y="1613920"/>
                </a:cubicBezTo>
                <a:cubicBezTo>
                  <a:pt x="2576160" y="1629393"/>
                  <a:pt x="2571940" y="1634551"/>
                  <a:pt x="2555998" y="1634551"/>
                </a:cubicBezTo>
                <a:cubicBezTo>
                  <a:pt x="2427991" y="1634082"/>
                  <a:pt x="2299515" y="1634082"/>
                  <a:pt x="2171508" y="1634082"/>
                </a:cubicBezTo>
                <a:cubicBezTo>
                  <a:pt x="2160724" y="1634082"/>
                  <a:pt x="2151815" y="1635020"/>
                  <a:pt x="2151815" y="1618608"/>
                </a:cubicBezTo>
                <a:cubicBezTo>
                  <a:pt x="2151815" y="1484037"/>
                  <a:pt x="2151815" y="1349466"/>
                  <a:pt x="2151815" y="1215363"/>
                </a:cubicBezTo>
                <a:close/>
                <a:moveTo>
                  <a:pt x="2575223" y="2425099"/>
                </a:moveTo>
                <a:cubicBezTo>
                  <a:pt x="2575223" y="2432133"/>
                  <a:pt x="2574285" y="2440104"/>
                  <a:pt x="2571940" y="2446668"/>
                </a:cubicBezTo>
                <a:cubicBezTo>
                  <a:pt x="2548027" y="2508562"/>
                  <a:pt x="2524113" y="2570455"/>
                  <a:pt x="2499731" y="2632818"/>
                </a:cubicBezTo>
                <a:cubicBezTo>
                  <a:pt x="2498324" y="2636100"/>
                  <a:pt x="2496449" y="2638913"/>
                  <a:pt x="2496918" y="2638444"/>
                </a:cubicBezTo>
                <a:cubicBezTo>
                  <a:pt x="2429867" y="2632818"/>
                  <a:pt x="2365160" y="2627660"/>
                  <a:pt x="2300453" y="2622502"/>
                </a:cubicBezTo>
                <a:cubicBezTo>
                  <a:pt x="2256377" y="2618751"/>
                  <a:pt x="2212302" y="2615469"/>
                  <a:pt x="2167757" y="2612187"/>
                </a:cubicBezTo>
                <a:cubicBezTo>
                  <a:pt x="2156973" y="2611249"/>
                  <a:pt x="2151815" y="2607966"/>
                  <a:pt x="2151815" y="2595775"/>
                </a:cubicBezTo>
                <a:cubicBezTo>
                  <a:pt x="2152284" y="2466831"/>
                  <a:pt x="2152284" y="2338355"/>
                  <a:pt x="2152284" y="2209410"/>
                </a:cubicBezTo>
                <a:cubicBezTo>
                  <a:pt x="2152284" y="2205659"/>
                  <a:pt x="2152753" y="2201908"/>
                  <a:pt x="2153221" y="2196750"/>
                </a:cubicBezTo>
                <a:cubicBezTo>
                  <a:pt x="2160255" y="2196281"/>
                  <a:pt x="2166350" y="2195812"/>
                  <a:pt x="2172446" y="2195812"/>
                </a:cubicBezTo>
                <a:cubicBezTo>
                  <a:pt x="2299984" y="2195812"/>
                  <a:pt x="2427522" y="2196281"/>
                  <a:pt x="2555529" y="2195343"/>
                </a:cubicBezTo>
                <a:cubicBezTo>
                  <a:pt x="2572409" y="2195343"/>
                  <a:pt x="2576160" y="2200501"/>
                  <a:pt x="2576160" y="2216443"/>
                </a:cubicBezTo>
                <a:cubicBezTo>
                  <a:pt x="2574753" y="2285839"/>
                  <a:pt x="2575223" y="2355704"/>
                  <a:pt x="2575223" y="2425099"/>
                </a:cubicBezTo>
                <a:close/>
                <a:moveTo>
                  <a:pt x="679500" y="3940083"/>
                </a:moveTo>
                <a:cubicBezTo>
                  <a:pt x="679969" y="4021670"/>
                  <a:pt x="611980" y="4090128"/>
                  <a:pt x="529455" y="4090597"/>
                </a:cubicBezTo>
                <a:cubicBezTo>
                  <a:pt x="446462" y="4090597"/>
                  <a:pt x="379410" y="4024483"/>
                  <a:pt x="379410" y="3941490"/>
                </a:cubicBezTo>
                <a:cubicBezTo>
                  <a:pt x="378472" y="3865530"/>
                  <a:pt x="436615" y="3792852"/>
                  <a:pt x="528517" y="3790976"/>
                </a:cubicBezTo>
                <a:cubicBezTo>
                  <a:pt x="610104" y="3788632"/>
                  <a:pt x="679031" y="3858027"/>
                  <a:pt x="679500" y="3940083"/>
                </a:cubicBezTo>
                <a:close/>
                <a:moveTo>
                  <a:pt x="3060992" y="3941021"/>
                </a:moveTo>
                <a:cubicBezTo>
                  <a:pt x="3060992" y="4023077"/>
                  <a:pt x="2993003" y="4090597"/>
                  <a:pt x="2910010" y="4090128"/>
                </a:cubicBezTo>
                <a:cubicBezTo>
                  <a:pt x="2827017" y="4090128"/>
                  <a:pt x="2760434" y="4023077"/>
                  <a:pt x="2760434" y="3940083"/>
                </a:cubicBezTo>
                <a:cubicBezTo>
                  <a:pt x="2761372" y="3859903"/>
                  <a:pt x="2822328" y="3791914"/>
                  <a:pt x="2910948" y="3790507"/>
                </a:cubicBezTo>
                <a:cubicBezTo>
                  <a:pt x="2993003" y="3789569"/>
                  <a:pt x="3060992" y="3858965"/>
                  <a:pt x="3060992" y="3941021"/>
                </a:cubicBezTo>
                <a:close/>
                <a:moveTo>
                  <a:pt x="2842021" y="1755056"/>
                </a:moveTo>
                <a:cubicBezTo>
                  <a:pt x="2797476" y="1868996"/>
                  <a:pt x="2753401" y="1982467"/>
                  <a:pt x="2708856" y="2096407"/>
                </a:cubicBezTo>
                <a:cubicBezTo>
                  <a:pt x="2703698" y="2110005"/>
                  <a:pt x="2674158" y="2119852"/>
                  <a:pt x="2661967" y="2110943"/>
                </a:cubicBezTo>
                <a:cubicBezTo>
                  <a:pt x="2659154" y="2109068"/>
                  <a:pt x="2658216" y="2102972"/>
                  <a:pt x="2658216" y="2098752"/>
                </a:cubicBezTo>
                <a:cubicBezTo>
                  <a:pt x="2658216" y="1974965"/>
                  <a:pt x="2657747" y="1851647"/>
                  <a:pt x="2658685" y="1727860"/>
                </a:cubicBezTo>
                <a:cubicBezTo>
                  <a:pt x="2658685" y="1723171"/>
                  <a:pt x="2665718" y="1715200"/>
                  <a:pt x="2669469" y="1715200"/>
                </a:cubicBezTo>
                <a:cubicBezTo>
                  <a:pt x="2729018" y="1714731"/>
                  <a:pt x="2789036" y="1714731"/>
                  <a:pt x="2849054" y="1715200"/>
                </a:cubicBezTo>
                <a:cubicBezTo>
                  <a:pt x="2850930" y="1715200"/>
                  <a:pt x="2853274" y="1716606"/>
                  <a:pt x="2856557" y="1718013"/>
                </a:cubicBezTo>
                <a:cubicBezTo>
                  <a:pt x="2851399" y="1731142"/>
                  <a:pt x="2846710" y="1743333"/>
                  <a:pt x="2842021" y="1755056"/>
                </a:cubicBezTo>
                <a:close/>
                <a:moveTo>
                  <a:pt x="3046457" y="1231774"/>
                </a:moveTo>
                <a:cubicBezTo>
                  <a:pt x="2997224" y="1358375"/>
                  <a:pt x="2947521" y="1484975"/>
                  <a:pt x="2898757" y="1612044"/>
                </a:cubicBezTo>
                <a:cubicBezTo>
                  <a:pt x="2892661" y="1628455"/>
                  <a:pt x="2885159" y="1634551"/>
                  <a:pt x="2866872" y="1634551"/>
                </a:cubicBezTo>
                <a:cubicBezTo>
                  <a:pt x="2804041" y="1633144"/>
                  <a:pt x="2741209" y="1633613"/>
                  <a:pt x="2678847" y="1634551"/>
                </a:cubicBezTo>
                <a:cubicBezTo>
                  <a:pt x="2663843" y="1634551"/>
                  <a:pt x="2658216" y="1630800"/>
                  <a:pt x="2658216" y="1614389"/>
                </a:cubicBezTo>
                <a:cubicBezTo>
                  <a:pt x="2658685" y="1479817"/>
                  <a:pt x="2658685" y="1345246"/>
                  <a:pt x="2658216" y="1210674"/>
                </a:cubicBezTo>
                <a:cubicBezTo>
                  <a:pt x="2658216" y="1195201"/>
                  <a:pt x="2662436" y="1190512"/>
                  <a:pt x="2678378" y="1190043"/>
                </a:cubicBezTo>
                <a:cubicBezTo>
                  <a:pt x="2789036" y="1188167"/>
                  <a:pt x="2899225" y="1185823"/>
                  <a:pt x="3009884" y="1183010"/>
                </a:cubicBezTo>
                <a:cubicBezTo>
                  <a:pt x="3027232" y="1182541"/>
                  <a:pt x="3044581" y="1181134"/>
                  <a:pt x="3066619" y="1179727"/>
                </a:cubicBezTo>
                <a:cubicBezTo>
                  <a:pt x="3058648" y="1200359"/>
                  <a:pt x="3052553" y="1215832"/>
                  <a:pt x="3046457" y="1231774"/>
                </a:cubicBezTo>
                <a:close/>
              </a:path>
            </a:pathLst>
          </a:custGeom>
          <a:solidFill>
            <a:srgbClr val="0680c3"/>
          </a:solidFill>
          <a:ln w="468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6" name="CustomShape 3"/>
          <p:cNvSpPr/>
          <p:nvPr/>
        </p:nvSpPr>
        <p:spPr>
          <a:xfrm>
            <a:off x="2707200" y="5939640"/>
            <a:ext cx="82800" cy="79560"/>
          </a:xfrm>
          <a:custGeom>
            <a:avLst/>
            <a:gdLst/>
            <a:ahLst/>
            <a:rect l="l" t="t" r="r" b="b"/>
            <a:pathLst>
              <a:path w="154733" h="150044">
                <a:moveTo>
                  <a:pt x="6" y="78323"/>
                </a:moveTo>
                <a:cubicBezTo>
                  <a:pt x="6" y="127556"/>
                  <a:pt x="38455" y="155690"/>
                  <a:pt x="79248" y="154283"/>
                </a:cubicBezTo>
                <a:cubicBezTo>
                  <a:pt x="123324" y="152876"/>
                  <a:pt x="155208" y="120992"/>
                  <a:pt x="154739" y="76916"/>
                </a:cubicBezTo>
                <a:cubicBezTo>
                  <a:pt x="155208" y="34716"/>
                  <a:pt x="123324" y="-920"/>
                  <a:pt x="77841" y="18"/>
                </a:cubicBezTo>
                <a:cubicBezTo>
                  <a:pt x="27670" y="956"/>
                  <a:pt x="-463" y="34247"/>
                  <a:pt x="6" y="78323"/>
                </a:cubicBezTo>
                <a:close/>
              </a:path>
            </a:pathLst>
          </a:custGeom>
          <a:solidFill>
            <a:srgbClr val="0680c3"/>
          </a:solidFill>
          <a:ln w="468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7" name="CustomShape 4"/>
          <p:cNvSpPr/>
          <p:nvPr/>
        </p:nvSpPr>
        <p:spPr>
          <a:xfrm>
            <a:off x="3975840" y="5939280"/>
            <a:ext cx="82800" cy="82080"/>
          </a:xfrm>
          <a:custGeom>
            <a:avLst/>
            <a:gdLst/>
            <a:ahLst/>
            <a:rect l="l" t="t" r="r" b="b"/>
            <a:pathLst>
              <a:path w="154733" h="154733">
                <a:moveTo>
                  <a:pt x="77854" y="39"/>
                </a:moveTo>
                <a:cubicBezTo>
                  <a:pt x="36592" y="-1368"/>
                  <a:pt x="487" y="35674"/>
                  <a:pt x="18" y="77406"/>
                </a:cubicBezTo>
                <a:cubicBezTo>
                  <a:pt x="-920" y="119137"/>
                  <a:pt x="34716" y="154303"/>
                  <a:pt x="76916" y="154773"/>
                </a:cubicBezTo>
                <a:cubicBezTo>
                  <a:pt x="122398" y="155241"/>
                  <a:pt x="155221" y="123357"/>
                  <a:pt x="155221" y="78344"/>
                </a:cubicBezTo>
                <a:cubicBezTo>
                  <a:pt x="157096" y="37550"/>
                  <a:pt x="125681" y="1445"/>
                  <a:pt x="77854" y="39"/>
                </a:cubicBezTo>
                <a:close/>
              </a:path>
            </a:pathLst>
          </a:custGeom>
          <a:solidFill>
            <a:srgbClr val="0680c3"/>
          </a:solidFill>
          <a:ln w="468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8" name="CustomShape 5"/>
          <p:cNvSpPr/>
          <p:nvPr/>
        </p:nvSpPr>
        <p:spPr>
          <a:xfrm>
            <a:off x="342360" y="5278680"/>
            <a:ext cx="1919880" cy="1275480"/>
          </a:xfrm>
          <a:custGeom>
            <a:avLst/>
            <a:gdLst/>
            <a:ahLst/>
            <a:rect l="l" t="t" r="r" b="b"/>
            <a:pathLst>
              <a:path w="1920177" h="1275995">
                <a:moveTo>
                  <a:pt x="1895460" y="616030"/>
                </a:moveTo>
                <a:cubicBezTo>
                  <a:pt x="1875244" y="588994"/>
                  <a:pt x="1853809" y="563175"/>
                  <a:pt x="1829939" y="539306"/>
                </a:cubicBezTo>
                <a:cubicBezTo>
                  <a:pt x="1768560" y="476952"/>
                  <a:pt x="1701822" y="420930"/>
                  <a:pt x="1633135" y="367101"/>
                </a:cubicBezTo>
                <a:cubicBezTo>
                  <a:pt x="1567614" y="315952"/>
                  <a:pt x="1502094" y="264558"/>
                  <a:pt x="1431946" y="220229"/>
                </a:cubicBezTo>
                <a:cubicBezTo>
                  <a:pt x="1334518" y="158605"/>
                  <a:pt x="1230513" y="111353"/>
                  <a:pt x="1122124" y="73112"/>
                </a:cubicBezTo>
                <a:cubicBezTo>
                  <a:pt x="1022991" y="38038"/>
                  <a:pt x="921909" y="12220"/>
                  <a:pt x="816931" y="2964"/>
                </a:cubicBezTo>
                <a:cubicBezTo>
                  <a:pt x="735334" y="-4100"/>
                  <a:pt x="653982" y="1990"/>
                  <a:pt x="573360" y="15630"/>
                </a:cubicBezTo>
                <a:cubicBezTo>
                  <a:pt x="473496" y="32680"/>
                  <a:pt x="378017" y="63369"/>
                  <a:pt x="289114" y="113058"/>
                </a:cubicBezTo>
                <a:cubicBezTo>
                  <a:pt x="218478" y="152516"/>
                  <a:pt x="153201" y="198551"/>
                  <a:pt x="102052" y="262123"/>
                </a:cubicBezTo>
                <a:cubicBezTo>
                  <a:pt x="-4389" y="394381"/>
                  <a:pt x="-40681" y="562932"/>
                  <a:pt x="56991" y="711266"/>
                </a:cubicBezTo>
                <a:cubicBezTo>
                  <a:pt x="108872" y="789939"/>
                  <a:pt x="180238" y="848396"/>
                  <a:pt x="258180" y="899302"/>
                </a:cubicBezTo>
                <a:cubicBezTo>
                  <a:pt x="350250" y="959464"/>
                  <a:pt x="448896" y="1007204"/>
                  <a:pt x="549977" y="1050316"/>
                </a:cubicBezTo>
                <a:cubicBezTo>
                  <a:pt x="658853" y="1096594"/>
                  <a:pt x="769921" y="1137758"/>
                  <a:pt x="879772" y="1181844"/>
                </a:cubicBezTo>
                <a:cubicBezTo>
                  <a:pt x="970867" y="1218379"/>
                  <a:pt x="1061719" y="1255645"/>
                  <a:pt x="1159634" y="1270503"/>
                </a:cubicBezTo>
                <a:cubicBezTo>
                  <a:pt x="1197144" y="1276105"/>
                  <a:pt x="1229217" y="1279367"/>
                  <a:pt x="1272163" y="1270503"/>
                </a:cubicBezTo>
                <a:cubicBezTo>
                  <a:pt x="1315109" y="1261639"/>
                  <a:pt x="1374444" y="1241674"/>
                  <a:pt x="1417313" y="1217317"/>
                </a:cubicBezTo>
                <a:cubicBezTo>
                  <a:pt x="1538367" y="1148630"/>
                  <a:pt x="1669058" y="1024199"/>
                  <a:pt x="1738844" y="964579"/>
                </a:cubicBezTo>
                <a:cubicBezTo>
                  <a:pt x="1808630" y="904960"/>
                  <a:pt x="1807369" y="897840"/>
                  <a:pt x="1836029" y="859600"/>
                </a:cubicBezTo>
                <a:cubicBezTo>
                  <a:pt x="1865988" y="821116"/>
                  <a:pt x="1893268" y="781414"/>
                  <a:pt x="1910805" y="735136"/>
                </a:cubicBezTo>
                <a:cubicBezTo>
                  <a:pt x="1926637" y="692268"/>
                  <a:pt x="1922983" y="653053"/>
                  <a:pt x="1895460" y="616030"/>
                </a:cubicBezTo>
                <a:close/>
              </a:path>
            </a:pathLst>
          </a:custGeom>
          <a:solidFill>
            <a:srgbClr val="2c2f45"/>
          </a:solidFill>
          <a:ln w="252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9" name="CustomShape 6"/>
          <p:cNvSpPr/>
          <p:nvPr/>
        </p:nvSpPr>
        <p:spPr>
          <a:xfrm>
            <a:off x="388440" y="5703480"/>
            <a:ext cx="1373760" cy="809640"/>
          </a:xfrm>
          <a:custGeom>
            <a:avLst/>
            <a:gdLst/>
            <a:ahLst/>
            <a:rect l="l" t="t" r="r" b="b"/>
            <a:pathLst>
              <a:path w="1373967" h="810074">
                <a:moveTo>
                  <a:pt x="1373526" y="753142"/>
                </a:moveTo>
                <a:cubicBezTo>
                  <a:pt x="1382051" y="766295"/>
                  <a:pt x="1264894" y="805997"/>
                  <a:pt x="1205950" y="809894"/>
                </a:cubicBezTo>
                <a:cubicBezTo>
                  <a:pt x="1156992" y="811843"/>
                  <a:pt x="1086600" y="797715"/>
                  <a:pt x="1036425" y="784319"/>
                </a:cubicBezTo>
                <a:cubicBezTo>
                  <a:pt x="976507" y="768487"/>
                  <a:pt x="728065" y="674956"/>
                  <a:pt x="640623" y="639395"/>
                </a:cubicBezTo>
                <a:cubicBezTo>
                  <a:pt x="561463" y="606269"/>
                  <a:pt x="375132" y="539531"/>
                  <a:pt x="279896" y="474741"/>
                </a:cubicBezTo>
                <a:cubicBezTo>
                  <a:pt x="192941" y="420425"/>
                  <a:pt x="82847" y="336150"/>
                  <a:pt x="44119" y="277449"/>
                </a:cubicBezTo>
                <a:cubicBezTo>
                  <a:pt x="10507" y="218506"/>
                  <a:pt x="-697" y="176368"/>
                  <a:pt x="33" y="87465"/>
                </a:cubicBezTo>
                <a:cubicBezTo>
                  <a:pt x="5148" y="47519"/>
                  <a:pt x="30480" y="24624"/>
                  <a:pt x="66041" y="10740"/>
                </a:cubicBezTo>
                <a:cubicBezTo>
                  <a:pt x="126446" y="-13130"/>
                  <a:pt x="242142" y="-951"/>
                  <a:pt x="368068" y="85516"/>
                </a:cubicBezTo>
                <a:cubicBezTo>
                  <a:pt x="428717" y="134961"/>
                  <a:pt x="500083" y="190982"/>
                  <a:pt x="587038" y="267707"/>
                </a:cubicBezTo>
                <a:cubicBezTo>
                  <a:pt x="730988" y="386082"/>
                  <a:pt x="911717" y="531493"/>
                  <a:pt x="935100" y="548056"/>
                </a:cubicBezTo>
                <a:cubicBezTo>
                  <a:pt x="1020593" y="608218"/>
                  <a:pt x="1117777" y="665700"/>
                  <a:pt x="1215693" y="704672"/>
                </a:cubicBezTo>
                <a:cubicBezTo>
                  <a:pt x="1313852" y="755334"/>
                  <a:pt x="1357694" y="735849"/>
                  <a:pt x="1373526" y="753142"/>
                </a:cubicBezTo>
                <a:close/>
              </a:path>
            </a:pathLst>
          </a:custGeom>
          <a:solidFill>
            <a:srgbClr val="046092"/>
          </a:solidFill>
          <a:ln w="252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0" name="CustomShape 7"/>
          <p:cNvSpPr/>
          <p:nvPr/>
        </p:nvSpPr>
        <p:spPr>
          <a:xfrm>
            <a:off x="419760" y="5303880"/>
            <a:ext cx="1825200" cy="1109520"/>
          </a:xfrm>
          <a:custGeom>
            <a:avLst/>
            <a:gdLst/>
            <a:ahLst/>
            <a:rect l="l" t="t" r="r" b="b"/>
            <a:pathLst>
              <a:path w="1825422" h="1109932">
                <a:moveTo>
                  <a:pt x="1782224" y="754418"/>
                </a:moveTo>
                <a:cubicBezTo>
                  <a:pt x="1824448" y="705612"/>
                  <a:pt x="1828326" y="661414"/>
                  <a:pt x="1824098" y="635692"/>
                </a:cubicBezTo>
                <a:cubicBezTo>
                  <a:pt x="1804612" y="598669"/>
                  <a:pt x="1776358" y="568223"/>
                  <a:pt x="1747617" y="538507"/>
                </a:cubicBezTo>
                <a:cubicBezTo>
                  <a:pt x="1678687" y="468359"/>
                  <a:pt x="1602693" y="406249"/>
                  <a:pt x="1524994" y="346087"/>
                </a:cubicBezTo>
                <a:cubicBezTo>
                  <a:pt x="1488702" y="318076"/>
                  <a:pt x="1390786" y="245980"/>
                  <a:pt x="1378121" y="237942"/>
                </a:cubicBezTo>
                <a:cubicBezTo>
                  <a:pt x="1244401" y="149526"/>
                  <a:pt x="1098746" y="86928"/>
                  <a:pt x="945053" y="43086"/>
                </a:cubicBezTo>
                <a:cubicBezTo>
                  <a:pt x="871495" y="22139"/>
                  <a:pt x="796962" y="7768"/>
                  <a:pt x="720481" y="3384"/>
                </a:cubicBezTo>
                <a:cubicBezTo>
                  <a:pt x="710982" y="-26"/>
                  <a:pt x="654717" y="-2949"/>
                  <a:pt x="583594" y="5576"/>
                </a:cubicBezTo>
                <a:cubicBezTo>
                  <a:pt x="466437" y="19703"/>
                  <a:pt x="352690" y="45765"/>
                  <a:pt x="245519" y="96428"/>
                </a:cubicBezTo>
                <a:cubicBezTo>
                  <a:pt x="160756" y="136373"/>
                  <a:pt x="84762" y="187766"/>
                  <a:pt x="26549" y="262786"/>
                </a:cubicBezTo>
                <a:cubicBezTo>
                  <a:pt x="17537" y="274477"/>
                  <a:pt x="8525" y="286169"/>
                  <a:pt x="0" y="301757"/>
                </a:cubicBezTo>
                <a:cubicBezTo>
                  <a:pt x="35318" y="286169"/>
                  <a:pt x="69418" y="280323"/>
                  <a:pt x="104492" y="282759"/>
                </a:cubicBezTo>
                <a:cubicBezTo>
                  <a:pt x="155885" y="286169"/>
                  <a:pt x="205086" y="300052"/>
                  <a:pt x="252826" y="318807"/>
                </a:cubicBezTo>
                <a:cubicBezTo>
                  <a:pt x="300079" y="337318"/>
                  <a:pt x="344652" y="361432"/>
                  <a:pt x="388982" y="386276"/>
                </a:cubicBezTo>
                <a:cubicBezTo>
                  <a:pt x="408467" y="398455"/>
                  <a:pt x="532688" y="482973"/>
                  <a:pt x="549738" y="495639"/>
                </a:cubicBezTo>
                <a:cubicBezTo>
                  <a:pt x="569955" y="511958"/>
                  <a:pt x="718776" y="640320"/>
                  <a:pt x="739236" y="655421"/>
                </a:cubicBezTo>
                <a:lnTo>
                  <a:pt x="739236" y="655421"/>
                </a:lnTo>
                <a:cubicBezTo>
                  <a:pt x="772118" y="684649"/>
                  <a:pt x="926054" y="803755"/>
                  <a:pt x="968192" y="833471"/>
                </a:cubicBezTo>
                <a:lnTo>
                  <a:pt x="968192" y="833471"/>
                </a:lnTo>
                <a:lnTo>
                  <a:pt x="1216390" y="1002996"/>
                </a:lnTo>
                <a:cubicBezTo>
                  <a:pt x="1228812" y="1012251"/>
                  <a:pt x="1320151" y="1072900"/>
                  <a:pt x="1343047" y="1085810"/>
                </a:cubicBezTo>
                <a:cubicBezTo>
                  <a:pt x="1354982" y="1094335"/>
                  <a:pt x="1385184" y="1105295"/>
                  <a:pt x="1386646" y="1104808"/>
                </a:cubicBezTo>
                <a:cubicBezTo>
                  <a:pt x="1406131" y="1097745"/>
                  <a:pt x="1375519" y="1134708"/>
                  <a:pt x="1441449" y="1076310"/>
                </a:cubicBezTo>
                <a:cubicBezTo>
                  <a:pt x="1507379" y="1017912"/>
                  <a:pt x="1748580" y="799576"/>
                  <a:pt x="1782224" y="754418"/>
                </a:cubicBezTo>
                <a:close/>
                <a:moveTo>
                  <a:pt x="840318" y="736286"/>
                </a:moveTo>
                <a:cubicBezTo>
                  <a:pt x="840805" y="736773"/>
                  <a:pt x="841292" y="737504"/>
                  <a:pt x="841779" y="738235"/>
                </a:cubicBezTo>
                <a:cubicBezTo>
                  <a:pt x="841292" y="737504"/>
                  <a:pt x="840805" y="736773"/>
                  <a:pt x="840318" y="736286"/>
                </a:cubicBezTo>
                <a:close/>
                <a:moveTo>
                  <a:pt x="1254631" y="1026135"/>
                </a:moveTo>
                <a:lnTo>
                  <a:pt x="1254631" y="1026135"/>
                </a:lnTo>
                <a:cubicBezTo>
                  <a:pt x="1255361" y="1026378"/>
                  <a:pt x="1255605" y="1027353"/>
                  <a:pt x="1256092" y="1028083"/>
                </a:cubicBezTo>
                <a:cubicBezTo>
                  <a:pt x="1255361" y="1027353"/>
                  <a:pt x="1254874" y="1026866"/>
                  <a:pt x="1254631" y="1026135"/>
                </a:cubicBezTo>
                <a:close/>
              </a:path>
            </a:pathLst>
          </a:custGeom>
          <a:solidFill>
            <a:srgbClr val="4bbcf9"/>
          </a:solidFill>
          <a:ln w="252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1" name="CustomShape 8"/>
          <p:cNvSpPr/>
          <p:nvPr/>
        </p:nvSpPr>
        <p:spPr>
          <a:xfrm>
            <a:off x="1114200" y="5450760"/>
            <a:ext cx="1037160" cy="781560"/>
          </a:xfrm>
          <a:custGeom>
            <a:avLst/>
            <a:gdLst/>
            <a:ahLst/>
            <a:rect l="l" t="t" r="r" b="b"/>
            <a:pathLst>
              <a:path w="1037568" h="782036">
                <a:moveTo>
                  <a:pt x="1037568" y="662931"/>
                </a:moveTo>
                <a:cubicBezTo>
                  <a:pt x="984226" y="646125"/>
                  <a:pt x="783281" y="390863"/>
                  <a:pt x="557978" y="235709"/>
                </a:cubicBezTo>
                <a:cubicBezTo>
                  <a:pt x="437168" y="152408"/>
                  <a:pt x="342906" y="54980"/>
                  <a:pt x="153895" y="3343"/>
                </a:cubicBezTo>
                <a:cubicBezTo>
                  <a:pt x="118821" y="-6156"/>
                  <a:pt x="40879" y="5048"/>
                  <a:pt x="5317" y="31110"/>
                </a:cubicBezTo>
                <a:cubicBezTo>
                  <a:pt x="-19283" y="49134"/>
                  <a:pt x="45263" y="84696"/>
                  <a:pt x="121013" y="127320"/>
                </a:cubicBezTo>
                <a:cubicBezTo>
                  <a:pt x="196764" y="169945"/>
                  <a:pt x="460550" y="379659"/>
                  <a:pt x="546774" y="450051"/>
                </a:cubicBezTo>
                <a:cubicBezTo>
                  <a:pt x="662226" y="544313"/>
                  <a:pt x="782550" y="629075"/>
                  <a:pt x="844174" y="691916"/>
                </a:cubicBezTo>
                <a:cubicBezTo>
                  <a:pt x="899951" y="748668"/>
                  <a:pt x="907989" y="753296"/>
                  <a:pt x="920168" y="782037"/>
                </a:cubicBezTo>
                <a:cubicBezTo>
                  <a:pt x="949639" y="749886"/>
                  <a:pt x="1008583" y="702877"/>
                  <a:pt x="1037568" y="662931"/>
                </a:cubicBezTo>
                <a:close/>
              </a:path>
            </a:pathLst>
          </a:custGeom>
          <a:solidFill>
            <a:srgbClr val="034062"/>
          </a:solidFill>
          <a:ln w="252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2" name="CustomShape 9"/>
          <p:cNvSpPr/>
          <p:nvPr/>
        </p:nvSpPr>
        <p:spPr>
          <a:xfrm>
            <a:off x="1532520" y="5663880"/>
            <a:ext cx="336600" cy="311040"/>
          </a:xfrm>
          <a:custGeom>
            <a:avLst/>
            <a:gdLst/>
            <a:ahLst/>
            <a:rect l="l" t="t" r="r" b="b"/>
            <a:pathLst>
              <a:path w="336957" h="311260">
                <a:moveTo>
                  <a:pt x="331975" y="249648"/>
                </a:moveTo>
                <a:lnTo>
                  <a:pt x="284723" y="304208"/>
                </a:lnTo>
                <a:cubicBezTo>
                  <a:pt x="277172" y="312733"/>
                  <a:pt x="264263" y="313707"/>
                  <a:pt x="255738" y="306157"/>
                </a:cubicBezTo>
                <a:lnTo>
                  <a:pt x="7052" y="90597"/>
                </a:lnTo>
                <a:cubicBezTo>
                  <a:pt x="-1473" y="83046"/>
                  <a:pt x="-2447" y="70137"/>
                  <a:pt x="5104" y="61612"/>
                </a:cubicBezTo>
                <a:lnTo>
                  <a:pt x="52356" y="7052"/>
                </a:lnTo>
                <a:cubicBezTo>
                  <a:pt x="59907" y="-1473"/>
                  <a:pt x="72816" y="-2447"/>
                  <a:pt x="81341" y="5104"/>
                </a:cubicBezTo>
                <a:lnTo>
                  <a:pt x="329783" y="220420"/>
                </a:lnTo>
                <a:cubicBezTo>
                  <a:pt x="338552" y="227971"/>
                  <a:pt x="339282" y="240880"/>
                  <a:pt x="331975" y="249648"/>
                </a:cubicBezTo>
                <a:close/>
              </a:path>
            </a:pathLst>
          </a:custGeom>
          <a:solidFill>
            <a:srgbClr val="1a1a1a"/>
          </a:solidFill>
          <a:ln w="252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3" name="CustomShape 10"/>
          <p:cNvSpPr/>
          <p:nvPr/>
        </p:nvSpPr>
        <p:spPr>
          <a:xfrm>
            <a:off x="1309680" y="5512680"/>
            <a:ext cx="229680" cy="192600"/>
          </a:xfrm>
          <a:custGeom>
            <a:avLst/>
            <a:gdLst/>
            <a:ahLst/>
            <a:rect l="l" t="t" r="r" b="b"/>
            <a:pathLst>
              <a:path w="230116" h="192783">
                <a:moveTo>
                  <a:pt x="226337" y="145715"/>
                </a:moveTo>
                <a:lnTo>
                  <a:pt x="199544" y="183955"/>
                </a:lnTo>
                <a:cubicBezTo>
                  <a:pt x="192968" y="193211"/>
                  <a:pt x="180302" y="195647"/>
                  <a:pt x="170803" y="189070"/>
                </a:cubicBezTo>
                <a:lnTo>
                  <a:pt x="8828" y="75810"/>
                </a:lnTo>
                <a:cubicBezTo>
                  <a:pt x="-427" y="69234"/>
                  <a:pt x="-2863" y="56568"/>
                  <a:pt x="3714" y="47069"/>
                </a:cubicBezTo>
                <a:lnTo>
                  <a:pt x="30506" y="8828"/>
                </a:lnTo>
                <a:cubicBezTo>
                  <a:pt x="37083" y="-427"/>
                  <a:pt x="49748" y="-2863"/>
                  <a:pt x="59248" y="3714"/>
                </a:cubicBezTo>
                <a:lnTo>
                  <a:pt x="221222" y="116974"/>
                </a:lnTo>
                <a:cubicBezTo>
                  <a:pt x="230721" y="123550"/>
                  <a:pt x="232913" y="136459"/>
                  <a:pt x="226337" y="145715"/>
                </a:cubicBezTo>
                <a:close/>
              </a:path>
            </a:pathLst>
          </a:custGeom>
          <a:solidFill>
            <a:srgbClr val="1a1a1a"/>
          </a:solidFill>
          <a:ln w="252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4" name="CustomShape 11"/>
          <p:cNvSpPr/>
          <p:nvPr/>
        </p:nvSpPr>
        <p:spPr>
          <a:xfrm>
            <a:off x="1538280" y="5683680"/>
            <a:ext cx="330840" cy="283320"/>
          </a:xfrm>
          <a:custGeom>
            <a:avLst/>
            <a:gdLst/>
            <a:ahLst/>
            <a:rect l="l" t="t" r="r" b="b"/>
            <a:pathLst>
              <a:path w="331081" h="283507">
                <a:moveTo>
                  <a:pt x="0" y="51248"/>
                </a:moveTo>
                <a:cubicBezTo>
                  <a:pt x="19209" y="68150"/>
                  <a:pt x="134245" y="63531"/>
                  <a:pt x="181265" y="102241"/>
                </a:cubicBezTo>
                <a:cubicBezTo>
                  <a:pt x="228285" y="140951"/>
                  <a:pt x="274329" y="251112"/>
                  <a:pt x="282123" y="283507"/>
                </a:cubicBezTo>
                <a:cubicBezTo>
                  <a:pt x="304288" y="263777"/>
                  <a:pt x="307452" y="249542"/>
                  <a:pt x="331081" y="226931"/>
                </a:cubicBezTo>
                <a:cubicBezTo>
                  <a:pt x="323922" y="188926"/>
                  <a:pt x="299328" y="103946"/>
                  <a:pt x="239166" y="55476"/>
                </a:cubicBezTo>
                <a:cubicBezTo>
                  <a:pt x="179004" y="7005"/>
                  <a:pt x="136730" y="-3312"/>
                  <a:pt x="62929" y="829"/>
                </a:cubicBezTo>
                <a:cubicBezTo>
                  <a:pt x="37110" y="17148"/>
                  <a:pt x="17736" y="28188"/>
                  <a:pt x="0" y="51248"/>
                </a:cubicBezTo>
                <a:close/>
              </a:path>
            </a:pathLst>
          </a:custGeom>
          <a:solidFill>
            <a:srgbClr val="87d2fb"/>
          </a:solidFill>
          <a:ln w="252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5" name="CustomShape 12"/>
          <p:cNvSpPr/>
          <p:nvPr/>
        </p:nvSpPr>
        <p:spPr>
          <a:xfrm>
            <a:off x="1341000" y="5531040"/>
            <a:ext cx="178920" cy="149040"/>
          </a:xfrm>
          <a:custGeom>
            <a:avLst/>
            <a:gdLst/>
            <a:ahLst/>
            <a:rect l="l" t="t" r="r" b="b"/>
            <a:pathLst>
              <a:path w="179387" h="149428">
                <a:moveTo>
                  <a:pt x="175674" y="118192"/>
                </a:moveTo>
                <a:lnTo>
                  <a:pt x="160086" y="140600"/>
                </a:lnTo>
                <a:cubicBezTo>
                  <a:pt x="153509" y="149856"/>
                  <a:pt x="140844" y="152291"/>
                  <a:pt x="131344" y="145715"/>
                </a:cubicBezTo>
                <a:lnTo>
                  <a:pt x="8829" y="59978"/>
                </a:lnTo>
                <a:cubicBezTo>
                  <a:pt x="-427" y="53402"/>
                  <a:pt x="-2863" y="40736"/>
                  <a:pt x="3714" y="31237"/>
                </a:cubicBezTo>
                <a:lnTo>
                  <a:pt x="19302" y="8828"/>
                </a:lnTo>
                <a:cubicBezTo>
                  <a:pt x="25878" y="-427"/>
                  <a:pt x="38544" y="-2863"/>
                  <a:pt x="48043" y="3714"/>
                </a:cubicBezTo>
                <a:lnTo>
                  <a:pt x="170559" y="89450"/>
                </a:lnTo>
                <a:cubicBezTo>
                  <a:pt x="179815" y="96027"/>
                  <a:pt x="182251" y="108936"/>
                  <a:pt x="175674" y="118192"/>
                </a:cubicBezTo>
                <a:close/>
              </a:path>
            </a:pathLst>
          </a:custGeom>
          <a:solidFill>
            <a:srgbClr val="87d2fb"/>
          </a:solidFill>
          <a:ln w="252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6" name="PlaceHolder 1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7" name="PlaceHolder 1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body"/>
          </p:nvPr>
        </p:nvSpPr>
        <p:spPr>
          <a:xfrm>
            <a:off x="323640" y="339480"/>
            <a:ext cx="11572920" cy="723960"/>
          </a:xfrm>
          <a:prstGeom prst="rect">
            <a:avLst/>
          </a:prstGeom>
        </p:spPr>
        <p:txBody>
          <a:bodyPr lIns="90000" rIns="90000" tIns="45000" bIns="45000" anchor="ctr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5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5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5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5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5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5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5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Seventh Outline LevelBASIC LAYOUT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3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CustomShape 1"/>
          <p:cNvSpPr/>
          <p:nvPr/>
        </p:nvSpPr>
        <p:spPr>
          <a:xfrm>
            <a:off x="0" y="3938040"/>
            <a:ext cx="12191760" cy="2919600"/>
          </a:xfrm>
          <a:prstGeom prst="rect">
            <a:avLst/>
          </a:prstGeom>
          <a:solidFill>
            <a:srgbClr val="07a398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9" name="CustomShape 2"/>
          <p:cNvSpPr/>
          <p:nvPr/>
        </p:nvSpPr>
        <p:spPr>
          <a:xfrm>
            <a:off x="2122560" y="5380560"/>
            <a:ext cx="2074680" cy="829440"/>
          </a:xfrm>
          <a:custGeom>
            <a:avLst/>
            <a:gdLst/>
            <a:ahLst/>
            <a:rect l="l" t="t" r="r" b="b"/>
            <a:pathLst>
              <a:path w="847725" h="390525">
                <a:moveTo>
                  <a:pt x="448273" y="7144"/>
                </a:moveTo>
                <a:cubicBezTo>
                  <a:pt x="460656" y="89059"/>
                  <a:pt x="469228" y="136684"/>
                  <a:pt x="464466" y="184309"/>
                </a:cubicBezTo>
                <a:cubicBezTo>
                  <a:pt x="463513" y="196691"/>
                  <a:pt x="460656" y="208121"/>
                  <a:pt x="452083" y="224314"/>
                </a:cubicBezTo>
                <a:cubicBezTo>
                  <a:pt x="433033" y="261461"/>
                  <a:pt x="379693" y="268129"/>
                  <a:pt x="352071" y="269081"/>
                </a:cubicBezTo>
                <a:cubicBezTo>
                  <a:pt x="256821" y="270986"/>
                  <a:pt x="63463" y="282416"/>
                  <a:pt x="30126" y="283369"/>
                </a:cubicBezTo>
                <a:cubicBezTo>
                  <a:pt x="26316" y="283369"/>
                  <a:pt x="5361" y="283369"/>
                  <a:pt x="7266" y="285274"/>
                </a:cubicBezTo>
                <a:cubicBezTo>
                  <a:pt x="8218" y="286226"/>
                  <a:pt x="12981" y="292894"/>
                  <a:pt x="12981" y="292894"/>
                </a:cubicBezTo>
                <a:cubicBezTo>
                  <a:pt x="24411" y="308134"/>
                  <a:pt x="381598" y="373856"/>
                  <a:pt x="439701" y="384334"/>
                </a:cubicBezTo>
                <a:cubicBezTo>
                  <a:pt x="445416" y="385286"/>
                  <a:pt x="450178" y="385286"/>
                  <a:pt x="455893" y="385286"/>
                </a:cubicBezTo>
                <a:cubicBezTo>
                  <a:pt x="508281" y="381476"/>
                  <a:pt x="794983" y="355759"/>
                  <a:pt x="829273" y="321469"/>
                </a:cubicBezTo>
                <a:cubicBezTo>
                  <a:pt x="870231" y="279559"/>
                  <a:pt x="827368" y="142399"/>
                  <a:pt x="797841" y="52864"/>
                </a:cubicBezTo>
                <a:cubicBezTo>
                  <a:pt x="810223" y="42386"/>
                  <a:pt x="634963" y="21431"/>
                  <a:pt x="448273" y="7144"/>
                </a:cubicBezTo>
                <a:close/>
              </a:path>
            </a:pathLst>
          </a:custGeom>
          <a:solidFill>
            <a:srgbClr val="b3b3b3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0" name="CustomShape 3"/>
          <p:cNvSpPr/>
          <p:nvPr/>
        </p:nvSpPr>
        <p:spPr>
          <a:xfrm>
            <a:off x="2170440" y="5380560"/>
            <a:ext cx="2028240" cy="809280"/>
          </a:xfrm>
          <a:custGeom>
            <a:avLst/>
            <a:gdLst/>
            <a:ahLst/>
            <a:rect l="l" t="t" r="r" b="b"/>
            <a:pathLst>
              <a:path w="828675" h="381000">
                <a:moveTo>
                  <a:pt x="436434" y="7144"/>
                </a:moveTo>
                <a:cubicBezTo>
                  <a:pt x="448816" y="86201"/>
                  <a:pt x="457389" y="131921"/>
                  <a:pt x="452626" y="178594"/>
                </a:cubicBezTo>
                <a:cubicBezTo>
                  <a:pt x="451674" y="190976"/>
                  <a:pt x="448816" y="201454"/>
                  <a:pt x="440244" y="217646"/>
                </a:cubicBezTo>
                <a:cubicBezTo>
                  <a:pt x="421194" y="252889"/>
                  <a:pt x="367854" y="260509"/>
                  <a:pt x="342136" y="260509"/>
                </a:cubicBezTo>
                <a:cubicBezTo>
                  <a:pt x="269746" y="262414"/>
                  <a:pt x="43051" y="274796"/>
                  <a:pt x="11619" y="281464"/>
                </a:cubicBezTo>
                <a:cubicBezTo>
                  <a:pt x="-39816" y="292894"/>
                  <a:pt x="367854" y="362426"/>
                  <a:pt x="428814" y="372904"/>
                </a:cubicBezTo>
                <a:cubicBezTo>
                  <a:pt x="433576" y="373856"/>
                  <a:pt x="439291" y="373856"/>
                  <a:pt x="444054" y="373856"/>
                </a:cubicBezTo>
                <a:cubicBezTo>
                  <a:pt x="494536" y="370046"/>
                  <a:pt x="779334" y="346234"/>
                  <a:pt x="813624" y="311944"/>
                </a:cubicBezTo>
                <a:cubicBezTo>
                  <a:pt x="853629" y="271939"/>
                  <a:pt x="811719" y="139541"/>
                  <a:pt x="782191" y="52864"/>
                </a:cubicBezTo>
                <a:cubicBezTo>
                  <a:pt x="793621" y="41434"/>
                  <a:pt x="620266" y="20479"/>
                  <a:pt x="436434" y="7144"/>
                </a:cubicBezTo>
                <a:close/>
              </a:path>
            </a:pathLst>
          </a:custGeom>
          <a:solidFill>
            <a:srgbClr val="cccccc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1" name="CustomShape 4"/>
          <p:cNvSpPr/>
          <p:nvPr/>
        </p:nvSpPr>
        <p:spPr>
          <a:xfrm>
            <a:off x="721800" y="1529280"/>
            <a:ext cx="4405320" cy="4067640"/>
          </a:xfrm>
          <a:custGeom>
            <a:avLst/>
            <a:gdLst/>
            <a:ahLst/>
            <a:rect l="l" t="t" r="r" b="b"/>
            <a:pathLst>
              <a:path w="1800225" h="1914525">
                <a:moveTo>
                  <a:pt x="1610322" y="1912136"/>
                </a:moveTo>
                <a:lnTo>
                  <a:pt x="53937" y="1736876"/>
                </a:lnTo>
                <a:cubicBezTo>
                  <a:pt x="26314" y="1734018"/>
                  <a:pt x="5359" y="1709253"/>
                  <a:pt x="7264" y="1681631"/>
                </a:cubicBezTo>
                <a:lnTo>
                  <a:pt x="66319" y="529106"/>
                </a:lnTo>
                <a:cubicBezTo>
                  <a:pt x="68224" y="458621"/>
                  <a:pt x="84417" y="438618"/>
                  <a:pt x="107277" y="432903"/>
                </a:cubicBezTo>
                <a:lnTo>
                  <a:pt x="1729384" y="9041"/>
                </a:lnTo>
                <a:cubicBezTo>
                  <a:pt x="1764627" y="-484"/>
                  <a:pt x="1798917" y="27138"/>
                  <a:pt x="1797012" y="63333"/>
                </a:cubicBezTo>
                <a:lnTo>
                  <a:pt x="1691284" y="1844508"/>
                </a:lnTo>
                <a:cubicBezTo>
                  <a:pt x="1687474" y="1885466"/>
                  <a:pt x="1651279" y="1915946"/>
                  <a:pt x="1610322" y="1912136"/>
                </a:cubicBezTo>
                <a:close/>
              </a:path>
            </a:pathLst>
          </a:custGeom>
          <a:solidFill>
            <a:srgbClr val="cccccc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2" name="CustomShape 5"/>
          <p:cNvSpPr/>
          <p:nvPr/>
        </p:nvSpPr>
        <p:spPr>
          <a:xfrm>
            <a:off x="775080" y="1529280"/>
            <a:ext cx="4335480" cy="3541320"/>
          </a:xfrm>
          <a:custGeom>
            <a:avLst/>
            <a:gdLst/>
            <a:ahLst/>
            <a:rect l="l" t="t" r="r" b="b"/>
            <a:pathLst>
              <a:path w="1771650" h="1666875">
                <a:moveTo>
                  <a:pt x="1678781" y="1664486"/>
                </a:moveTo>
                <a:lnTo>
                  <a:pt x="7144" y="1552091"/>
                </a:lnTo>
                <a:lnTo>
                  <a:pt x="58579" y="482433"/>
                </a:lnTo>
                <a:cubicBezTo>
                  <a:pt x="59531" y="459573"/>
                  <a:pt x="75724" y="439571"/>
                  <a:pt x="98584" y="432903"/>
                </a:cubicBezTo>
                <a:lnTo>
                  <a:pt x="1705451" y="9041"/>
                </a:lnTo>
                <a:cubicBezTo>
                  <a:pt x="1740694" y="-484"/>
                  <a:pt x="1774984" y="27138"/>
                  <a:pt x="1772126" y="63333"/>
                </a:cubicBezTo>
                <a:lnTo>
                  <a:pt x="1678781" y="1664486"/>
                </a:lnTo>
                <a:close/>
              </a:path>
            </a:pathLst>
          </a:custGeom>
          <a:solidFill>
            <a:srgbClr val="1a1a1a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3" name="CustomShape 6"/>
          <p:cNvSpPr/>
          <p:nvPr/>
        </p:nvSpPr>
        <p:spPr>
          <a:xfrm>
            <a:off x="1015200" y="1792080"/>
            <a:ext cx="3985920" cy="3015360"/>
          </a:xfrm>
          <a:custGeom>
            <a:avLst/>
            <a:gdLst/>
            <a:ahLst/>
            <a:rect l="l" t="t" r="r" b="b"/>
            <a:pathLst>
              <a:path w="1628775" h="1419225">
                <a:moveTo>
                  <a:pt x="1539716" y="1416844"/>
                </a:moveTo>
                <a:lnTo>
                  <a:pt x="7144" y="1357789"/>
                </a:lnTo>
                <a:lnTo>
                  <a:pt x="57626" y="363379"/>
                </a:lnTo>
                <a:lnTo>
                  <a:pt x="1628299" y="7144"/>
                </a:lnTo>
                <a:close/>
              </a:path>
            </a:pathLst>
          </a:custGeom>
          <a:solidFill>
            <a:srgbClr val="e6e6e6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4" name="CustomShape 7"/>
          <p:cNvSpPr/>
          <p:nvPr/>
        </p:nvSpPr>
        <p:spPr>
          <a:xfrm>
            <a:off x="1003680" y="4820040"/>
            <a:ext cx="4125600" cy="768600"/>
          </a:xfrm>
          <a:custGeom>
            <a:avLst/>
            <a:gdLst/>
            <a:ahLst/>
            <a:rect l="l" t="t" r="r" b="b"/>
            <a:pathLst>
              <a:path w="1685925" h="361950">
                <a:moveTo>
                  <a:pt x="13844" y="7144"/>
                </a:moveTo>
                <a:lnTo>
                  <a:pt x="7176" y="133826"/>
                </a:lnTo>
                <a:cubicBezTo>
                  <a:pt x="6224" y="161449"/>
                  <a:pt x="26226" y="186214"/>
                  <a:pt x="53849" y="189071"/>
                </a:cubicBezTo>
                <a:lnTo>
                  <a:pt x="1597851" y="363379"/>
                </a:lnTo>
                <a:cubicBezTo>
                  <a:pt x="1637856" y="368141"/>
                  <a:pt x="1674051" y="337661"/>
                  <a:pt x="1675956" y="296704"/>
                </a:cubicBezTo>
                <a:lnTo>
                  <a:pt x="1686434" y="111919"/>
                </a:lnTo>
                <a:lnTo>
                  <a:pt x="13844" y="7144"/>
                </a:lnTo>
                <a:close/>
              </a:path>
            </a:pathLst>
          </a:custGeom>
          <a:solidFill>
            <a:srgbClr val="b3b3b3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5" name="CustomShape 8"/>
          <p:cNvSpPr/>
          <p:nvPr/>
        </p:nvSpPr>
        <p:spPr>
          <a:xfrm>
            <a:off x="1003680" y="1805760"/>
            <a:ext cx="2831400" cy="3006000"/>
          </a:xfrm>
          <a:custGeom>
            <a:avLst/>
            <a:gdLst/>
            <a:ahLst/>
            <a:rect l="l" t="t" r="r" b="b"/>
            <a:pathLst>
              <a:path w="2775473" h="3394037">
                <a:moveTo>
                  <a:pt x="1425389" y="306593"/>
                </a:moveTo>
                <a:lnTo>
                  <a:pt x="2775473" y="0"/>
                </a:lnTo>
                <a:lnTo>
                  <a:pt x="2565699" y="3394037"/>
                </a:lnTo>
                <a:lnTo>
                  <a:pt x="0" y="3281082"/>
                </a:lnTo>
                <a:lnTo>
                  <a:pt x="1425389" y="306593"/>
                </a:lnTo>
                <a:close/>
              </a:path>
            </a:pathLst>
          </a:custGeom>
          <a:solidFill>
            <a:srgbClr val="999999">
              <a:alpha val="10000"/>
            </a:srgbClr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6" name="PlaceHolder 9"/>
          <p:cNvSpPr>
            <a:spLocks noGrp="1"/>
          </p:cNvSpPr>
          <p:nvPr>
            <p:ph type="body"/>
          </p:nvPr>
        </p:nvSpPr>
        <p:spPr>
          <a:xfrm>
            <a:off x="323640" y="339480"/>
            <a:ext cx="11572920" cy="723960"/>
          </a:xfrm>
          <a:prstGeom prst="rect">
            <a:avLst/>
          </a:prstGeom>
        </p:spPr>
        <p:txBody>
          <a:bodyPr lIns="90000" rIns="90000" tIns="45000" bIns="45000" anchor="ctr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5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5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5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5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5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5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5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Seventh Outline LevelBASIC LAYOUT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7" name="PlaceHolder 10"/>
          <p:cNvSpPr>
            <a:spLocks noGrp="1"/>
          </p:cNvSpPr>
          <p:nvPr>
            <p:ph type="body"/>
          </p:nvPr>
        </p:nvSpPr>
        <p:spPr>
          <a:xfrm>
            <a:off x="5001120" y="1721880"/>
            <a:ext cx="4028040" cy="3180600"/>
          </a:xfrm>
          <a:prstGeom prst="rect">
            <a:avLst/>
          </a:prstGeom>
        </p:spPr>
        <p:txBody>
          <a:bodyPr lIns="90000" rIns="90000" tIns="45000" bIns="45000" anchor="ctr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Seventh Outline LevelPlace Your Picture Here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8" name="PlaceHolder 1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CustomShape 1"/>
          <p:cNvSpPr/>
          <p:nvPr/>
        </p:nvSpPr>
        <p:spPr>
          <a:xfrm>
            <a:off x="233640" y="5626080"/>
            <a:ext cx="10292040" cy="354600"/>
          </a:xfrm>
          <a:custGeom>
            <a:avLst/>
            <a:gdLst/>
            <a:ahLst/>
            <a:rect l="l" t="t" r="r" b="b"/>
            <a:pathLst>
              <a:path w="1657350" h="57150">
                <a:moveTo>
                  <a:pt x="1605439" y="54769"/>
                </a:moveTo>
                <a:cubicBezTo>
                  <a:pt x="1605439" y="54769"/>
                  <a:pt x="1638776" y="50959"/>
                  <a:pt x="1652111" y="22384"/>
                </a:cubicBezTo>
                <a:lnTo>
                  <a:pt x="1652111" y="22384"/>
                </a:lnTo>
                <a:cubicBezTo>
                  <a:pt x="1652111" y="13811"/>
                  <a:pt x="1645444" y="7144"/>
                  <a:pt x="1636871" y="7144"/>
                </a:cubicBezTo>
                <a:lnTo>
                  <a:pt x="44291" y="12859"/>
                </a:lnTo>
                <a:lnTo>
                  <a:pt x="23336" y="12859"/>
                </a:lnTo>
                <a:cubicBezTo>
                  <a:pt x="14764" y="12859"/>
                  <a:pt x="7144" y="18574"/>
                  <a:pt x="7144" y="26194"/>
                </a:cubicBezTo>
                <a:lnTo>
                  <a:pt x="7144" y="26194"/>
                </a:lnTo>
                <a:cubicBezTo>
                  <a:pt x="17621" y="45244"/>
                  <a:pt x="40481" y="51911"/>
                  <a:pt x="50959" y="53816"/>
                </a:cubicBezTo>
                <a:lnTo>
                  <a:pt x="51911" y="54769"/>
                </a:lnTo>
                <a:cubicBezTo>
                  <a:pt x="51911" y="54769"/>
                  <a:pt x="51911" y="54769"/>
                  <a:pt x="51911" y="54769"/>
                </a:cubicBezTo>
                <a:lnTo>
                  <a:pt x="56674" y="54769"/>
                </a:lnTo>
              </a:path>
            </a:pathLst>
          </a:custGeom>
          <a:solidFill>
            <a:srgbClr val="5f6767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4" name="CustomShape 2"/>
          <p:cNvSpPr/>
          <p:nvPr/>
        </p:nvSpPr>
        <p:spPr>
          <a:xfrm>
            <a:off x="1298160" y="261000"/>
            <a:ext cx="8162640" cy="5323320"/>
          </a:xfrm>
          <a:custGeom>
            <a:avLst/>
            <a:gdLst/>
            <a:ahLst/>
            <a:rect l="l" t="t" r="r" b="b"/>
            <a:pathLst>
              <a:path w="1314450" h="857250">
                <a:moveTo>
                  <a:pt x="1311116" y="813911"/>
                </a:moveTo>
                <a:cubicBezTo>
                  <a:pt x="1311116" y="834866"/>
                  <a:pt x="1297781" y="852964"/>
                  <a:pt x="1281589" y="852964"/>
                </a:cubicBezTo>
                <a:lnTo>
                  <a:pt x="36671" y="852964"/>
                </a:lnTo>
                <a:cubicBezTo>
                  <a:pt x="20479" y="852964"/>
                  <a:pt x="7144" y="835819"/>
                  <a:pt x="7144" y="813911"/>
                </a:cubicBezTo>
                <a:lnTo>
                  <a:pt x="7144" y="46196"/>
                </a:lnTo>
                <a:cubicBezTo>
                  <a:pt x="7144" y="25241"/>
                  <a:pt x="20479" y="7144"/>
                  <a:pt x="36671" y="7144"/>
                </a:cubicBezTo>
                <a:lnTo>
                  <a:pt x="1281589" y="7144"/>
                </a:lnTo>
                <a:cubicBezTo>
                  <a:pt x="1297781" y="7144"/>
                  <a:pt x="1311116" y="24289"/>
                  <a:pt x="1311116" y="46196"/>
                </a:cubicBezTo>
                <a:lnTo>
                  <a:pt x="1311116" y="813911"/>
                </a:lnTo>
                <a:close/>
              </a:path>
            </a:pathLst>
          </a:custGeom>
          <a:solidFill>
            <a:srgbClr val="00000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5" name="CustomShape 3"/>
          <p:cNvSpPr/>
          <p:nvPr/>
        </p:nvSpPr>
        <p:spPr>
          <a:xfrm>
            <a:off x="1647360" y="586440"/>
            <a:ext cx="7452720" cy="4554360"/>
          </a:xfrm>
          <a:custGeom>
            <a:avLst/>
            <a:gdLst/>
            <a:ahLst/>
            <a:rect l="l" t="t" r="r" b="b"/>
            <a:pathLst>
              <a:path w="1200150" h="733425">
                <a:moveTo>
                  <a:pt x="7144" y="7144"/>
                </a:moveTo>
                <a:lnTo>
                  <a:pt x="1196816" y="7144"/>
                </a:lnTo>
                <a:lnTo>
                  <a:pt x="1196816" y="730091"/>
                </a:lnTo>
                <a:lnTo>
                  <a:pt x="7144" y="730091"/>
                </a:lnTo>
                <a:close/>
              </a:path>
            </a:pathLst>
          </a:custGeom>
          <a:solidFill>
            <a:srgbClr val="f2f2f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6" name="CustomShape 4"/>
          <p:cNvSpPr/>
          <p:nvPr/>
        </p:nvSpPr>
        <p:spPr>
          <a:xfrm>
            <a:off x="174600" y="5377680"/>
            <a:ext cx="10410120" cy="413640"/>
          </a:xfrm>
          <a:custGeom>
            <a:avLst/>
            <a:gdLst/>
            <a:ahLst/>
            <a:rect l="l" t="t" r="r" b="b"/>
            <a:pathLst>
              <a:path w="1676400" h="66675">
                <a:moveTo>
                  <a:pt x="50006" y="7144"/>
                </a:moveTo>
                <a:lnTo>
                  <a:pt x="1630204" y="7144"/>
                </a:lnTo>
                <a:cubicBezTo>
                  <a:pt x="1653064" y="7144"/>
                  <a:pt x="1672114" y="26194"/>
                  <a:pt x="1672114" y="49054"/>
                </a:cubicBezTo>
                <a:lnTo>
                  <a:pt x="1672114" y="57626"/>
                </a:lnTo>
                <a:cubicBezTo>
                  <a:pt x="1672114" y="57626"/>
                  <a:pt x="1674019" y="64294"/>
                  <a:pt x="1656874" y="62389"/>
                </a:cubicBezTo>
                <a:cubicBezTo>
                  <a:pt x="1655921" y="62389"/>
                  <a:pt x="1654969" y="62389"/>
                  <a:pt x="1654016" y="62389"/>
                </a:cubicBezTo>
                <a:lnTo>
                  <a:pt x="29051" y="62389"/>
                </a:lnTo>
                <a:cubicBezTo>
                  <a:pt x="26194" y="62389"/>
                  <a:pt x="24289" y="62389"/>
                  <a:pt x="21431" y="63341"/>
                </a:cubicBezTo>
                <a:cubicBezTo>
                  <a:pt x="16669" y="64294"/>
                  <a:pt x="8096" y="64294"/>
                  <a:pt x="7144" y="55721"/>
                </a:cubicBezTo>
                <a:lnTo>
                  <a:pt x="7144" y="48101"/>
                </a:lnTo>
                <a:cubicBezTo>
                  <a:pt x="8096" y="25241"/>
                  <a:pt x="26194" y="7144"/>
                  <a:pt x="50006" y="7144"/>
                </a:cubicBezTo>
                <a:close/>
              </a:path>
            </a:pathLst>
          </a:custGeom>
          <a:solidFill>
            <a:srgbClr val="cccccc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7" name="CustomShape 5"/>
          <p:cNvSpPr/>
          <p:nvPr/>
        </p:nvSpPr>
        <p:spPr>
          <a:xfrm>
            <a:off x="4661640" y="5423040"/>
            <a:ext cx="1455840" cy="165240"/>
          </a:xfrm>
          <a:custGeom>
            <a:avLst/>
            <a:gdLst/>
            <a:ahLst/>
            <a:rect l="l" t="t" r="r" b="b"/>
            <a:pathLst>
              <a:path w="1618413" h="184076">
                <a:moveTo>
                  <a:pt x="1478513" y="177499"/>
                </a:moveTo>
                <a:lnTo>
                  <a:pt x="1485084" y="177499"/>
                </a:lnTo>
                <a:lnTo>
                  <a:pt x="1502686" y="178122"/>
                </a:lnTo>
                <a:lnTo>
                  <a:pt x="1499879" y="178526"/>
                </a:lnTo>
                <a:cubicBezTo>
                  <a:pt x="1487142" y="179142"/>
                  <a:pt x="1478513" y="177499"/>
                  <a:pt x="1478513" y="177499"/>
                </a:cubicBezTo>
                <a:close/>
                <a:moveTo>
                  <a:pt x="84799" y="170928"/>
                </a:moveTo>
                <a:cubicBezTo>
                  <a:pt x="97947" y="177499"/>
                  <a:pt x="104518" y="177499"/>
                  <a:pt x="117666" y="177499"/>
                </a:cubicBezTo>
                <a:lnTo>
                  <a:pt x="104518" y="177499"/>
                </a:lnTo>
                <a:cubicBezTo>
                  <a:pt x="97947" y="177499"/>
                  <a:pt x="91370" y="177499"/>
                  <a:pt x="84799" y="170928"/>
                </a:cubicBezTo>
                <a:close/>
                <a:moveTo>
                  <a:pt x="1603418" y="0"/>
                </a:moveTo>
                <a:lnTo>
                  <a:pt x="1616567" y="0"/>
                </a:lnTo>
                <a:cubicBezTo>
                  <a:pt x="1631361" y="152847"/>
                  <a:pt x="1553705" y="176266"/>
                  <a:pt x="1511177" y="178423"/>
                </a:cubicBezTo>
                <a:lnTo>
                  <a:pt x="1502686" y="178122"/>
                </a:lnTo>
                <a:lnTo>
                  <a:pt x="1521501" y="175419"/>
                </a:lnTo>
                <a:cubicBezTo>
                  <a:pt x="1560791" y="165788"/>
                  <a:pt x="1611636" y="129836"/>
                  <a:pt x="1603418" y="6571"/>
                </a:cubicBezTo>
                <a:close/>
                <a:moveTo>
                  <a:pt x="5911" y="0"/>
                </a:moveTo>
                <a:lnTo>
                  <a:pt x="19060" y="6571"/>
                </a:lnTo>
                <a:cubicBezTo>
                  <a:pt x="19060" y="6571"/>
                  <a:pt x="-20385" y="144631"/>
                  <a:pt x="91379" y="184076"/>
                </a:cubicBezTo>
                <a:cubicBezTo>
                  <a:pt x="-33534" y="151202"/>
                  <a:pt x="5911" y="0"/>
                  <a:pt x="5911" y="0"/>
                </a:cubicBezTo>
                <a:close/>
              </a:path>
            </a:pathLst>
          </a:custGeom>
          <a:solidFill>
            <a:srgbClr val="4d4d4d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8" name="CustomShape 6"/>
          <p:cNvSpPr/>
          <p:nvPr/>
        </p:nvSpPr>
        <p:spPr>
          <a:xfrm>
            <a:off x="669240" y="5574240"/>
            <a:ext cx="372240" cy="103320"/>
          </a:xfrm>
          <a:prstGeom prst="roundRect">
            <a:avLst>
              <a:gd name="adj" fmla="val 28154"/>
            </a:avLst>
          </a:prstGeom>
          <a:solidFill>
            <a:srgbClr val="bfbfbf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9" name="CustomShape 7"/>
          <p:cNvSpPr/>
          <p:nvPr/>
        </p:nvSpPr>
        <p:spPr>
          <a:xfrm>
            <a:off x="753480" y="5599800"/>
            <a:ext cx="203760" cy="49320"/>
          </a:xfrm>
          <a:prstGeom prst="roundRect">
            <a:avLst>
              <a:gd name="adj" fmla="val 28154"/>
            </a:avLst>
          </a:prstGeom>
          <a:solidFill>
            <a:srgbClr val="59595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0" name="CustomShape 8"/>
          <p:cNvSpPr/>
          <p:nvPr/>
        </p:nvSpPr>
        <p:spPr>
          <a:xfrm>
            <a:off x="9535320" y="5572800"/>
            <a:ext cx="796680" cy="103320"/>
          </a:xfrm>
          <a:prstGeom prst="roundRect">
            <a:avLst>
              <a:gd name="adj" fmla="val 28154"/>
            </a:avLst>
          </a:prstGeom>
          <a:solidFill>
            <a:srgbClr val="bfbfbf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1" name="CustomShape 9"/>
          <p:cNvSpPr/>
          <p:nvPr/>
        </p:nvSpPr>
        <p:spPr>
          <a:xfrm>
            <a:off x="9687240" y="5598720"/>
            <a:ext cx="493200" cy="49320"/>
          </a:xfrm>
          <a:prstGeom prst="roundRect">
            <a:avLst>
              <a:gd name="adj" fmla="val 28154"/>
            </a:avLst>
          </a:prstGeom>
          <a:solidFill>
            <a:srgbClr val="59595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2" name="CustomShape 10"/>
          <p:cNvSpPr/>
          <p:nvPr/>
        </p:nvSpPr>
        <p:spPr>
          <a:xfrm>
            <a:off x="4170600" y="278280"/>
            <a:ext cx="4929480" cy="4886280"/>
          </a:xfrm>
          <a:custGeom>
            <a:avLst/>
            <a:gdLst/>
            <a:ahLst/>
            <a:rect l="l" t="t" r="r" b="b"/>
            <a:pathLst>
              <a:path w="3976489" h="4035268">
                <a:moveTo>
                  <a:pt x="2473335" y="0"/>
                </a:moveTo>
                <a:lnTo>
                  <a:pt x="3976489" y="10635"/>
                </a:lnTo>
                <a:cubicBezTo>
                  <a:pt x="3973762" y="1342950"/>
                  <a:pt x="3971034" y="2702953"/>
                  <a:pt x="3968307" y="4035268"/>
                </a:cubicBezTo>
                <a:lnTo>
                  <a:pt x="0" y="4035268"/>
                </a:lnTo>
              </a:path>
            </a:pathLst>
          </a:custGeom>
          <a:solidFill>
            <a:srgbClr val="999999">
              <a:alpha val="10000"/>
            </a:srgbClr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3" name="CustomShape 11"/>
          <p:cNvSpPr/>
          <p:nvPr/>
        </p:nvSpPr>
        <p:spPr>
          <a:xfrm>
            <a:off x="9648360" y="4848120"/>
            <a:ext cx="2252520" cy="1830960"/>
          </a:xfrm>
          <a:custGeom>
            <a:avLst/>
            <a:gdLst/>
            <a:ahLst/>
            <a:rect l="l" t="t" r="r" b="b"/>
            <a:pathLst>
              <a:path w="3831088" h="3114252">
                <a:moveTo>
                  <a:pt x="3817888" y="722004"/>
                </a:moveTo>
                <a:cubicBezTo>
                  <a:pt x="3782528" y="565714"/>
                  <a:pt x="3521574" y="325976"/>
                  <a:pt x="3452269" y="280008"/>
                </a:cubicBezTo>
                <a:cubicBezTo>
                  <a:pt x="3124839" y="63607"/>
                  <a:pt x="2569693" y="-14184"/>
                  <a:pt x="2264893" y="2082"/>
                </a:cubicBezTo>
                <a:cubicBezTo>
                  <a:pt x="2037176" y="14104"/>
                  <a:pt x="1734498" y="94724"/>
                  <a:pt x="1600132" y="195852"/>
                </a:cubicBezTo>
                <a:cubicBezTo>
                  <a:pt x="1465765" y="296981"/>
                  <a:pt x="1179352" y="499238"/>
                  <a:pt x="1027306" y="642091"/>
                </a:cubicBezTo>
                <a:cubicBezTo>
                  <a:pt x="875259" y="784944"/>
                  <a:pt x="615719" y="1020439"/>
                  <a:pt x="513884" y="1130054"/>
                </a:cubicBezTo>
                <a:cubicBezTo>
                  <a:pt x="419827" y="1231182"/>
                  <a:pt x="105127" y="1612359"/>
                  <a:pt x="66231" y="1725510"/>
                </a:cubicBezTo>
                <a:cubicBezTo>
                  <a:pt x="20263" y="1859169"/>
                  <a:pt x="-32776" y="2005558"/>
                  <a:pt x="25921" y="2132146"/>
                </a:cubicBezTo>
                <a:cubicBezTo>
                  <a:pt x="168774" y="2511201"/>
                  <a:pt x="751501" y="2843581"/>
                  <a:pt x="907790" y="2922787"/>
                </a:cubicBezTo>
                <a:cubicBezTo>
                  <a:pt x="1086002" y="3012600"/>
                  <a:pt x="1487688" y="3140602"/>
                  <a:pt x="1745106" y="3109486"/>
                </a:cubicBezTo>
                <a:cubicBezTo>
                  <a:pt x="1995453" y="3079076"/>
                  <a:pt x="2046370" y="3016843"/>
                  <a:pt x="2197710" y="2873283"/>
                </a:cubicBezTo>
                <a:cubicBezTo>
                  <a:pt x="2349049" y="2729723"/>
                  <a:pt x="2399967" y="2662540"/>
                  <a:pt x="2551306" y="2477255"/>
                </a:cubicBezTo>
                <a:cubicBezTo>
                  <a:pt x="2702645" y="2291971"/>
                  <a:pt x="2904902" y="2089714"/>
                  <a:pt x="3064728" y="1989293"/>
                </a:cubicBezTo>
                <a:cubicBezTo>
                  <a:pt x="3224553" y="1888164"/>
                  <a:pt x="3471363" y="1666106"/>
                  <a:pt x="3629068" y="1458898"/>
                </a:cubicBezTo>
                <a:cubicBezTo>
                  <a:pt x="3755654" y="1293415"/>
                  <a:pt x="3817888" y="1005588"/>
                  <a:pt x="3817888" y="1005588"/>
                </a:cubicBezTo>
                <a:cubicBezTo>
                  <a:pt x="3817888" y="1005588"/>
                  <a:pt x="3847589" y="852127"/>
                  <a:pt x="3817888" y="722004"/>
                </a:cubicBezTo>
                <a:close/>
              </a:path>
            </a:pathLst>
          </a:custGeom>
          <a:solidFill>
            <a:srgbClr val="2c2f45"/>
          </a:solidFill>
          <a:ln w="72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4" name="CustomShape 12"/>
          <p:cNvSpPr/>
          <p:nvPr/>
        </p:nvSpPr>
        <p:spPr>
          <a:xfrm>
            <a:off x="9648360" y="5280480"/>
            <a:ext cx="1106640" cy="1107000"/>
          </a:xfrm>
          <a:custGeom>
            <a:avLst/>
            <a:gdLst/>
            <a:ahLst/>
            <a:rect l="l" t="t" r="r" b="b"/>
            <a:pathLst>
              <a:path w="1882301" h="1882825">
                <a:moveTo>
                  <a:pt x="1040743" y="1158660"/>
                </a:moveTo>
                <a:cubicBezTo>
                  <a:pt x="1044986" y="1153710"/>
                  <a:pt x="1503246" y="603514"/>
                  <a:pt x="1544970" y="517237"/>
                </a:cubicBezTo>
                <a:cubicBezTo>
                  <a:pt x="1584573" y="435202"/>
                  <a:pt x="1839162" y="70998"/>
                  <a:pt x="1882302" y="8765"/>
                </a:cubicBezTo>
                <a:cubicBezTo>
                  <a:pt x="1718233" y="-28716"/>
                  <a:pt x="1580330" y="61098"/>
                  <a:pt x="1492638" y="143839"/>
                </a:cubicBezTo>
                <a:lnTo>
                  <a:pt x="1486981" y="149497"/>
                </a:lnTo>
                <a:lnTo>
                  <a:pt x="1482030" y="143132"/>
                </a:lnTo>
                <a:cubicBezTo>
                  <a:pt x="1443135" y="87971"/>
                  <a:pt x="1063373" y="29981"/>
                  <a:pt x="915569" y="12301"/>
                </a:cubicBezTo>
                <a:cubicBezTo>
                  <a:pt x="769888" y="147375"/>
                  <a:pt x="593796" y="310029"/>
                  <a:pt x="513884" y="395600"/>
                </a:cubicBezTo>
                <a:cubicBezTo>
                  <a:pt x="419827" y="496728"/>
                  <a:pt x="105127" y="877905"/>
                  <a:pt x="66231" y="991056"/>
                </a:cubicBezTo>
                <a:cubicBezTo>
                  <a:pt x="20263" y="1124715"/>
                  <a:pt x="-32776" y="1271104"/>
                  <a:pt x="25921" y="1397692"/>
                </a:cubicBezTo>
                <a:cubicBezTo>
                  <a:pt x="84618" y="1524279"/>
                  <a:pt x="257173" y="1655817"/>
                  <a:pt x="375274" y="1727950"/>
                </a:cubicBezTo>
                <a:cubicBezTo>
                  <a:pt x="455894" y="1777454"/>
                  <a:pt x="563388" y="1831908"/>
                  <a:pt x="673710" y="1882826"/>
                </a:cubicBezTo>
                <a:cubicBezTo>
                  <a:pt x="702704" y="1725122"/>
                  <a:pt x="896475" y="1331216"/>
                  <a:pt x="937492" y="1276762"/>
                </a:cubicBezTo>
                <a:cubicBezTo>
                  <a:pt x="979923" y="1220186"/>
                  <a:pt x="1040035" y="1159368"/>
                  <a:pt x="1040743" y="1158660"/>
                </a:cubicBezTo>
                <a:close/>
              </a:path>
            </a:pathLst>
          </a:custGeom>
          <a:solidFill>
            <a:srgbClr val="ffc864"/>
          </a:solidFill>
          <a:ln w="72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5" name="CustomShape 13"/>
          <p:cNvSpPr/>
          <p:nvPr/>
        </p:nvSpPr>
        <p:spPr>
          <a:xfrm>
            <a:off x="10048320" y="5287680"/>
            <a:ext cx="1248480" cy="1254960"/>
          </a:xfrm>
          <a:custGeom>
            <a:avLst/>
            <a:gdLst/>
            <a:ahLst/>
            <a:rect l="l" t="t" r="r" b="b"/>
            <a:pathLst>
              <a:path w="2123698" h="2134891">
                <a:moveTo>
                  <a:pt x="1260924" y="313286"/>
                </a:moveTo>
                <a:lnTo>
                  <a:pt x="1253852" y="310458"/>
                </a:lnTo>
                <a:lnTo>
                  <a:pt x="1256681" y="303386"/>
                </a:lnTo>
                <a:cubicBezTo>
                  <a:pt x="1258095" y="300557"/>
                  <a:pt x="1259510" y="297021"/>
                  <a:pt x="1261631" y="292071"/>
                </a:cubicBezTo>
                <a:cubicBezTo>
                  <a:pt x="1278604" y="253175"/>
                  <a:pt x="1324571" y="148510"/>
                  <a:pt x="1292041" y="71426"/>
                </a:cubicBezTo>
                <a:cubicBezTo>
                  <a:pt x="1278604" y="39603"/>
                  <a:pt x="1253145" y="15558"/>
                  <a:pt x="1216371" y="0"/>
                </a:cubicBezTo>
                <a:cubicBezTo>
                  <a:pt x="1183840" y="46675"/>
                  <a:pt x="916521" y="428559"/>
                  <a:pt x="877626" y="510593"/>
                </a:cubicBezTo>
                <a:cubicBezTo>
                  <a:pt x="835194" y="598992"/>
                  <a:pt x="389663" y="1132922"/>
                  <a:pt x="371276" y="1155553"/>
                </a:cubicBezTo>
                <a:cubicBezTo>
                  <a:pt x="370568" y="1156967"/>
                  <a:pt x="310457" y="1216371"/>
                  <a:pt x="268733" y="1272239"/>
                </a:cubicBezTo>
                <a:cubicBezTo>
                  <a:pt x="228423" y="1325986"/>
                  <a:pt x="35360" y="1718478"/>
                  <a:pt x="7072" y="1874060"/>
                </a:cubicBezTo>
                <a:lnTo>
                  <a:pt x="0" y="1872646"/>
                </a:lnTo>
                <a:cubicBezTo>
                  <a:pt x="169018" y="1950437"/>
                  <a:pt x="342988" y="2020449"/>
                  <a:pt x="438459" y="2050151"/>
                </a:cubicBezTo>
                <a:cubicBezTo>
                  <a:pt x="606771" y="2103191"/>
                  <a:pt x="894599" y="2166838"/>
                  <a:pt x="1079883" y="2116627"/>
                </a:cubicBezTo>
                <a:cubicBezTo>
                  <a:pt x="1168989" y="2092583"/>
                  <a:pt x="1310427" y="1991454"/>
                  <a:pt x="1440551" y="1869110"/>
                </a:cubicBezTo>
                <a:cubicBezTo>
                  <a:pt x="1695140" y="1628664"/>
                  <a:pt x="1879010" y="1207885"/>
                  <a:pt x="2023985" y="988655"/>
                </a:cubicBezTo>
                <a:cubicBezTo>
                  <a:pt x="2050859" y="947638"/>
                  <a:pt x="2084803" y="903792"/>
                  <a:pt x="2123699" y="858532"/>
                </a:cubicBezTo>
                <a:cubicBezTo>
                  <a:pt x="2034593" y="741138"/>
                  <a:pt x="1751716" y="490792"/>
                  <a:pt x="1260924" y="313286"/>
                </a:cubicBezTo>
                <a:close/>
              </a:path>
            </a:pathLst>
          </a:custGeom>
          <a:solidFill>
            <a:srgbClr val="ffc864"/>
          </a:solidFill>
          <a:ln w="72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6" name="CustomShape 14"/>
          <p:cNvSpPr/>
          <p:nvPr/>
        </p:nvSpPr>
        <p:spPr>
          <a:xfrm>
            <a:off x="10187640" y="5411880"/>
            <a:ext cx="479160" cy="622080"/>
          </a:xfrm>
          <a:custGeom>
            <a:avLst/>
            <a:gdLst/>
            <a:ahLst/>
            <a:rect l="l" t="t" r="r" b="b"/>
            <a:pathLst>
              <a:path w="815663" h="1058343">
                <a:moveTo>
                  <a:pt x="123323" y="935292"/>
                </a:moveTo>
                <a:cubicBezTo>
                  <a:pt x="127566" y="930342"/>
                  <a:pt x="585826" y="380146"/>
                  <a:pt x="627551" y="293869"/>
                </a:cubicBezTo>
                <a:cubicBezTo>
                  <a:pt x="648766" y="249316"/>
                  <a:pt x="735044" y="119899"/>
                  <a:pt x="815664" y="1798"/>
                </a:cubicBezTo>
                <a:cubicBezTo>
                  <a:pt x="696149" y="-19418"/>
                  <a:pt x="464189" y="148894"/>
                  <a:pt x="263346" y="411970"/>
                </a:cubicBezTo>
                <a:cubicBezTo>
                  <a:pt x="58968" y="679289"/>
                  <a:pt x="-42160" y="952972"/>
                  <a:pt x="16536" y="1058344"/>
                </a:cubicBezTo>
                <a:cubicBezTo>
                  <a:pt x="17951" y="1056222"/>
                  <a:pt x="19365" y="1054808"/>
                  <a:pt x="20072" y="1053393"/>
                </a:cubicBezTo>
                <a:cubicBezTo>
                  <a:pt x="62504" y="996111"/>
                  <a:pt x="122615" y="935999"/>
                  <a:pt x="123323" y="935292"/>
                </a:cubicBezTo>
                <a:close/>
              </a:path>
            </a:pathLst>
          </a:custGeom>
          <a:solidFill>
            <a:srgbClr val="bc7a00"/>
          </a:solidFill>
          <a:ln w="72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7" name="CustomShape 15"/>
          <p:cNvSpPr/>
          <p:nvPr/>
        </p:nvSpPr>
        <p:spPr>
          <a:xfrm>
            <a:off x="10202400" y="5415120"/>
            <a:ext cx="510120" cy="644760"/>
          </a:xfrm>
          <a:custGeom>
            <a:avLst/>
            <a:gdLst/>
            <a:ahLst/>
            <a:rect l="l" t="t" r="r" b="b"/>
            <a:pathLst>
              <a:path w="868199" h="1097283">
                <a:moveTo>
                  <a:pt x="14144" y="1079176"/>
                </a:moveTo>
                <a:cubicBezTo>
                  <a:pt x="115272" y="1156260"/>
                  <a:pt x="379762" y="980169"/>
                  <a:pt x="604650" y="685270"/>
                </a:cubicBezTo>
                <a:cubicBezTo>
                  <a:pt x="829536" y="390370"/>
                  <a:pt x="929958" y="89106"/>
                  <a:pt x="828829" y="12022"/>
                </a:cubicBezTo>
                <a:cubicBezTo>
                  <a:pt x="821757" y="6365"/>
                  <a:pt x="813979" y="2829"/>
                  <a:pt x="805493" y="0"/>
                </a:cubicBezTo>
                <a:cubicBezTo>
                  <a:pt x="724165" y="118808"/>
                  <a:pt x="636473" y="250346"/>
                  <a:pt x="615258" y="294899"/>
                </a:cubicBezTo>
                <a:cubicBezTo>
                  <a:pt x="572826" y="383298"/>
                  <a:pt x="127295" y="917229"/>
                  <a:pt x="108908" y="939859"/>
                </a:cubicBezTo>
                <a:cubicBezTo>
                  <a:pt x="108200" y="941273"/>
                  <a:pt x="48089" y="1000677"/>
                  <a:pt x="6365" y="1056546"/>
                </a:cubicBezTo>
                <a:cubicBezTo>
                  <a:pt x="4243" y="1058667"/>
                  <a:pt x="2121" y="1062203"/>
                  <a:pt x="0" y="1065739"/>
                </a:cubicBezTo>
                <a:cubicBezTo>
                  <a:pt x="4243" y="1070690"/>
                  <a:pt x="8486" y="1075640"/>
                  <a:pt x="14144" y="1079176"/>
                </a:cubicBezTo>
                <a:close/>
              </a:path>
            </a:pathLst>
          </a:custGeom>
          <a:solidFill>
            <a:srgbClr val="bc7a00"/>
          </a:solidFill>
          <a:ln w="72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8" name="CustomShape 16"/>
          <p:cNvSpPr/>
          <p:nvPr/>
        </p:nvSpPr>
        <p:spPr>
          <a:xfrm>
            <a:off x="10194480" y="4848120"/>
            <a:ext cx="1718640" cy="937800"/>
          </a:xfrm>
          <a:custGeom>
            <a:avLst/>
            <a:gdLst/>
            <a:ahLst/>
            <a:rect l="l" t="t" r="r" b="b"/>
            <a:pathLst>
              <a:path w="2922955" h="1595386">
                <a:moveTo>
                  <a:pt x="2888882" y="722004"/>
                </a:moveTo>
                <a:cubicBezTo>
                  <a:pt x="2853522" y="565714"/>
                  <a:pt x="2592568" y="325976"/>
                  <a:pt x="2523264" y="280008"/>
                </a:cubicBezTo>
                <a:cubicBezTo>
                  <a:pt x="2195833" y="63607"/>
                  <a:pt x="1640687" y="-14184"/>
                  <a:pt x="1335887" y="2082"/>
                </a:cubicBezTo>
                <a:cubicBezTo>
                  <a:pt x="1108170" y="14104"/>
                  <a:pt x="805493" y="94724"/>
                  <a:pt x="671126" y="195852"/>
                </a:cubicBezTo>
                <a:cubicBezTo>
                  <a:pt x="536759" y="296981"/>
                  <a:pt x="250346" y="499238"/>
                  <a:pt x="98300" y="642091"/>
                </a:cubicBezTo>
                <a:cubicBezTo>
                  <a:pt x="68597" y="669671"/>
                  <a:pt x="35360" y="701495"/>
                  <a:pt x="0" y="734026"/>
                </a:cubicBezTo>
                <a:cubicBezTo>
                  <a:pt x="85570" y="744634"/>
                  <a:pt x="492206" y="799795"/>
                  <a:pt x="559389" y="863442"/>
                </a:cubicBezTo>
                <a:cubicBezTo>
                  <a:pt x="652031" y="777872"/>
                  <a:pt x="796299" y="688058"/>
                  <a:pt x="967440" y="732612"/>
                </a:cubicBezTo>
                <a:lnTo>
                  <a:pt x="968147" y="732612"/>
                </a:lnTo>
                <a:cubicBezTo>
                  <a:pt x="1011992" y="749584"/>
                  <a:pt x="1041695" y="777165"/>
                  <a:pt x="1057253" y="813939"/>
                </a:cubicBezTo>
                <a:cubicBezTo>
                  <a:pt x="1091906" y="896680"/>
                  <a:pt x="1044523" y="1004881"/>
                  <a:pt x="1026136" y="1045898"/>
                </a:cubicBezTo>
                <a:cubicBezTo>
                  <a:pt x="1025429" y="1047312"/>
                  <a:pt x="1024722" y="1048727"/>
                  <a:pt x="1024722" y="1050141"/>
                </a:cubicBezTo>
                <a:cubicBezTo>
                  <a:pt x="1510563" y="1226939"/>
                  <a:pt x="1792733" y="1476578"/>
                  <a:pt x="1884668" y="1595386"/>
                </a:cubicBezTo>
                <a:cubicBezTo>
                  <a:pt x="2068538" y="1384643"/>
                  <a:pt x="2355658" y="1155513"/>
                  <a:pt x="2581960" y="1103888"/>
                </a:cubicBezTo>
                <a:cubicBezTo>
                  <a:pt x="3009105" y="1004881"/>
                  <a:pt x="2930606" y="906581"/>
                  <a:pt x="2888882" y="722004"/>
                </a:cubicBezTo>
                <a:close/>
              </a:path>
            </a:pathLst>
          </a:custGeom>
          <a:solidFill>
            <a:srgbClr val="ffc864"/>
          </a:solidFill>
          <a:ln w="72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9" name="CustomShape 17"/>
          <p:cNvSpPr/>
          <p:nvPr/>
        </p:nvSpPr>
        <p:spPr>
          <a:xfrm>
            <a:off x="10044360" y="6387480"/>
            <a:ext cx="3960" cy="1440"/>
          </a:xfrm>
          <a:custGeom>
            <a:avLst/>
            <a:gdLst/>
            <a:ahLst/>
            <a:rect l="l" t="t" r="r" b="b"/>
            <a:pathLst>
              <a:path w="7071" h="2828">
                <a:moveTo>
                  <a:pt x="0" y="1414"/>
                </a:moveTo>
                <a:lnTo>
                  <a:pt x="7072" y="2829"/>
                </a:lnTo>
                <a:cubicBezTo>
                  <a:pt x="4950" y="2121"/>
                  <a:pt x="2829" y="707"/>
                  <a:pt x="707" y="0"/>
                </a:cubicBezTo>
                <a:cubicBezTo>
                  <a:pt x="0" y="707"/>
                  <a:pt x="0" y="1414"/>
                  <a:pt x="0" y="1414"/>
                </a:cubicBezTo>
                <a:close/>
              </a:path>
            </a:pathLst>
          </a:custGeom>
          <a:solidFill>
            <a:srgbClr val="ed1c24"/>
          </a:solidFill>
          <a:ln w="72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0" name="CustomShape 18"/>
          <p:cNvSpPr/>
          <p:nvPr/>
        </p:nvSpPr>
        <p:spPr>
          <a:xfrm>
            <a:off x="10174680" y="5515920"/>
            <a:ext cx="480240" cy="522720"/>
          </a:xfrm>
          <a:custGeom>
            <a:avLst/>
            <a:gdLst/>
            <a:ahLst/>
            <a:rect l="l" t="t" r="r" b="b"/>
            <a:pathLst>
              <a:path w="817443" h="889403">
                <a:moveTo>
                  <a:pt x="676189" y="114374"/>
                </a:moveTo>
                <a:cubicBezTo>
                  <a:pt x="754202" y="177542"/>
                  <a:pt x="697694" y="376641"/>
                  <a:pt x="549977" y="559076"/>
                </a:cubicBezTo>
                <a:cubicBezTo>
                  <a:pt x="402259" y="741511"/>
                  <a:pt x="219268" y="838196"/>
                  <a:pt x="141255" y="775029"/>
                </a:cubicBezTo>
                <a:cubicBezTo>
                  <a:pt x="63242" y="711862"/>
                  <a:pt x="119749" y="512762"/>
                  <a:pt x="267467" y="330328"/>
                </a:cubicBezTo>
                <a:cubicBezTo>
                  <a:pt x="415185" y="147893"/>
                  <a:pt x="598176" y="51207"/>
                  <a:pt x="676189" y="114374"/>
                </a:cubicBezTo>
                <a:close/>
              </a:path>
            </a:pathLst>
          </a:custGeom>
          <a:solidFill>
            <a:srgbClr val="e62601"/>
          </a:solidFill>
          <a:ln w="72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1" name="CustomShape 19"/>
          <p:cNvSpPr/>
          <p:nvPr/>
        </p:nvSpPr>
        <p:spPr>
          <a:xfrm>
            <a:off x="301680" y="5924880"/>
            <a:ext cx="9706320" cy="920520"/>
          </a:xfrm>
          <a:custGeom>
            <a:avLst/>
            <a:gdLst/>
            <a:ahLst/>
            <a:rect l="l" t="t" r="r" b="b"/>
            <a:pathLst>
              <a:path w="8477199" h="1734757">
                <a:moveTo>
                  <a:pt x="6697195" y="214691"/>
                </a:moveTo>
                <a:cubicBezTo>
                  <a:pt x="6701351" y="214691"/>
                  <a:pt x="6696569" y="216176"/>
                  <a:pt x="6709662" y="214691"/>
                </a:cubicBezTo>
                <a:cubicBezTo>
                  <a:pt x="6889701" y="194272"/>
                  <a:pt x="7085675" y="417196"/>
                  <a:pt x="7145860" y="789985"/>
                </a:cubicBezTo>
                <a:cubicBezTo>
                  <a:pt x="7164162" y="921824"/>
                  <a:pt x="7090864" y="1099083"/>
                  <a:pt x="7305314" y="1114171"/>
                </a:cubicBezTo>
                <a:cubicBezTo>
                  <a:pt x="7519764" y="1129259"/>
                  <a:pt x="8426559" y="886055"/>
                  <a:pt x="8432561" y="880513"/>
                </a:cubicBezTo>
                <a:cubicBezTo>
                  <a:pt x="8444518" y="893841"/>
                  <a:pt x="8462935" y="874208"/>
                  <a:pt x="8477199" y="929103"/>
                </a:cubicBezTo>
                <a:cubicBezTo>
                  <a:pt x="8287631" y="977974"/>
                  <a:pt x="7523562" y="1192837"/>
                  <a:pt x="7295156" y="1173736"/>
                </a:cubicBezTo>
                <a:cubicBezTo>
                  <a:pt x="7066750" y="1154635"/>
                  <a:pt x="7142780" y="995964"/>
                  <a:pt x="7106764" y="814498"/>
                </a:cubicBezTo>
                <a:cubicBezTo>
                  <a:pt x="7056895" y="565156"/>
                  <a:pt x="6955887" y="282106"/>
                  <a:pt x="6708739" y="275180"/>
                </a:cubicBezTo>
                <a:lnTo>
                  <a:pt x="6697657" y="275180"/>
                </a:lnTo>
                <a:cubicBezTo>
                  <a:pt x="6361044" y="275180"/>
                  <a:pt x="6029511" y="624259"/>
                  <a:pt x="5808796" y="855594"/>
                </a:cubicBezTo>
                <a:cubicBezTo>
                  <a:pt x="5759852" y="906848"/>
                  <a:pt x="5717832" y="951175"/>
                  <a:pt x="5680431" y="987191"/>
                </a:cubicBezTo>
                <a:cubicBezTo>
                  <a:pt x="5633795" y="1031519"/>
                  <a:pt x="5577001" y="1094316"/>
                  <a:pt x="5510509" y="1166348"/>
                </a:cubicBezTo>
                <a:cubicBezTo>
                  <a:pt x="5397843" y="1289634"/>
                  <a:pt x="5257472" y="1442934"/>
                  <a:pt x="5121257" y="1556985"/>
                </a:cubicBezTo>
                <a:cubicBezTo>
                  <a:pt x="4978116" y="1676115"/>
                  <a:pt x="4860833" y="1734757"/>
                  <a:pt x="4763866" y="1734757"/>
                </a:cubicBezTo>
                <a:cubicBezTo>
                  <a:pt x="4749090" y="1734757"/>
                  <a:pt x="4734776" y="1733371"/>
                  <a:pt x="4720924" y="1730601"/>
                </a:cubicBezTo>
                <a:cubicBezTo>
                  <a:pt x="4585633" y="1703820"/>
                  <a:pt x="4538997" y="1550059"/>
                  <a:pt x="4489128" y="1387063"/>
                </a:cubicBezTo>
                <a:cubicBezTo>
                  <a:pt x="4442954" y="1236072"/>
                  <a:pt x="4418813" y="1081958"/>
                  <a:pt x="4263335" y="977494"/>
                </a:cubicBezTo>
                <a:cubicBezTo>
                  <a:pt x="4109169" y="873912"/>
                  <a:pt x="3780422" y="954745"/>
                  <a:pt x="3440333" y="1010362"/>
                </a:cubicBezTo>
                <a:cubicBezTo>
                  <a:pt x="3100245" y="1065979"/>
                  <a:pt x="2562688" y="1258131"/>
                  <a:pt x="2222804" y="1311196"/>
                </a:cubicBezTo>
                <a:cubicBezTo>
                  <a:pt x="979697" y="1513066"/>
                  <a:pt x="626734" y="1273713"/>
                  <a:pt x="116247" y="971172"/>
                </a:cubicBezTo>
                <a:cubicBezTo>
                  <a:pt x="6439" y="799723"/>
                  <a:pt x="-16420" y="690908"/>
                  <a:pt x="9979" y="496270"/>
                </a:cubicBezTo>
                <a:cubicBezTo>
                  <a:pt x="45556" y="289166"/>
                  <a:pt x="119774" y="165423"/>
                  <a:pt x="174672" y="0"/>
                </a:cubicBezTo>
                <a:lnTo>
                  <a:pt x="248669" y="55572"/>
                </a:lnTo>
                <a:cubicBezTo>
                  <a:pt x="180252" y="231475"/>
                  <a:pt x="-152870" y="651658"/>
                  <a:pt x="313900" y="944502"/>
                </a:cubicBezTo>
                <a:cubicBezTo>
                  <a:pt x="581322" y="1112278"/>
                  <a:pt x="1112430" y="1259723"/>
                  <a:pt x="1735499" y="1229124"/>
                </a:cubicBezTo>
                <a:cubicBezTo>
                  <a:pt x="2358568" y="1198525"/>
                  <a:pt x="3585878" y="748472"/>
                  <a:pt x="4052317" y="760908"/>
                </a:cubicBezTo>
                <a:cubicBezTo>
                  <a:pt x="4518756" y="773344"/>
                  <a:pt x="4444040" y="1108986"/>
                  <a:pt x="4534135" y="1303743"/>
                </a:cubicBezTo>
                <a:cubicBezTo>
                  <a:pt x="4613736" y="1475815"/>
                  <a:pt x="4613163" y="1689202"/>
                  <a:pt x="4824736" y="1596007"/>
                </a:cubicBezTo>
                <a:cubicBezTo>
                  <a:pt x="5036309" y="1502812"/>
                  <a:pt x="5331566" y="1213294"/>
                  <a:pt x="5803572" y="744571"/>
                </a:cubicBezTo>
                <a:cubicBezTo>
                  <a:pt x="6030751" y="505386"/>
                  <a:pt x="6334725" y="214691"/>
                  <a:pt x="6697195" y="214691"/>
                </a:cubicBezTo>
                <a:close/>
              </a:path>
            </a:pathLst>
          </a:custGeom>
          <a:solidFill>
            <a:srgbClr val="6e74a2"/>
          </a:solidFill>
          <a:ln w="7200">
            <a:noFill/>
          </a:ln>
          <a:effectLst>
            <a:outerShdw dist="37674" dir="2700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32" name="CustomShape 20"/>
          <p:cNvSpPr/>
          <p:nvPr/>
        </p:nvSpPr>
        <p:spPr>
          <a:xfrm>
            <a:off x="1536840" y="586440"/>
            <a:ext cx="7697520" cy="4693680"/>
          </a:xfrm>
          <a:prstGeom prst="rect">
            <a:avLst/>
          </a:prstGeom>
          <a:solidFill>
            <a:srgbClr val="ffffff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3" name="CustomShape 21"/>
          <p:cNvSpPr/>
          <p:nvPr/>
        </p:nvSpPr>
        <p:spPr>
          <a:xfrm>
            <a:off x="1536840" y="586440"/>
            <a:ext cx="7697520" cy="4693680"/>
          </a:xfrm>
          <a:prstGeom prst="rect">
            <a:avLst/>
          </a:prstGeom>
          <a:solidFill>
            <a:srgbClr val="07a398">
              <a:alpha val="6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4" name="PlaceHolder 2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5" name="PlaceHolder 2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PlaceHolder 1"/>
          <p:cNvSpPr>
            <a:spLocks noGrp="1"/>
          </p:cNvSpPr>
          <p:nvPr>
            <p:ph type="body"/>
          </p:nvPr>
        </p:nvSpPr>
        <p:spPr>
          <a:xfrm>
            <a:off x="323640" y="339480"/>
            <a:ext cx="11572920" cy="723960"/>
          </a:xfrm>
          <a:prstGeom prst="rect">
            <a:avLst/>
          </a:prstGeom>
        </p:spPr>
        <p:txBody>
          <a:bodyPr lIns="90000" rIns="90000" tIns="45000" bIns="45000" anchor="ctr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5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5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5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5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5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5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5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Seventh Outline LevelBASIC LAYOUT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1" name="CustomShape 2"/>
          <p:cNvSpPr/>
          <p:nvPr/>
        </p:nvSpPr>
        <p:spPr>
          <a:xfrm flipH="1">
            <a:off x="11068560" y="5934600"/>
            <a:ext cx="768600" cy="681120"/>
          </a:xfrm>
          <a:custGeom>
            <a:avLst/>
            <a:gdLst/>
            <a:ahLst/>
            <a:rect l="l" t="t" r="r" b="b"/>
            <a:pathLst>
              <a:path w="1677791" h="1486830">
                <a:moveTo>
                  <a:pt x="1290726" y="1211742"/>
                </a:moveTo>
                <a:cubicBezTo>
                  <a:pt x="1255431" y="1211742"/>
                  <a:pt x="1225148" y="1233202"/>
                  <a:pt x="1212213" y="1263785"/>
                </a:cubicBezTo>
                <a:lnTo>
                  <a:pt x="1210535" y="1272092"/>
                </a:lnTo>
                <a:lnTo>
                  <a:pt x="1210535" y="1321812"/>
                </a:lnTo>
                <a:lnTo>
                  <a:pt x="1212213" y="1330120"/>
                </a:lnTo>
                <a:cubicBezTo>
                  <a:pt x="1225148" y="1360703"/>
                  <a:pt x="1255431" y="1382162"/>
                  <a:pt x="1290726" y="1382162"/>
                </a:cubicBezTo>
                <a:cubicBezTo>
                  <a:pt x="1337786" y="1382162"/>
                  <a:pt x="1375936" y="1344012"/>
                  <a:pt x="1375936" y="1296952"/>
                </a:cubicBezTo>
                <a:cubicBezTo>
                  <a:pt x="1375936" y="1249892"/>
                  <a:pt x="1337786" y="1211742"/>
                  <a:pt x="1290726" y="1211742"/>
                </a:cubicBezTo>
                <a:close/>
                <a:moveTo>
                  <a:pt x="682149" y="1211742"/>
                </a:moveTo>
                <a:cubicBezTo>
                  <a:pt x="635089" y="1211742"/>
                  <a:pt x="596939" y="1249892"/>
                  <a:pt x="596939" y="1296952"/>
                </a:cubicBezTo>
                <a:cubicBezTo>
                  <a:pt x="596939" y="1344012"/>
                  <a:pt x="635089" y="1382162"/>
                  <a:pt x="682149" y="1382162"/>
                </a:cubicBezTo>
                <a:cubicBezTo>
                  <a:pt x="729209" y="1382162"/>
                  <a:pt x="767359" y="1344012"/>
                  <a:pt x="767359" y="1296952"/>
                </a:cubicBezTo>
                <a:cubicBezTo>
                  <a:pt x="767359" y="1249892"/>
                  <a:pt x="729209" y="1211742"/>
                  <a:pt x="682149" y="1211742"/>
                </a:cubicBezTo>
                <a:close/>
                <a:moveTo>
                  <a:pt x="1392841" y="640871"/>
                </a:moveTo>
                <a:lnTo>
                  <a:pt x="1360870" y="788070"/>
                </a:lnTo>
                <a:lnTo>
                  <a:pt x="625002" y="791267"/>
                </a:lnTo>
                <a:lnTo>
                  <a:pt x="577044" y="650464"/>
                </a:lnTo>
                <a:close/>
                <a:moveTo>
                  <a:pt x="1444679" y="433897"/>
                </a:moveTo>
                <a:lnTo>
                  <a:pt x="1406313" y="574698"/>
                </a:lnTo>
                <a:lnTo>
                  <a:pt x="543426" y="584292"/>
                </a:lnTo>
                <a:lnTo>
                  <a:pt x="492271" y="437094"/>
                </a:lnTo>
                <a:close/>
                <a:moveTo>
                  <a:pt x="393221" y="348324"/>
                </a:moveTo>
                <a:lnTo>
                  <a:pt x="580583" y="864764"/>
                </a:lnTo>
                <a:lnTo>
                  <a:pt x="1407174" y="864764"/>
                </a:lnTo>
                <a:lnTo>
                  <a:pt x="1508184" y="348324"/>
                </a:lnTo>
                <a:close/>
                <a:moveTo>
                  <a:pt x="34808" y="0"/>
                </a:moveTo>
                <a:lnTo>
                  <a:pt x="294110" y="64594"/>
                </a:lnTo>
                <a:lnTo>
                  <a:pt x="292553" y="70844"/>
                </a:lnTo>
                <a:lnTo>
                  <a:pt x="340979" y="204324"/>
                </a:lnTo>
                <a:lnTo>
                  <a:pt x="1536349" y="204324"/>
                </a:lnTo>
                <a:lnTo>
                  <a:pt x="1536474" y="203688"/>
                </a:lnTo>
                <a:lnTo>
                  <a:pt x="1579508" y="204324"/>
                </a:lnTo>
                <a:lnTo>
                  <a:pt x="1631907" y="204324"/>
                </a:lnTo>
                <a:lnTo>
                  <a:pt x="1631907" y="205098"/>
                </a:lnTo>
                <a:lnTo>
                  <a:pt x="1677791" y="205776"/>
                </a:lnTo>
                <a:lnTo>
                  <a:pt x="1525738" y="1008764"/>
                </a:lnTo>
                <a:lnTo>
                  <a:pt x="1518818" y="1007409"/>
                </a:lnTo>
                <a:lnTo>
                  <a:pt x="1518818" y="1008764"/>
                </a:lnTo>
                <a:lnTo>
                  <a:pt x="632825" y="1008764"/>
                </a:lnTo>
                <a:lnTo>
                  <a:pt x="668973" y="1108403"/>
                </a:lnTo>
                <a:lnTo>
                  <a:pt x="682149" y="1107074"/>
                </a:lnTo>
                <a:cubicBezTo>
                  <a:pt x="734583" y="1107074"/>
                  <a:pt x="782052" y="1128327"/>
                  <a:pt x="816413" y="1162688"/>
                </a:cubicBezTo>
                <a:lnTo>
                  <a:pt x="853014" y="1216974"/>
                </a:lnTo>
                <a:lnTo>
                  <a:pt x="1119861" y="1216974"/>
                </a:lnTo>
                <a:lnTo>
                  <a:pt x="1156462" y="1162688"/>
                </a:lnTo>
                <a:cubicBezTo>
                  <a:pt x="1190823" y="1128327"/>
                  <a:pt x="1238293" y="1107074"/>
                  <a:pt x="1290726" y="1107074"/>
                </a:cubicBezTo>
                <a:cubicBezTo>
                  <a:pt x="1395593" y="1107074"/>
                  <a:pt x="1480604" y="1192085"/>
                  <a:pt x="1480604" y="1296952"/>
                </a:cubicBezTo>
                <a:cubicBezTo>
                  <a:pt x="1480604" y="1401819"/>
                  <a:pt x="1395593" y="1486830"/>
                  <a:pt x="1290726" y="1486830"/>
                </a:cubicBezTo>
                <a:cubicBezTo>
                  <a:pt x="1212076" y="1486830"/>
                  <a:pt x="1144595" y="1439012"/>
                  <a:pt x="1115770" y="1370861"/>
                </a:cubicBezTo>
                <a:lnTo>
                  <a:pt x="1113774" y="1360974"/>
                </a:lnTo>
                <a:lnTo>
                  <a:pt x="859102" y="1360974"/>
                </a:lnTo>
                <a:lnTo>
                  <a:pt x="857106" y="1370861"/>
                </a:lnTo>
                <a:cubicBezTo>
                  <a:pt x="828281" y="1439012"/>
                  <a:pt x="760800" y="1486830"/>
                  <a:pt x="682149" y="1486830"/>
                </a:cubicBezTo>
                <a:cubicBezTo>
                  <a:pt x="577282" y="1486830"/>
                  <a:pt x="492271" y="1401819"/>
                  <a:pt x="492271" y="1296952"/>
                </a:cubicBezTo>
                <a:cubicBezTo>
                  <a:pt x="492271" y="1270736"/>
                  <a:pt x="497584" y="1245760"/>
                  <a:pt x="507193" y="1223043"/>
                </a:cubicBezTo>
                <a:lnTo>
                  <a:pt x="539822" y="1174647"/>
                </a:lnTo>
                <a:lnTo>
                  <a:pt x="180691" y="184741"/>
                </a:lnTo>
                <a:lnTo>
                  <a:pt x="0" y="139730"/>
                </a:lnTo>
                <a:close/>
              </a:path>
            </a:pathLst>
          </a:custGeom>
          <a:solidFill>
            <a:srgbClr val="07a398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2" name="CustomShape 3"/>
          <p:cNvSpPr/>
          <p:nvPr/>
        </p:nvSpPr>
        <p:spPr>
          <a:xfrm>
            <a:off x="353160" y="6624360"/>
            <a:ext cx="11485440" cy="96840"/>
          </a:xfrm>
          <a:prstGeom prst="rect">
            <a:avLst/>
          </a:prstGeom>
          <a:solidFill>
            <a:srgbClr val="07a398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3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7a398">
            <a:alpha val="60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CustomShape 1"/>
          <p:cNvSpPr/>
          <p:nvPr/>
        </p:nvSpPr>
        <p:spPr>
          <a:xfrm>
            <a:off x="2677680" y="1143360"/>
            <a:ext cx="2564280" cy="3320280"/>
          </a:xfrm>
          <a:custGeom>
            <a:avLst/>
            <a:gdLst/>
            <a:ahLst/>
            <a:rect l="l" t="t" r="r" b="b"/>
            <a:pathLst>
              <a:path w="1906136" h="2468044">
                <a:moveTo>
                  <a:pt x="1901480" y="1594450"/>
                </a:moveTo>
                <a:lnTo>
                  <a:pt x="1898376" y="1588241"/>
                </a:lnTo>
                <a:lnTo>
                  <a:pt x="1892167" y="1582963"/>
                </a:lnTo>
                <a:lnTo>
                  <a:pt x="1886889" y="1575513"/>
                </a:lnTo>
                <a:lnTo>
                  <a:pt x="1879749" y="1577686"/>
                </a:lnTo>
                <a:lnTo>
                  <a:pt x="1870436" y="1577686"/>
                </a:lnTo>
                <a:lnTo>
                  <a:pt x="1862054" y="1575513"/>
                </a:lnTo>
                <a:lnTo>
                  <a:pt x="1855845" y="1568062"/>
                </a:lnTo>
                <a:lnTo>
                  <a:pt x="1854913" y="1558748"/>
                </a:lnTo>
                <a:lnTo>
                  <a:pt x="1850878" y="1548193"/>
                </a:lnTo>
                <a:lnTo>
                  <a:pt x="1845600" y="1542916"/>
                </a:lnTo>
                <a:lnTo>
                  <a:pt x="1789410" y="1538569"/>
                </a:lnTo>
                <a:lnTo>
                  <a:pt x="1785374" y="1537638"/>
                </a:lnTo>
                <a:lnTo>
                  <a:pt x="1782269" y="1535465"/>
                </a:lnTo>
                <a:lnTo>
                  <a:pt x="1778233" y="1533292"/>
                </a:lnTo>
                <a:lnTo>
                  <a:pt x="1777302" y="1533292"/>
                </a:lnTo>
                <a:lnTo>
                  <a:pt x="1771093" y="1531119"/>
                </a:lnTo>
                <a:lnTo>
                  <a:pt x="1767989" y="1533292"/>
                </a:lnTo>
                <a:lnTo>
                  <a:pt x="1762711" y="1535465"/>
                </a:lnTo>
                <a:lnTo>
                  <a:pt x="1758675" y="1522737"/>
                </a:lnTo>
                <a:lnTo>
                  <a:pt x="1736944" y="1515286"/>
                </a:lnTo>
                <a:lnTo>
                  <a:pt x="1713971" y="1515286"/>
                </a:lnTo>
                <a:lnTo>
                  <a:pt x="1717075" y="1509077"/>
                </a:lnTo>
                <a:lnTo>
                  <a:pt x="1721111" y="1505973"/>
                </a:lnTo>
                <a:lnTo>
                  <a:pt x="1724216" y="1500695"/>
                </a:lnTo>
                <a:lnTo>
                  <a:pt x="1728252" y="1496349"/>
                </a:lnTo>
                <a:lnTo>
                  <a:pt x="1729183" y="1488898"/>
                </a:lnTo>
                <a:lnTo>
                  <a:pt x="1704037" y="1476170"/>
                </a:lnTo>
                <a:lnTo>
                  <a:pt x="1682306" y="1459406"/>
                </a:lnTo>
                <a:lnTo>
                  <a:pt x="1662437" y="1439537"/>
                </a:lnTo>
                <a:lnTo>
                  <a:pt x="1645673" y="1417496"/>
                </a:lnTo>
                <a:lnTo>
                  <a:pt x="1621769" y="1415322"/>
                </a:lnTo>
                <a:lnTo>
                  <a:pt x="1604073" y="1414391"/>
                </a:lnTo>
                <a:lnTo>
                  <a:pt x="1582342" y="1412218"/>
                </a:lnTo>
                <a:lnTo>
                  <a:pt x="1578306" y="1400732"/>
                </a:lnTo>
                <a:lnTo>
                  <a:pt x="1571166" y="1393281"/>
                </a:lnTo>
                <a:lnTo>
                  <a:pt x="1562784" y="1392350"/>
                </a:lnTo>
                <a:lnTo>
                  <a:pt x="1549124" y="1388003"/>
                </a:lnTo>
                <a:lnTo>
                  <a:pt x="1549124" y="1377448"/>
                </a:lnTo>
                <a:lnTo>
                  <a:pt x="1536707" y="1371239"/>
                </a:lnTo>
                <a:lnTo>
                  <a:pt x="1529566" y="1365962"/>
                </a:lnTo>
                <a:lnTo>
                  <a:pt x="1522426" y="1360684"/>
                </a:lnTo>
                <a:lnTo>
                  <a:pt x="1510008" y="1356338"/>
                </a:lnTo>
                <a:lnTo>
                  <a:pt x="1512181" y="1353233"/>
                </a:lnTo>
                <a:lnTo>
                  <a:pt x="1512181" y="1351060"/>
                </a:lnTo>
                <a:lnTo>
                  <a:pt x="1514354" y="1350129"/>
                </a:lnTo>
                <a:lnTo>
                  <a:pt x="1514354" y="1347956"/>
                </a:lnTo>
                <a:lnTo>
                  <a:pt x="1514354" y="1343609"/>
                </a:lnTo>
                <a:lnTo>
                  <a:pt x="1488277" y="1345783"/>
                </a:lnTo>
                <a:lnTo>
                  <a:pt x="1463131" y="1347956"/>
                </a:lnTo>
                <a:lnTo>
                  <a:pt x="1441400" y="1345783"/>
                </a:lnTo>
                <a:lnTo>
                  <a:pt x="1419668" y="1338332"/>
                </a:lnTo>
                <a:lnTo>
                  <a:pt x="1402904" y="1323741"/>
                </a:lnTo>
                <a:lnTo>
                  <a:pt x="1399800" y="1325914"/>
                </a:lnTo>
                <a:lnTo>
                  <a:pt x="1395764" y="1328087"/>
                </a:lnTo>
                <a:lnTo>
                  <a:pt x="1393591" y="1329019"/>
                </a:lnTo>
                <a:lnTo>
                  <a:pt x="1392660" y="1331192"/>
                </a:lnTo>
                <a:lnTo>
                  <a:pt x="1390487" y="1333365"/>
                </a:lnTo>
                <a:lnTo>
                  <a:pt x="1386451" y="1336469"/>
                </a:lnTo>
                <a:lnTo>
                  <a:pt x="1386451" y="1340815"/>
                </a:lnTo>
                <a:lnTo>
                  <a:pt x="1383346" y="1338642"/>
                </a:lnTo>
                <a:lnTo>
                  <a:pt x="1381173" y="1336469"/>
                </a:lnTo>
                <a:lnTo>
                  <a:pt x="1379000" y="1336469"/>
                </a:lnTo>
                <a:lnTo>
                  <a:pt x="1379000" y="1335538"/>
                </a:lnTo>
                <a:lnTo>
                  <a:pt x="1381173" y="1335538"/>
                </a:lnTo>
                <a:lnTo>
                  <a:pt x="1381173" y="1331192"/>
                </a:lnTo>
                <a:lnTo>
                  <a:pt x="1383346" y="1328087"/>
                </a:lnTo>
                <a:lnTo>
                  <a:pt x="1378069" y="1328087"/>
                </a:lnTo>
                <a:lnTo>
                  <a:pt x="1374033" y="1325914"/>
                </a:lnTo>
                <a:lnTo>
                  <a:pt x="1371860" y="1325914"/>
                </a:lnTo>
                <a:lnTo>
                  <a:pt x="1368755" y="1325914"/>
                </a:lnTo>
                <a:lnTo>
                  <a:pt x="1366582" y="1325914"/>
                </a:lnTo>
                <a:lnTo>
                  <a:pt x="1363478" y="1328087"/>
                </a:lnTo>
                <a:lnTo>
                  <a:pt x="1343609" y="1331192"/>
                </a:lnTo>
                <a:lnTo>
                  <a:pt x="1329950" y="1338642"/>
                </a:lnTo>
                <a:lnTo>
                  <a:pt x="1319395" y="1347956"/>
                </a:lnTo>
                <a:lnTo>
                  <a:pt x="1310081" y="1358511"/>
                </a:lnTo>
                <a:lnTo>
                  <a:pt x="1302941" y="1373102"/>
                </a:lnTo>
                <a:lnTo>
                  <a:pt x="1296111" y="1371550"/>
                </a:lnTo>
                <a:lnTo>
                  <a:pt x="1290833" y="1370618"/>
                </a:lnTo>
                <a:lnTo>
                  <a:pt x="1288660" y="1370618"/>
                </a:lnTo>
                <a:lnTo>
                  <a:pt x="1286798" y="1368445"/>
                </a:lnTo>
                <a:lnTo>
                  <a:pt x="1283693" y="1364099"/>
                </a:lnTo>
                <a:lnTo>
                  <a:pt x="1281520" y="1360994"/>
                </a:lnTo>
                <a:lnTo>
                  <a:pt x="1264756" y="1360994"/>
                </a:lnTo>
                <a:lnTo>
                  <a:pt x="1255443" y="1364099"/>
                </a:lnTo>
                <a:lnTo>
                  <a:pt x="1248302" y="1373412"/>
                </a:lnTo>
                <a:lnTo>
                  <a:pt x="1234643" y="1370308"/>
                </a:lnTo>
                <a:lnTo>
                  <a:pt x="1223156" y="1364099"/>
                </a:lnTo>
                <a:lnTo>
                  <a:pt x="1216016" y="1356648"/>
                </a:lnTo>
                <a:lnTo>
                  <a:pt x="1210739" y="1350439"/>
                </a:lnTo>
                <a:lnTo>
                  <a:pt x="1201425" y="1341126"/>
                </a:lnTo>
                <a:lnTo>
                  <a:pt x="1201425" y="1326535"/>
                </a:lnTo>
                <a:lnTo>
                  <a:pt x="1205461" y="1311944"/>
                </a:lnTo>
                <a:lnTo>
                  <a:pt x="1208565" y="1300457"/>
                </a:lnTo>
                <a:lnTo>
                  <a:pt x="1206392" y="1284625"/>
                </a:lnTo>
                <a:lnTo>
                  <a:pt x="1199252" y="1273138"/>
                </a:lnTo>
                <a:lnTo>
                  <a:pt x="1190870" y="1267861"/>
                </a:lnTo>
                <a:lnTo>
                  <a:pt x="1177210" y="1265688"/>
                </a:lnTo>
                <a:lnTo>
                  <a:pt x="1162619" y="1265688"/>
                </a:lnTo>
                <a:lnTo>
                  <a:pt x="1147097" y="1267861"/>
                </a:lnTo>
                <a:lnTo>
                  <a:pt x="1128470" y="1267861"/>
                </a:lnTo>
                <a:lnTo>
                  <a:pt x="1134679" y="1255132"/>
                </a:lnTo>
                <a:lnTo>
                  <a:pt x="1139957" y="1238368"/>
                </a:lnTo>
                <a:lnTo>
                  <a:pt x="1145234" y="1220362"/>
                </a:lnTo>
                <a:lnTo>
                  <a:pt x="1150512" y="1206703"/>
                </a:lnTo>
                <a:lnTo>
                  <a:pt x="1157652" y="1199252"/>
                </a:lnTo>
                <a:lnTo>
                  <a:pt x="1157652" y="1183420"/>
                </a:lnTo>
                <a:lnTo>
                  <a:pt x="1152375" y="1184351"/>
                </a:lnTo>
                <a:lnTo>
                  <a:pt x="1148339" y="1184351"/>
                </a:lnTo>
                <a:lnTo>
                  <a:pt x="1147097" y="1184351"/>
                </a:lnTo>
                <a:lnTo>
                  <a:pt x="1147097" y="1186524"/>
                </a:lnTo>
                <a:lnTo>
                  <a:pt x="1144924" y="1186524"/>
                </a:lnTo>
                <a:lnTo>
                  <a:pt x="1144924" y="1184351"/>
                </a:lnTo>
                <a:lnTo>
                  <a:pt x="1142751" y="1183420"/>
                </a:lnTo>
                <a:lnTo>
                  <a:pt x="1141820" y="1179073"/>
                </a:lnTo>
                <a:lnTo>
                  <a:pt x="1125055" y="1181246"/>
                </a:lnTo>
                <a:lnTo>
                  <a:pt x="1113569" y="1186524"/>
                </a:lnTo>
                <a:lnTo>
                  <a:pt x="1105187" y="1195837"/>
                </a:lnTo>
                <a:lnTo>
                  <a:pt x="1103014" y="1198942"/>
                </a:lnTo>
                <a:lnTo>
                  <a:pt x="1100841" y="1205151"/>
                </a:lnTo>
                <a:lnTo>
                  <a:pt x="1098668" y="1210428"/>
                </a:lnTo>
                <a:lnTo>
                  <a:pt x="1097736" y="1215706"/>
                </a:lnTo>
                <a:lnTo>
                  <a:pt x="1093700" y="1220052"/>
                </a:lnTo>
                <a:lnTo>
                  <a:pt x="1093700" y="1220983"/>
                </a:lnTo>
                <a:lnTo>
                  <a:pt x="1091527" y="1220983"/>
                </a:lnTo>
                <a:lnTo>
                  <a:pt x="1090596" y="1220983"/>
                </a:lnTo>
                <a:lnTo>
                  <a:pt x="1086560" y="1220983"/>
                </a:lnTo>
                <a:lnTo>
                  <a:pt x="1084387" y="1220983"/>
                </a:lnTo>
                <a:lnTo>
                  <a:pt x="1081283" y="1223157"/>
                </a:lnTo>
                <a:lnTo>
                  <a:pt x="1066692" y="1230607"/>
                </a:lnTo>
                <a:lnTo>
                  <a:pt x="1057378" y="1234953"/>
                </a:lnTo>
                <a:lnTo>
                  <a:pt x="1052101" y="1232780"/>
                </a:lnTo>
                <a:lnTo>
                  <a:pt x="1048065" y="1230607"/>
                </a:lnTo>
                <a:lnTo>
                  <a:pt x="1044960" y="1227503"/>
                </a:lnTo>
                <a:lnTo>
                  <a:pt x="1037820" y="1225330"/>
                </a:lnTo>
                <a:lnTo>
                  <a:pt x="1025402" y="1223157"/>
                </a:lnTo>
                <a:lnTo>
                  <a:pt x="1013916" y="1201115"/>
                </a:lnTo>
                <a:lnTo>
                  <a:pt x="1006776" y="1183109"/>
                </a:lnTo>
                <a:lnTo>
                  <a:pt x="1005844" y="1164172"/>
                </a:lnTo>
                <a:lnTo>
                  <a:pt x="1005844" y="1146166"/>
                </a:lnTo>
                <a:lnTo>
                  <a:pt x="1012985" y="1121951"/>
                </a:lnTo>
                <a:lnTo>
                  <a:pt x="1016089" y="1111396"/>
                </a:lnTo>
                <a:lnTo>
                  <a:pt x="1016089" y="1102083"/>
                </a:lnTo>
                <a:lnTo>
                  <a:pt x="1013916" y="1094632"/>
                </a:lnTo>
                <a:lnTo>
                  <a:pt x="1017952" y="1085319"/>
                </a:lnTo>
                <a:lnTo>
                  <a:pt x="1025092" y="1074764"/>
                </a:lnTo>
                <a:lnTo>
                  <a:pt x="1035647" y="1067313"/>
                </a:lnTo>
                <a:lnTo>
                  <a:pt x="1048065" y="1061104"/>
                </a:lnTo>
                <a:lnTo>
                  <a:pt x="1059551" y="1057999"/>
                </a:lnTo>
                <a:lnTo>
                  <a:pt x="1076316" y="1055826"/>
                </a:lnTo>
                <a:lnTo>
                  <a:pt x="1091838" y="1055826"/>
                </a:lnTo>
                <a:lnTo>
                  <a:pt x="1108602" y="1060173"/>
                </a:lnTo>
                <a:lnTo>
                  <a:pt x="1121020" y="1065450"/>
                </a:lnTo>
                <a:lnTo>
                  <a:pt x="1137784" y="1065450"/>
                </a:lnTo>
                <a:lnTo>
                  <a:pt x="1134679" y="1060173"/>
                </a:lnTo>
                <a:lnTo>
                  <a:pt x="1132506" y="1055826"/>
                </a:lnTo>
                <a:lnTo>
                  <a:pt x="1130333" y="1052722"/>
                </a:lnTo>
                <a:lnTo>
                  <a:pt x="1127229" y="1047444"/>
                </a:lnTo>
                <a:lnTo>
                  <a:pt x="1125055" y="1041235"/>
                </a:lnTo>
                <a:lnTo>
                  <a:pt x="1128160" y="1041235"/>
                </a:lnTo>
                <a:lnTo>
                  <a:pt x="1128160" y="1038131"/>
                </a:lnTo>
                <a:lnTo>
                  <a:pt x="1149891" y="1041235"/>
                </a:lnTo>
                <a:lnTo>
                  <a:pt x="1168518" y="1048686"/>
                </a:lnTo>
                <a:lnTo>
                  <a:pt x="1184040" y="1056137"/>
                </a:lnTo>
                <a:lnTo>
                  <a:pt x="1197700" y="1058310"/>
                </a:lnTo>
                <a:lnTo>
                  <a:pt x="1208255" y="1067623"/>
                </a:lnTo>
                <a:lnTo>
                  <a:pt x="1219741" y="1083456"/>
                </a:lnTo>
                <a:lnTo>
                  <a:pt x="1230297" y="1105498"/>
                </a:lnTo>
                <a:lnTo>
                  <a:pt x="1239610" y="1126608"/>
                </a:lnTo>
                <a:lnTo>
                  <a:pt x="1244888" y="1142441"/>
                </a:lnTo>
                <a:lnTo>
                  <a:pt x="1257305" y="1146787"/>
                </a:lnTo>
                <a:lnTo>
                  <a:pt x="1257305" y="1142441"/>
                </a:lnTo>
                <a:lnTo>
                  <a:pt x="1261341" y="1142441"/>
                </a:lnTo>
                <a:lnTo>
                  <a:pt x="1257305" y="1124435"/>
                </a:lnTo>
                <a:lnTo>
                  <a:pt x="1250165" y="1104566"/>
                </a:lnTo>
                <a:lnTo>
                  <a:pt x="1243025" y="1083456"/>
                </a:lnTo>
                <a:lnTo>
                  <a:pt x="1237747" y="1063587"/>
                </a:lnTo>
                <a:lnTo>
                  <a:pt x="1235574" y="1045581"/>
                </a:lnTo>
                <a:lnTo>
                  <a:pt x="1241783" y="1030991"/>
                </a:lnTo>
                <a:lnTo>
                  <a:pt x="1247061" y="1012053"/>
                </a:lnTo>
                <a:lnTo>
                  <a:pt x="1257616" y="997462"/>
                </a:lnTo>
                <a:lnTo>
                  <a:pt x="1274380" y="986907"/>
                </a:lnTo>
                <a:lnTo>
                  <a:pt x="1291144" y="975421"/>
                </a:lnTo>
                <a:lnTo>
                  <a:pt x="1306666" y="967039"/>
                </a:lnTo>
                <a:lnTo>
                  <a:pt x="1321257" y="957725"/>
                </a:lnTo>
                <a:lnTo>
                  <a:pt x="1321257" y="952448"/>
                </a:lnTo>
                <a:lnTo>
                  <a:pt x="1318153" y="940961"/>
                </a:lnTo>
                <a:lnTo>
                  <a:pt x="1314117" y="928233"/>
                </a:lnTo>
                <a:lnTo>
                  <a:pt x="1311012" y="917678"/>
                </a:lnTo>
                <a:lnTo>
                  <a:pt x="1308839" y="913332"/>
                </a:lnTo>
                <a:lnTo>
                  <a:pt x="1308839" y="904018"/>
                </a:lnTo>
                <a:lnTo>
                  <a:pt x="1314117" y="908364"/>
                </a:lnTo>
                <a:lnTo>
                  <a:pt x="1316290" y="910538"/>
                </a:lnTo>
                <a:lnTo>
                  <a:pt x="1320326" y="911469"/>
                </a:lnTo>
                <a:lnTo>
                  <a:pt x="1321257" y="913642"/>
                </a:lnTo>
                <a:lnTo>
                  <a:pt x="1325293" y="917988"/>
                </a:lnTo>
                <a:lnTo>
                  <a:pt x="1337711" y="886633"/>
                </a:lnTo>
                <a:lnTo>
                  <a:pt x="1348266" y="857141"/>
                </a:lnTo>
                <a:lnTo>
                  <a:pt x="1362857" y="854968"/>
                </a:lnTo>
                <a:lnTo>
                  <a:pt x="1376517" y="852795"/>
                </a:lnTo>
                <a:lnTo>
                  <a:pt x="1391108" y="849690"/>
                </a:lnTo>
                <a:lnTo>
                  <a:pt x="1401663" y="840377"/>
                </a:lnTo>
                <a:lnTo>
                  <a:pt x="1408803" y="840377"/>
                </a:lnTo>
                <a:lnTo>
                  <a:pt x="1405698" y="837272"/>
                </a:lnTo>
                <a:lnTo>
                  <a:pt x="1398558" y="835099"/>
                </a:lnTo>
                <a:lnTo>
                  <a:pt x="1392349" y="832926"/>
                </a:lnTo>
                <a:lnTo>
                  <a:pt x="1398558" y="814920"/>
                </a:lnTo>
                <a:lnTo>
                  <a:pt x="1406940" y="802192"/>
                </a:lnTo>
                <a:lnTo>
                  <a:pt x="1420600" y="792879"/>
                </a:lnTo>
                <a:lnTo>
                  <a:pt x="1435191" y="785428"/>
                </a:lnTo>
                <a:lnTo>
                  <a:pt x="1448850" y="780150"/>
                </a:lnTo>
                <a:lnTo>
                  <a:pt x="1465615" y="772700"/>
                </a:lnTo>
                <a:lnTo>
                  <a:pt x="1478032" y="763386"/>
                </a:lnTo>
                <a:lnTo>
                  <a:pt x="1478032" y="761213"/>
                </a:lnTo>
                <a:lnTo>
                  <a:pt x="1478032" y="759040"/>
                </a:lnTo>
                <a:lnTo>
                  <a:pt x="1480205" y="759040"/>
                </a:lnTo>
                <a:lnTo>
                  <a:pt x="1482379" y="759040"/>
                </a:lnTo>
                <a:lnTo>
                  <a:pt x="1482379" y="763386"/>
                </a:lnTo>
                <a:lnTo>
                  <a:pt x="1489519" y="766491"/>
                </a:lnTo>
                <a:lnTo>
                  <a:pt x="1482379" y="775804"/>
                </a:lnTo>
                <a:lnTo>
                  <a:pt x="1475238" y="781082"/>
                </a:lnTo>
                <a:lnTo>
                  <a:pt x="1465925" y="787291"/>
                </a:lnTo>
                <a:lnTo>
                  <a:pt x="1465925" y="803123"/>
                </a:lnTo>
                <a:lnTo>
                  <a:pt x="1484552" y="795673"/>
                </a:lnTo>
                <a:lnTo>
                  <a:pt x="1499143" y="785117"/>
                </a:lnTo>
                <a:lnTo>
                  <a:pt x="1509698" y="772389"/>
                </a:lnTo>
                <a:lnTo>
                  <a:pt x="1511871" y="770216"/>
                </a:lnTo>
                <a:lnTo>
                  <a:pt x="1511871" y="768043"/>
                </a:lnTo>
                <a:lnTo>
                  <a:pt x="1514044" y="768043"/>
                </a:lnTo>
                <a:lnTo>
                  <a:pt x="1514044" y="765870"/>
                </a:lnTo>
                <a:lnTo>
                  <a:pt x="1514044" y="762765"/>
                </a:lnTo>
                <a:lnTo>
                  <a:pt x="1504731" y="751279"/>
                </a:lnTo>
                <a:lnTo>
                  <a:pt x="1497590" y="740724"/>
                </a:lnTo>
                <a:lnTo>
                  <a:pt x="1488277" y="730169"/>
                </a:lnTo>
                <a:lnTo>
                  <a:pt x="1473686" y="722718"/>
                </a:lnTo>
                <a:lnTo>
                  <a:pt x="1475859" y="711231"/>
                </a:lnTo>
                <a:lnTo>
                  <a:pt x="1478032" y="703781"/>
                </a:lnTo>
                <a:lnTo>
                  <a:pt x="1481137" y="696330"/>
                </a:lnTo>
                <a:lnTo>
                  <a:pt x="1486414" y="687017"/>
                </a:lnTo>
                <a:lnTo>
                  <a:pt x="1483310" y="683912"/>
                </a:lnTo>
                <a:lnTo>
                  <a:pt x="1479274" y="681739"/>
                </a:lnTo>
                <a:lnTo>
                  <a:pt x="1476170" y="679566"/>
                </a:lnTo>
                <a:lnTo>
                  <a:pt x="1473996" y="678635"/>
                </a:lnTo>
                <a:lnTo>
                  <a:pt x="1471823" y="674288"/>
                </a:lnTo>
                <a:lnTo>
                  <a:pt x="1470892" y="671184"/>
                </a:lnTo>
                <a:lnTo>
                  <a:pt x="1446988" y="676461"/>
                </a:lnTo>
                <a:lnTo>
                  <a:pt x="1425257" y="685775"/>
                </a:lnTo>
                <a:lnTo>
                  <a:pt x="1407561" y="698503"/>
                </a:lnTo>
                <a:lnTo>
                  <a:pt x="1403525" y="698503"/>
                </a:lnTo>
                <a:lnTo>
                  <a:pt x="1418116" y="681739"/>
                </a:lnTo>
                <a:lnTo>
                  <a:pt x="1437985" y="672426"/>
                </a:lnTo>
                <a:lnTo>
                  <a:pt x="1459716" y="664975"/>
                </a:lnTo>
                <a:lnTo>
                  <a:pt x="1485793" y="661870"/>
                </a:lnTo>
                <a:lnTo>
                  <a:pt x="1510940" y="657524"/>
                </a:lnTo>
                <a:lnTo>
                  <a:pt x="1537017" y="654420"/>
                </a:lnTo>
                <a:lnTo>
                  <a:pt x="1562163" y="649142"/>
                </a:lnTo>
                <a:lnTo>
                  <a:pt x="1583894" y="639829"/>
                </a:lnTo>
                <a:lnTo>
                  <a:pt x="1603763" y="625238"/>
                </a:lnTo>
                <a:lnTo>
                  <a:pt x="1603763" y="622133"/>
                </a:lnTo>
                <a:lnTo>
                  <a:pt x="1603763" y="619960"/>
                </a:lnTo>
                <a:lnTo>
                  <a:pt x="1603763" y="615614"/>
                </a:lnTo>
                <a:lnTo>
                  <a:pt x="1601590" y="614683"/>
                </a:lnTo>
                <a:lnTo>
                  <a:pt x="1601590" y="610336"/>
                </a:lnTo>
                <a:lnTo>
                  <a:pt x="1601590" y="607232"/>
                </a:lnTo>
                <a:lnTo>
                  <a:pt x="1603763" y="601023"/>
                </a:lnTo>
                <a:lnTo>
                  <a:pt x="1601590" y="595746"/>
                </a:lnTo>
                <a:lnTo>
                  <a:pt x="1601590" y="590468"/>
                </a:lnTo>
                <a:lnTo>
                  <a:pt x="1600658" y="586122"/>
                </a:lnTo>
                <a:lnTo>
                  <a:pt x="1600658" y="580844"/>
                </a:lnTo>
                <a:lnTo>
                  <a:pt x="1581721" y="580844"/>
                </a:lnTo>
                <a:lnTo>
                  <a:pt x="1579548" y="566253"/>
                </a:lnTo>
                <a:lnTo>
                  <a:pt x="1572408" y="556940"/>
                </a:lnTo>
                <a:lnTo>
                  <a:pt x="1565268" y="549489"/>
                </a:lnTo>
                <a:lnTo>
                  <a:pt x="1552850" y="546385"/>
                </a:lnTo>
                <a:lnTo>
                  <a:pt x="1543536" y="556940"/>
                </a:lnTo>
                <a:lnTo>
                  <a:pt x="1532981" y="566253"/>
                </a:lnTo>
                <a:lnTo>
                  <a:pt x="1521495" y="577740"/>
                </a:lnTo>
                <a:lnTo>
                  <a:pt x="1518390" y="577740"/>
                </a:lnTo>
                <a:lnTo>
                  <a:pt x="1530808" y="558803"/>
                </a:lnTo>
                <a:lnTo>
                  <a:pt x="1542295" y="536761"/>
                </a:lnTo>
                <a:lnTo>
                  <a:pt x="1528635" y="526206"/>
                </a:lnTo>
                <a:lnTo>
                  <a:pt x="1525531" y="516892"/>
                </a:lnTo>
                <a:lnTo>
                  <a:pt x="1527704" y="506337"/>
                </a:lnTo>
                <a:lnTo>
                  <a:pt x="1527704" y="494851"/>
                </a:lnTo>
                <a:lnTo>
                  <a:pt x="1521495" y="480260"/>
                </a:lnTo>
                <a:lnTo>
                  <a:pt x="1520563" y="478087"/>
                </a:lnTo>
                <a:lnTo>
                  <a:pt x="1516528" y="478087"/>
                </a:lnTo>
                <a:lnTo>
                  <a:pt x="1514354" y="478087"/>
                </a:lnTo>
                <a:lnTo>
                  <a:pt x="1511250" y="478087"/>
                </a:lnTo>
                <a:lnTo>
                  <a:pt x="1507214" y="478087"/>
                </a:lnTo>
                <a:lnTo>
                  <a:pt x="1506283" y="477155"/>
                </a:lnTo>
                <a:lnTo>
                  <a:pt x="1504110" y="472809"/>
                </a:lnTo>
                <a:lnTo>
                  <a:pt x="1501937" y="469705"/>
                </a:lnTo>
                <a:lnTo>
                  <a:pt x="1504110" y="465358"/>
                </a:lnTo>
                <a:lnTo>
                  <a:pt x="1504110" y="462254"/>
                </a:lnTo>
                <a:lnTo>
                  <a:pt x="1506283" y="460081"/>
                </a:lnTo>
                <a:lnTo>
                  <a:pt x="1506283" y="455734"/>
                </a:lnTo>
                <a:lnTo>
                  <a:pt x="1506283" y="452630"/>
                </a:lnTo>
                <a:lnTo>
                  <a:pt x="1500074" y="443317"/>
                </a:lnTo>
                <a:lnTo>
                  <a:pt x="1492934" y="435866"/>
                </a:lnTo>
                <a:lnTo>
                  <a:pt x="1485793" y="428415"/>
                </a:lnTo>
                <a:lnTo>
                  <a:pt x="1480516" y="420964"/>
                </a:lnTo>
                <a:lnTo>
                  <a:pt x="1478343" y="408236"/>
                </a:lnTo>
                <a:lnTo>
                  <a:pt x="1463752" y="419723"/>
                </a:lnTo>
                <a:lnTo>
                  <a:pt x="1455370" y="434314"/>
                </a:lnTo>
                <a:lnTo>
                  <a:pt x="1443883" y="447973"/>
                </a:lnTo>
                <a:lnTo>
                  <a:pt x="1429292" y="459460"/>
                </a:lnTo>
                <a:lnTo>
                  <a:pt x="1428361" y="455114"/>
                </a:lnTo>
                <a:lnTo>
                  <a:pt x="1422152" y="454182"/>
                </a:lnTo>
                <a:lnTo>
                  <a:pt x="1419048" y="449836"/>
                </a:lnTo>
                <a:lnTo>
                  <a:pt x="1415012" y="447663"/>
                </a:lnTo>
                <a:lnTo>
                  <a:pt x="1411907" y="444558"/>
                </a:lnTo>
                <a:lnTo>
                  <a:pt x="1409734" y="442385"/>
                </a:lnTo>
                <a:lnTo>
                  <a:pt x="1406630" y="431830"/>
                </a:lnTo>
                <a:lnTo>
                  <a:pt x="1404457" y="417239"/>
                </a:lnTo>
                <a:lnTo>
                  <a:pt x="1400421" y="400475"/>
                </a:lnTo>
                <a:lnTo>
                  <a:pt x="1399490" y="391162"/>
                </a:lnTo>
                <a:lnTo>
                  <a:pt x="1395454" y="388057"/>
                </a:lnTo>
                <a:lnTo>
                  <a:pt x="1390176" y="385884"/>
                </a:lnTo>
                <a:lnTo>
                  <a:pt x="1384899" y="383711"/>
                </a:lnTo>
                <a:lnTo>
                  <a:pt x="1378690" y="383711"/>
                </a:lnTo>
                <a:lnTo>
                  <a:pt x="1375585" y="382780"/>
                </a:lnTo>
                <a:lnTo>
                  <a:pt x="1370308" y="378433"/>
                </a:lnTo>
                <a:lnTo>
                  <a:pt x="1364099" y="369120"/>
                </a:lnTo>
                <a:lnTo>
                  <a:pt x="1358821" y="356392"/>
                </a:lnTo>
                <a:lnTo>
                  <a:pt x="1353544" y="347078"/>
                </a:lnTo>
                <a:lnTo>
                  <a:pt x="1329639" y="351425"/>
                </a:lnTo>
                <a:lnTo>
                  <a:pt x="1307908" y="351425"/>
                </a:lnTo>
                <a:lnTo>
                  <a:pt x="1282762" y="347078"/>
                </a:lnTo>
                <a:lnTo>
                  <a:pt x="1282762" y="351425"/>
                </a:lnTo>
                <a:lnTo>
                  <a:pt x="1278726" y="351425"/>
                </a:lnTo>
                <a:lnTo>
                  <a:pt x="1280899" y="369431"/>
                </a:lnTo>
                <a:lnTo>
                  <a:pt x="1286177" y="388368"/>
                </a:lnTo>
                <a:lnTo>
                  <a:pt x="1290213" y="405132"/>
                </a:lnTo>
                <a:lnTo>
                  <a:pt x="1293317" y="420964"/>
                </a:lnTo>
                <a:lnTo>
                  <a:pt x="1290213" y="435555"/>
                </a:lnTo>
                <a:lnTo>
                  <a:pt x="1283072" y="448284"/>
                </a:lnTo>
                <a:lnTo>
                  <a:pt x="1285246" y="454493"/>
                </a:lnTo>
                <a:lnTo>
                  <a:pt x="1288350" y="457597"/>
                </a:lnTo>
                <a:lnTo>
                  <a:pt x="1292386" y="459770"/>
                </a:lnTo>
                <a:lnTo>
                  <a:pt x="1295490" y="461943"/>
                </a:lnTo>
                <a:lnTo>
                  <a:pt x="1302630" y="465048"/>
                </a:lnTo>
                <a:lnTo>
                  <a:pt x="1302630" y="481812"/>
                </a:lnTo>
                <a:lnTo>
                  <a:pt x="1304804" y="498576"/>
                </a:lnTo>
                <a:lnTo>
                  <a:pt x="1302630" y="509131"/>
                </a:lnTo>
                <a:lnTo>
                  <a:pt x="1297353" y="528068"/>
                </a:lnTo>
                <a:lnTo>
                  <a:pt x="1288040" y="542659"/>
                </a:lnTo>
                <a:lnTo>
                  <a:pt x="1273449" y="553214"/>
                </a:lnTo>
                <a:lnTo>
                  <a:pt x="1258858" y="560665"/>
                </a:lnTo>
                <a:lnTo>
                  <a:pt x="1264135" y="577429"/>
                </a:lnTo>
                <a:lnTo>
                  <a:pt x="1268171" y="595435"/>
                </a:lnTo>
                <a:lnTo>
                  <a:pt x="1270344" y="610026"/>
                </a:lnTo>
                <a:lnTo>
                  <a:pt x="1270344" y="621513"/>
                </a:lnTo>
                <a:lnTo>
                  <a:pt x="1268171" y="624617"/>
                </a:lnTo>
                <a:lnTo>
                  <a:pt x="1268171" y="626790"/>
                </a:lnTo>
                <a:lnTo>
                  <a:pt x="1268171" y="628963"/>
                </a:lnTo>
                <a:lnTo>
                  <a:pt x="1265998" y="628963"/>
                </a:lnTo>
                <a:lnTo>
                  <a:pt x="1262893" y="629895"/>
                </a:lnTo>
                <a:lnTo>
                  <a:pt x="1260720" y="629895"/>
                </a:lnTo>
                <a:lnTo>
                  <a:pt x="1258547" y="632068"/>
                </a:lnTo>
                <a:lnTo>
                  <a:pt x="1256374" y="632068"/>
                </a:lnTo>
                <a:lnTo>
                  <a:pt x="1253270" y="634241"/>
                </a:lnTo>
                <a:lnTo>
                  <a:pt x="1242714" y="617477"/>
                </a:lnTo>
                <a:lnTo>
                  <a:pt x="1233401" y="604748"/>
                </a:lnTo>
                <a:lnTo>
                  <a:pt x="1229365" y="593262"/>
                </a:lnTo>
                <a:lnTo>
                  <a:pt x="1228434" y="582707"/>
                </a:lnTo>
                <a:lnTo>
                  <a:pt x="1226261" y="571220"/>
                </a:lnTo>
                <a:lnTo>
                  <a:pt x="1222225" y="556629"/>
                </a:lnTo>
                <a:lnTo>
                  <a:pt x="1219121" y="536761"/>
                </a:lnTo>
                <a:lnTo>
                  <a:pt x="1189939" y="529310"/>
                </a:lnTo>
                <a:lnTo>
                  <a:pt x="1185903" y="529310"/>
                </a:lnTo>
                <a:lnTo>
                  <a:pt x="1184972" y="531483"/>
                </a:lnTo>
                <a:lnTo>
                  <a:pt x="1180936" y="533656"/>
                </a:lnTo>
                <a:lnTo>
                  <a:pt x="1178763" y="535829"/>
                </a:lnTo>
                <a:lnTo>
                  <a:pt x="1175658" y="535829"/>
                </a:lnTo>
                <a:lnTo>
                  <a:pt x="1171622" y="536761"/>
                </a:lnTo>
                <a:lnTo>
                  <a:pt x="1168518" y="535829"/>
                </a:lnTo>
                <a:lnTo>
                  <a:pt x="1163240" y="533656"/>
                </a:lnTo>
                <a:lnTo>
                  <a:pt x="1150202" y="527137"/>
                </a:lnTo>
                <a:lnTo>
                  <a:pt x="1139646" y="515650"/>
                </a:lnTo>
                <a:lnTo>
                  <a:pt x="1127229" y="502922"/>
                </a:lnTo>
                <a:lnTo>
                  <a:pt x="1113569" y="493609"/>
                </a:lnTo>
                <a:lnTo>
                  <a:pt x="1101151" y="488331"/>
                </a:lnTo>
                <a:lnTo>
                  <a:pt x="1088733" y="490504"/>
                </a:lnTo>
                <a:lnTo>
                  <a:pt x="1083456" y="488331"/>
                </a:lnTo>
                <a:lnTo>
                  <a:pt x="1077247" y="488331"/>
                </a:lnTo>
                <a:lnTo>
                  <a:pt x="1076316" y="486158"/>
                </a:lnTo>
                <a:lnTo>
                  <a:pt x="1076316" y="485227"/>
                </a:lnTo>
                <a:lnTo>
                  <a:pt x="1076316" y="483054"/>
                </a:lnTo>
                <a:lnTo>
                  <a:pt x="1076316" y="480881"/>
                </a:lnTo>
                <a:lnTo>
                  <a:pt x="1076316" y="477776"/>
                </a:lnTo>
                <a:lnTo>
                  <a:pt x="1076316" y="473430"/>
                </a:lnTo>
                <a:lnTo>
                  <a:pt x="1072280" y="470325"/>
                </a:lnTo>
                <a:lnTo>
                  <a:pt x="1072280" y="461012"/>
                </a:lnTo>
                <a:lnTo>
                  <a:pt x="1052411" y="461012"/>
                </a:lnTo>
                <a:lnTo>
                  <a:pt x="1052411" y="441143"/>
                </a:lnTo>
                <a:lnTo>
                  <a:pt x="1048375" y="421275"/>
                </a:lnTo>
                <a:lnTo>
                  <a:pt x="1042166" y="406684"/>
                </a:lnTo>
                <a:lnTo>
                  <a:pt x="1042166" y="382469"/>
                </a:lnTo>
                <a:lnTo>
                  <a:pt x="1048375" y="365705"/>
                </a:lnTo>
                <a:lnTo>
                  <a:pt x="1057689" y="355150"/>
                </a:lnTo>
                <a:lnTo>
                  <a:pt x="1072280" y="345837"/>
                </a:lnTo>
                <a:lnTo>
                  <a:pt x="1089044" y="340559"/>
                </a:lnTo>
                <a:lnTo>
                  <a:pt x="1089044" y="335282"/>
                </a:lnTo>
                <a:lnTo>
                  <a:pt x="1086871" y="329073"/>
                </a:lnTo>
                <a:lnTo>
                  <a:pt x="1086871" y="325968"/>
                </a:lnTo>
                <a:lnTo>
                  <a:pt x="1084698" y="323795"/>
                </a:lnTo>
                <a:lnTo>
                  <a:pt x="1083766" y="320691"/>
                </a:lnTo>
                <a:lnTo>
                  <a:pt x="1081593" y="316344"/>
                </a:lnTo>
                <a:lnTo>
                  <a:pt x="1072280" y="316344"/>
                </a:lnTo>
                <a:lnTo>
                  <a:pt x="1072280" y="313240"/>
                </a:lnTo>
                <a:lnTo>
                  <a:pt x="1079420" y="314171"/>
                </a:lnTo>
                <a:lnTo>
                  <a:pt x="1083456" y="316344"/>
                </a:lnTo>
                <a:lnTo>
                  <a:pt x="1088733" y="318517"/>
                </a:lnTo>
                <a:lnTo>
                  <a:pt x="1094011" y="320691"/>
                </a:lnTo>
                <a:lnTo>
                  <a:pt x="1101151" y="320691"/>
                </a:lnTo>
                <a:lnTo>
                  <a:pt x="1105187" y="307031"/>
                </a:lnTo>
                <a:lnTo>
                  <a:pt x="1108291" y="298649"/>
                </a:lnTo>
                <a:lnTo>
                  <a:pt x="1115432" y="291198"/>
                </a:lnTo>
                <a:lnTo>
                  <a:pt x="1124745" y="283748"/>
                </a:lnTo>
                <a:lnTo>
                  <a:pt x="1126918" y="279401"/>
                </a:lnTo>
                <a:lnTo>
                  <a:pt x="1130023" y="276297"/>
                </a:lnTo>
                <a:lnTo>
                  <a:pt x="1132196" y="271951"/>
                </a:lnTo>
                <a:lnTo>
                  <a:pt x="1132196" y="266673"/>
                </a:lnTo>
                <a:lnTo>
                  <a:pt x="1130023" y="261395"/>
                </a:lnTo>
                <a:lnTo>
                  <a:pt x="1127849" y="259222"/>
                </a:lnTo>
                <a:lnTo>
                  <a:pt x="1126918" y="257049"/>
                </a:lnTo>
                <a:lnTo>
                  <a:pt x="1124745" y="254876"/>
                </a:lnTo>
                <a:lnTo>
                  <a:pt x="1120709" y="251772"/>
                </a:lnTo>
                <a:lnTo>
                  <a:pt x="1117605" y="251772"/>
                </a:lnTo>
                <a:lnTo>
                  <a:pt x="1117605" y="247736"/>
                </a:lnTo>
                <a:lnTo>
                  <a:pt x="1135300" y="252082"/>
                </a:lnTo>
                <a:lnTo>
                  <a:pt x="1147718" y="259533"/>
                </a:lnTo>
                <a:lnTo>
                  <a:pt x="1157031" y="259533"/>
                </a:lnTo>
                <a:lnTo>
                  <a:pt x="1159205" y="241527"/>
                </a:lnTo>
                <a:lnTo>
                  <a:pt x="1161378" y="230040"/>
                </a:lnTo>
                <a:lnTo>
                  <a:pt x="1157342" y="219485"/>
                </a:lnTo>
                <a:lnTo>
                  <a:pt x="1157342" y="215139"/>
                </a:lnTo>
                <a:lnTo>
                  <a:pt x="1208255" y="212034"/>
                </a:lnTo>
                <a:lnTo>
                  <a:pt x="1208255" y="205826"/>
                </a:lnTo>
                <a:lnTo>
                  <a:pt x="1206082" y="202721"/>
                </a:lnTo>
                <a:lnTo>
                  <a:pt x="1206082" y="200548"/>
                </a:lnTo>
                <a:lnTo>
                  <a:pt x="1205151" y="198375"/>
                </a:lnTo>
                <a:lnTo>
                  <a:pt x="1202977" y="197444"/>
                </a:lnTo>
                <a:lnTo>
                  <a:pt x="1200804" y="195270"/>
                </a:lnTo>
                <a:lnTo>
                  <a:pt x="1200804" y="190924"/>
                </a:lnTo>
                <a:lnTo>
                  <a:pt x="1206082" y="193097"/>
                </a:lnTo>
                <a:lnTo>
                  <a:pt x="1210118" y="195270"/>
                </a:lnTo>
                <a:lnTo>
                  <a:pt x="1213222" y="197444"/>
                </a:lnTo>
                <a:lnTo>
                  <a:pt x="1217258" y="198375"/>
                </a:lnTo>
                <a:lnTo>
                  <a:pt x="1224398" y="198375"/>
                </a:lnTo>
                <a:lnTo>
                  <a:pt x="1226571" y="187820"/>
                </a:lnTo>
                <a:lnTo>
                  <a:pt x="1229676" y="173229"/>
                </a:lnTo>
                <a:lnTo>
                  <a:pt x="1233711" y="154292"/>
                </a:lnTo>
                <a:lnTo>
                  <a:pt x="1234643" y="138459"/>
                </a:lnTo>
                <a:lnTo>
                  <a:pt x="1236816" y="125731"/>
                </a:lnTo>
                <a:lnTo>
                  <a:pt x="1236816" y="118280"/>
                </a:lnTo>
                <a:lnTo>
                  <a:pt x="1236816" y="103689"/>
                </a:lnTo>
                <a:lnTo>
                  <a:pt x="1229676" y="97480"/>
                </a:lnTo>
                <a:lnTo>
                  <a:pt x="1220362" y="99653"/>
                </a:lnTo>
                <a:lnTo>
                  <a:pt x="1211980" y="103999"/>
                </a:lnTo>
                <a:lnTo>
                  <a:pt x="1204840" y="103999"/>
                </a:lnTo>
                <a:lnTo>
                  <a:pt x="1202667" y="99653"/>
                </a:lnTo>
                <a:lnTo>
                  <a:pt x="1198631" y="97480"/>
                </a:lnTo>
                <a:lnTo>
                  <a:pt x="1197700" y="94376"/>
                </a:lnTo>
                <a:lnTo>
                  <a:pt x="1193664" y="90029"/>
                </a:lnTo>
                <a:lnTo>
                  <a:pt x="1191491" y="86925"/>
                </a:lnTo>
                <a:lnTo>
                  <a:pt x="1188386" y="84752"/>
                </a:lnTo>
                <a:lnTo>
                  <a:pt x="1184351" y="82579"/>
                </a:lnTo>
                <a:lnTo>
                  <a:pt x="1181246" y="82579"/>
                </a:lnTo>
                <a:lnTo>
                  <a:pt x="1177210" y="86925"/>
                </a:lnTo>
                <a:lnTo>
                  <a:pt x="1166655" y="96238"/>
                </a:lnTo>
                <a:lnTo>
                  <a:pt x="1162619" y="108966"/>
                </a:lnTo>
                <a:lnTo>
                  <a:pt x="1162619" y="121695"/>
                </a:lnTo>
                <a:lnTo>
                  <a:pt x="1164793" y="134423"/>
                </a:lnTo>
                <a:lnTo>
                  <a:pt x="1164793" y="147151"/>
                </a:lnTo>
                <a:lnTo>
                  <a:pt x="1157652" y="163915"/>
                </a:lnTo>
                <a:lnTo>
                  <a:pt x="1148339" y="178506"/>
                </a:lnTo>
                <a:lnTo>
                  <a:pt x="1143061" y="176333"/>
                </a:lnTo>
                <a:lnTo>
                  <a:pt x="1139957" y="175402"/>
                </a:lnTo>
                <a:lnTo>
                  <a:pt x="1137784" y="173229"/>
                </a:lnTo>
                <a:lnTo>
                  <a:pt x="1135611" y="171056"/>
                </a:lnTo>
                <a:lnTo>
                  <a:pt x="1132506" y="167951"/>
                </a:lnTo>
                <a:lnTo>
                  <a:pt x="1134679" y="161742"/>
                </a:lnTo>
                <a:lnTo>
                  <a:pt x="1134679" y="153360"/>
                </a:lnTo>
                <a:lnTo>
                  <a:pt x="1135611" y="140632"/>
                </a:lnTo>
                <a:lnTo>
                  <a:pt x="1137784" y="126041"/>
                </a:lnTo>
                <a:lnTo>
                  <a:pt x="1137784" y="114244"/>
                </a:lnTo>
                <a:lnTo>
                  <a:pt x="1128470" y="118590"/>
                </a:lnTo>
                <a:lnTo>
                  <a:pt x="1123193" y="123868"/>
                </a:lnTo>
                <a:lnTo>
                  <a:pt x="1117915" y="129145"/>
                </a:lnTo>
                <a:lnTo>
                  <a:pt x="1112638" y="134423"/>
                </a:lnTo>
                <a:lnTo>
                  <a:pt x="1101151" y="134423"/>
                </a:lnTo>
                <a:lnTo>
                  <a:pt x="1098047" y="119832"/>
                </a:lnTo>
                <a:lnTo>
                  <a:pt x="1098047" y="103999"/>
                </a:lnTo>
                <a:lnTo>
                  <a:pt x="1071969" y="103999"/>
                </a:lnTo>
                <a:lnTo>
                  <a:pt x="1076005" y="96549"/>
                </a:lnTo>
                <a:lnTo>
                  <a:pt x="1076936" y="90340"/>
                </a:lnTo>
                <a:lnTo>
                  <a:pt x="1079110" y="85062"/>
                </a:lnTo>
                <a:lnTo>
                  <a:pt x="1083145" y="81958"/>
                </a:lnTo>
                <a:lnTo>
                  <a:pt x="1088423" y="77611"/>
                </a:lnTo>
                <a:lnTo>
                  <a:pt x="1088423" y="70161"/>
                </a:lnTo>
                <a:lnTo>
                  <a:pt x="1088423" y="62710"/>
                </a:lnTo>
                <a:lnTo>
                  <a:pt x="1086250" y="59606"/>
                </a:lnTo>
                <a:lnTo>
                  <a:pt x="1083145" y="55259"/>
                </a:lnTo>
                <a:lnTo>
                  <a:pt x="1079110" y="52155"/>
                </a:lnTo>
                <a:lnTo>
                  <a:pt x="1071969" y="49982"/>
                </a:lnTo>
                <a:lnTo>
                  <a:pt x="1074142" y="42531"/>
                </a:lnTo>
                <a:lnTo>
                  <a:pt x="1076316" y="39427"/>
                </a:lnTo>
                <a:lnTo>
                  <a:pt x="1077247" y="35080"/>
                </a:lnTo>
                <a:lnTo>
                  <a:pt x="1079420" y="29803"/>
                </a:lnTo>
                <a:lnTo>
                  <a:pt x="1081593" y="25457"/>
                </a:lnTo>
                <a:lnTo>
                  <a:pt x="1079420" y="22352"/>
                </a:lnTo>
                <a:lnTo>
                  <a:pt x="1076316" y="18006"/>
                </a:lnTo>
                <a:lnTo>
                  <a:pt x="1074142" y="17075"/>
                </a:lnTo>
                <a:lnTo>
                  <a:pt x="1071969" y="14901"/>
                </a:lnTo>
                <a:lnTo>
                  <a:pt x="1069796" y="12728"/>
                </a:lnTo>
                <a:lnTo>
                  <a:pt x="1069796" y="7451"/>
                </a:lnTo>
                <a:lnTo>
                  <a:pt x="1068865" y="0"/>
                </a:lnTo>
                <a:lnTo>
                  <a:pt x="1057378" y="2173"/>
                </a:lnTo>
                <a:lnTo>
                  <a:pt x="1046823" y="5278"/>
                </a:lnTo>
                <a:lnTo>
                  <a:pt x="1037510" y="9624"/>
                </a:lnTo>
                <a:lnTo>
                  <a:pt x="1025092" y="29492"/>
                </a:lnTo>
                <a:lnTo>
                  <a:pt x="1021056" y="47498"/>
                </a:lnTo>
                <a:lnTo>
                  <a:pt x="1023229" y="66435"/>
                </a:lnTo>
                <a:lnTo>
                  <a:pt x="1032543" y="82268"/>
                </a:lnTo>
                <a:lnTo>
                  <a:pt x="1044960" y="96859"/>
                </a:lnTo>
                <a:lnTo>
                  <a:pt x="1047134" y="104310"/>
                </a:lnTo>
                <a:lnTo>
                  <a:pt x="1044960" y="118901"/>
                </a:lnTo>
                <a:lnTo>
                  <a:pt x="1044960" y="135665"/>
                </a:lnTo>
                <a:lnTo>
                  <a:pt x="1044960" y="150256"/>
                </a:lnTo>
                <a:lnTo>
                  <a:pt x="1032543" y="150256"/>
                </a:lnTo>
                <a:lnTo>
                  <a:pt x="1032543" y="153360"/>
                </a:lnTo>
                <a:lnTo>
                  <a:pt x="1030369" y="159569"/>
                </a:lnTo>
                <a:lnTo>
                  <a:pt x="1030369" y="162674"/>
                </a:lnTo>
                <a:lnTo>
                  <a:pt x="1028196" y="170124"/>
                </a:lnTo>
                <a:lnTo>
                  <a:pt x="1019814" y="153360"/>
                </a:lnTo>
                <a:lnTo>
                  <a:pt x="1012674" y="137528"/>
                </a:lnTo>
                <a:lnTo>
                  <a:pt x="988770" y="137528"/>
                </a:lnTo>
                <a:lnTo>
                  <a:pt x="988770" y="150256"/>
                </a:lnTo>
                <a:lnTo>
                  <a:pt x="986597" y="152429"/>
                </a:lnTo>
                <a:lnTo>
                  <a:pt x="984424" y="153360"/>
                </a:lnTo>
                <a:lnTo>
                  <a:pt x="983492" y="155533"/>
                </a:lnTo>
                <a:lnTo>
                  <a:pt x="981319" y="157706"/>
                </a:lnTo>
                <a:lnTo>
                  <a:pt x="962692" y="157706"/>
                </a:lnTo>
                <a:lnTo>
                  <a:pt x="950275" y="155533"/>
                </a:lnTo>
                <a:lnTo>
                  <a:pt x="937857" y="153360"/>
                </a:lnTo>
                <a:lnTo>
                  <a:pt x="925439" y="150256"/>
                </a:lnTo>
                <a:lnTo>
                  <a:pt x="905570" y="150256"/>
                </a:lnTo>
                <a:lnTo>
                  <a:pt x="901535" y="142805"/>
                </a:lnTo>
                <a:lnTo>
                  <a:pt x="898430" y="139701"/>
                </a:lnTo>
                <a:lnTo>
                  <a:pt x="894394" y="133492"/>
                </a:lnTo>
                <a:lnTo>
                  <a:pt x="889117" y="130387"/>
                </a:lnTo>
                <a:lnTo>
                  <a:pt x="889117" y="117659"/>
                </a:lnTo>
                <a:lnTo>
                  <a:pt x="842239" y="122937"/>
                </a:lnTo>
                <a:lnTo>
                  <a:pt x="842239" y="126041"/>
                </a:lnTo>
                <a:lnTo>
                  <a:pt x="838204" y="126041"/>
                </a:lnTo>
                <a:lnTo>
                  <a:pt x="838204" y="132250"/>
                </a:lnTo>
                <a:lnTo>
                  <a:pt x="840377" y="135354"/>
                </a:lnTo>
                <a:lnTo>
                  <a:pt x="842550" y="139701"/>
                </a:lnTo>
                <a:lnTo>
                  <a:pt x="843481" y="140632"/>
                </a:lnTo>
                <a:lnTo>
                  <a:pt x="845654" y="145910"/>
                </a:lnTo>
                <a:lnTo>
                  <a:pt x="877941" y="145910"/>
                </a:lnTo>
                <a:lnTo>
                  <a:pt x="877941" y="150256"/>
                </a:lnTo>
                <a:lnTo>
                  <a:pt x="870800" y="152429"/>
                </a:lnTo>
                <a:lnTo>
                  <a:pt x="865523" y="153360"/>
                </a:lnTo>
                <a:lnTo>
                  <a:pt x="858383" y="153360"/>
                </a:lnTo>
                <a:lnTo>
                  <a:pt x="849069" y="153360"/>
                </a:lnTo>
                <a:lnTo>
                  <a:pt x="849069" y="189993"/>
                </a:lnTo>
                <a:lnTo>
                  <a:pt x="840687" y="179438"/>
                </a:lnTo>
                <a:lnTo>
                  <a:pt x="831374" y="167951"/>
                </a:lnTo>
                <a:lnTo>
                  <a:pt x="822060" y="157396"/>
                </a:lnTo>
                <a:lnTo>
                  <a:pt x="813678" y="155223"/>
                </a:lnTo>
                <a:lnTo>
                  <a:pt x="799087" y="155223"/>
                </a:lnTo>
                <a:lnTo>
                  <a:pt x="782323" y="155223"/>
                </a:lnTo>
                <a:lnTo>
                  <a:pt x="765559" y="153050"/>
                </a:lnTo>
                <a:lnTo>
                  <a:pt x="753141" y="153050"/>
                </a:lnTo>
                <a:lnTo>
                  <a:pt x="755315" y="149945"/>
                </a:lnTo>
                <a:lnTo>
                  <a:pt x="756246" y="147772"/>
                </a:lnTo>
                <a:lnTo>
                  <a:pt x="756246" y="145599"/>
                </a:lnTo>
                <a:lnTo>
                  <a:pt x="758419" y="144668"/>
                </a:lnTo>
                <a:lnTo>
                  <a:pt x="762455" y="142495"/>
                </a:lnTo>
                <a:lnTo>
                  <a:pt x="765559" y="140321"/>
                </a:lnTo>
                <a:lnTo>
                  <a:pt x="763386" y="137217"/>
                </a:lnTo>
                <a:lnTo>
                  <a:pt x="760282" y="129766"/>
                </a:lnTo>
                <a:lnTo>
                  <a:pt x="756246" y="124489"/>
                </a:lnTo>
                <a:lnTo>
                  <a:pt x="753141" y="120143"/>
                </a:lnTo>
                <a:lnTo>
                  <a:pt x="749106" y="117038"/>
                </a:lnTo>
                <a:lnTo>
                  <a:pt x="746001" y="117038"/>
                </a:lnTo>
                <a:lnTo>
                  <a:pt x="742897" y="117969"/>
                </a:lnTo>
                <a:lnTo>
                  <a:pt x="736688" y="120143"/>
                </a:lnTo>
                <a:lnTo>
                  <a:pt x="733583" y="122316"/>
                </a:lnTo>
                <a:lnTo>
                  <a:pt x="728306" y="122316"/>
                </a:lnTo>
                <a:lnTo>
                  <a:pt x="722097" y="122316"/>
                </a:lnTo>
                <a:lnTo>
                  <a:pt x="706575" y="110829"/>
                </a:lnTo>
                <a:lnTo>
                  <a:pt x="689811" y="98101"/>
                </a:lnTo>
                <a:lnTo>
                  <a:pt x="673046" y="85373"/>
                </a:lnTo>
                <a:lnTo>
                  <a:pt x="653178" y="80095"/>
                </a:lnTo>
                <a:lnTo>
                  <a:pt x="649142" y="81026"/>
                </a:lnTo>
                <a:lnTo>
                  <a:pt x="643865" y="83199"/>
                </a:lnTo>
                <a:lnTo>
                  <a:pt x="640760" y="87546"/>
                </a:lnTo>
                <a:lnTo>
                  <a:pt x="635482" y="90650"/>
                </a:lnTo>
                <a:lnTo>
                  <a:pt x="629274" y="92823"/>
                </a:lnTo>
                <a:lnTo>
                  <a:pt x="628342" y="88477"/>
                </a:lnTo>
                <a:lnTo>
                  <a:pt x="626169" y="85373"/>
                </a:lnTo>
                <a:lnTo>
                  <a:pt x="622133" y="80095"/>
                </a:lnTo>
                <a:lnTo>
                  <a:pt x="621202" y="80095"/>
                </a:lnTo>
                <a:lnTo>
                  <a:pt x="617166" y="80095"/>
                </a:lnTo>
                <a:lnTo>
                  <a:pt x="614993" y="81026"/>
                </a:lnTo>
                <a:lnTo>
                  <a:pt x="611889" y="83199"/>
                </a:lnTo>
                <a:lnTo>
                  <a:pt x="609715" y="85373"/>
                </a:lnTo>
                <a:lnTo>
                  <a:pt x="606611" y="88477"/>
                </a:lnTo>
                <a:lnTo>
                  <a:pt x="592951" y="85373"/>
                </a:lnTo>
                <a:lnTo>
                  <a:pt x="584569" y="77922"/>
                </a:lnTo>
                <a:lnTo>
                  <a:pt x="578360" y="68609"/>
                </a:lnTo>
                <a:lnTo>
                  <a:pt x="573083" y="55880"/>
                </a:lnTo>
                <a:lnTo>
                  <a:pt x="569978" y="58985"/>
                </a:lnTo>
                <a:lnTo>
                  <a:pt x="565943" y="65194"/>
                </a:lnTo>
                <a:lnTo>
                  <a:pt x="563770" y="70471"/>
                </a:lnTo>
                <a:lnTo>
                  <a:pt x="562838" y="75749"/>
                </a:lnTo>
                <a:lnTo>
                  <a:pt x="546074" y="77922"/>
                </a:lnTo>
                <a:lnTo>
                  <a:pt x="533656" y="77922"/>
                </a:lnTo>
                <a:lnTo>
                  <a:pt x="521238" y="80095"/>
                </a:lnTo>
                <a:lnTo>
                  <a:pt x="511925" y="85373"/>
                </a:lnTo>
                <a:lnTo>
                  <a:pt x="502612" y="95928"/>
                </a:lnTo>
                <a:lnTo>
                  <a:pt x="482743" y="92823"/>
                </a:lnTo>
                <a:lnTo>
                  <a:pt x="482743" y="85373"/>
                </a:lnTo>
                <a:lnTo>
                  <a:pt x="504474" y="76059"/>
                </a:lnTo>
                <a:lnTo>
                  <a:pt x="524343" y="63331"/>
                </a:lnTo>
                <a:lnTo>
                  <a:pt x="542970" y="48740"/>
                </a:lnTo>
                <a:lnTo>
                  <a:pt x="549179" y="48740"/>
                </a:lnTo>
                <a:lnTo>
                  <a:pt x="546074" y="46567"/>
                </a:lnTo>
                <a:lnTo>
                  <a:pt x="542970" y="44394"/>
                </a:lnTo>
                <a:lnTo>
                  <a:pt x="536761" y="43462"/>
                </a:lnTo>
                <a:lnTo>
                  <a:pt x="533656" y="41289"/>
                </a:lnTo>
                <a:lnTo>
                  <a:pt x="516892" y="44394"/>
                </a:lnTo>
                <a:lnTo>
                  <a:pt x="504474" y="50603"/>
                </a:lnTo>
                <a:lnTo>
                  <a:pt x="492988" y="58985"/>
                </a:lnTo>
                <a:lnTo>
                  <a:pt x="482433" y="66435"/>
                </a:lnTo>
                <a:lnTo>
                  <a:pt x="470015" y="73886"/>
                </a:lnTo>
                <a:lnTo>
                  <a:pt x="455424" y="78232"/>
                </a:lnTo>
                <a:lnTo>
                  <a:pt x="433693" y="80405"/>
                </a:lnTo>
                <a:lnTo>
                  <a:pt x="436797" y="88788"/>
                </a:lnTo>
                <a:lnTo>
                  <a:pt x="443006" y="96238"/>
                </a:lnTo>
                <a:lnTo>
                  <a:pt x="448284" y="103689"/>
                </a:lnTo>
                <a:lnTo>
                  <a:pt x="453561" y="109898"/>
                </a:lnTo>
                <a:lnTo>
                  <a:pt x="453561" y="117349"/>
                </a:lnTo>
                <a:lnTo>
                  <a:pt x="429657" y="113002"/>
                </a:lnTo>
                <a:lnTo>
                  <a:pt x="409788" y="102447"/>
                </a:lnTo>
                <a:lnTo>
                  <a:pt x="392093" y="90961"/>
                </a:lnTo>
                <a:lnTo>
                  <a:pt x="373466" y="78232"/>
                </a:lnTo>
                <a:lnTo>
                  <a:pt x="353598" y="68919"/>
                </a:lnTo>
                <a:lnTo>
                  <a:pt x="322243" y="73265"/>
                </a:lnTo>
                <a:lnTo>
                  <a:pt x="307652" y="68919"/>
                </a:lnTo>
                <a:lnTo>
                  <a:pt x="293061" y="61468"/>
                </a:lnTo>
                <a:lnTo>
                  <a:pt x="277539" y="56191"/>
                </a:lnTo>
                <a:lnTo>
                  <a:pt x="266052" y="51844"/>
                </a:lnTo>
                <a:lnTo>
                  <a:pt x="262948" y="51844"/>
                </a:lnTo>
                <a:lnTo>
                  <a:pt x="256739" y="54018"/>
                </a:lnTo>
                <a:lnTo>
                  <a:pt x="253634" y="56191"/>
                </a:lnTo>
                <a:lnTo>
                  <a:pt x="249598" y="56191"/>
                </a:lnTo>
                <a:lnTo>
                  <a:pt x="244321" y="58364"/>
                </a:lnTo>
                <a:lnTo>
                  <a:pt x="239043" y="56191"/>
                </a:lnTo>
                <a:lnTo>
                  <a:pt x="233766" y="54018"/>
                </a:lnTo>
                <a:lnTo>
                  <a:pt x="229730" y="50913"/>
                </a:lnTo>
                <a:lnTo>
                  <a:pt x="226625" y="46567"/>
                </a:lnTo>
                <a:lnTo>
                  <a:pt x="221348" y="41289"/>
                </a:lnTo>
                <a:lnTo>
                  <a:pt x="217312" y="38185"/>
                </a:lnTo>
                <a:lnTo>
                  <a:pt x="214208" y="36012"/>
                </a:lnTo>
                <a:lnTo>
                  <a:pt x="210172" y="36012"/>
                </a:lnTo>
                <a:lnTo>
                  <a:pt x="207067" y="36012"/>
                </a:lnTo>
                <a:lnTo>
                  <a:pt x="203032" y="38185"/>
                </a:lnTo>
                <a:lnTo>
                  <a:pt x="199927" y="39116"/>
                </a:lnTo>
                <a:lnTo>
                  <a:pt x="195891" y="39116"/>
                </a:lnTo>
                <a:lnTo>
                  <a:pt x="190614" y="39116"/>
                </a:lnTo>
                <a:lnTo>
                  <a:pt x="186578" y="36012"/>
                </a:lnTo>
                <a:lnTo>
                  <a:pt x="183473" y="31665"/>
                </a:lnTo>
                <a:lnTo>
                  <a:pt x="181300" y="30734"/>
                </a:lnTo>
                <a:lnTo>
                  <a:pt x="181300" y="26388"/>
                </a:lnTo>
                <a:lnTo>
                  <a:pt x="179127" y="24215"/>
                </a:lnTo>
                <a:lnTo>
                  <a:pt x="179127" y="21110"/>
                </a:lnTo>
                <a:lnTo>
                  <a:pt x="176023" y="18937"/>
                </a:lnTo>
                <a:lnTo>
                  <a:pt x="170745" y="15833"/>
                </a:lnTo>
                <a:lnTo>
                  <a:pt x="153981" y="26388"/>
                </a:lnTo>
                <a:lnTo>
                  <a:pt x="137217" y="33839"/>
                </a:lnTo>
                <a:lnTo>
                  <a:pt x="117348" y="39116"/>
                </a:lnTo>
                <a:lnTo>
                  <a:pt x="99653" y="48430"/>
                </a:lnTo>
                <a:lnTo>
                  <a:pt x="85993" y="58985"/>
                </a:lnTo>
                <a:lnTo>
                  <a:pt x="82889" y="70471"/>
                </a:lnTo>
                <a:lnTo>
                  <a:pt x="78853" y="83199"/>
                </a:lnTo>
                <a:lnTo>
                  <a:pt x="73576" y="95928"/>
                </a:lnTo>
                <a:lnTo>
                  <a:pt x="56812" y="105241"/>
                </a:lnTo>
                <a:lnTo>
                  <a:pt x="36012" y="107414"/>
                </a:lnTo>
                <a:lnTo>
                  <a:pt x="14281" y="105241"/>
                </a:lnTo>
                <a:lnTo>
                  <a:pt x="12107" y="110519"/>
                </a:lnTo>
                <a:lnTo>
                  <a:pt x="9934" y="116728"/>
                </a:lnTo>
                <a:lnTo>
                  <a:pt x="6830" y="122005"/>
                </a:lnTo>
                <a:lnTo>
                  <a:pt x="15212" y="138769"/>
                </a:lnTo>
                <a:lnTo>
                  <a:pt x="29803" y="149324"/>
                </a:lnTo>
                <a:lnTo>
                  <a:pt x="46567" y="159880"/>
                </a:lnTo>
                <a:lnTo>
                  <a:pt x="61158" y="171366"/>
                </a:lnTo>
                <a:lnTo>
                  <a:pt x="73576" y="185957"/>
                </a:lnTo>
                <a:lnTo>
                  <a:pt x="77611" y="191235"/>
                </a:lnTo>
                <a:lnTo>
                  <a:pt x="78543" y="196512"/>
                </a:lnTo>
                <a:lnTo>
                  <a:pt x="80716" y="202721"/>
                </a:lnTo>
                <a:lnTo>
                  <a:pt x="82889" y="207999"/>
                </a:lnTo>
                <a:lnTo>
                  <a:pt x="85993" y="213276"/>
                </a:lnTo>
                <a:lnTo>
                  <a:pt x="85993" y="220727"/>
                </a:lnTo>
                <a:lnTo>
                  <a:pt x="73576" y="226005"/>
                </a:lnTo>
                <a:lnTo>
                  <a:pt x="70471" y="220727"/>
                </a:lnTo>
                <a:lnTo>
                  <a:pt x="64262" y="215449"/>
                </a:lnTo>
                <a:lnTo>
                  <a:pt x="58985" y="211103"/>
                </a:lnTo>
                <a:lnTo>
                  <a:pt x="53707" y="205826"/>
                </a:lnTo>
                <a:lnTo>
                  <a:pt x="49671" y="205826"/>
                </a:lnTo>
                <a:lnTo>
                  <a:pt x="48740" y="205826"/>
                </a:lnTo>
                <a:lnTo>
                  <a:pt x="46567" y="207999"/>
                </a:lnTo>
                <a:lnTo>
                  <a:pt x="44394" y="207999"/>
                </a:lnTo>
                <a:lnTo>
                  <a:pt x="43462" y="210172"/>
                </a:lnTo>
                <a:lnTo>
                  <a:pt x="26698" y="210172"/>
                </a:lnTo>
                <a:lnTo>
                  <a:pt x="28871" y="213276"/>
                </a:lnTo>
                <a:lnTo>
                  <a:pt x="28871" y="215449"/>
                </a:lnTo>
                <a:lnTo>
                  <a:pt x="29803" y="217623"/>
                </a:lnTo>
                <a:lnTo>
                  <a:pt x="26698" y="220727"/>
                </a:lnTo>
                <a:lnTo>
                  <a:pt x="22663" y="225073"/>
                </a:lnTo>
                <a:lnTo>
                  <a:pt x="19558" y="225073"/>
                </a:lnTo>
                <a:lnTo>
                  <a:pt x="15522" y="226005"/>
                </a:lnTo>
                <a:lnTo>
                  <a:pt x="10245" y="228178"/>
                </a:lnTo>
                <a:lnTo>
                  <a:pt x="7140" y="230351"/>
                </a:lnTo>
                <a:lnTo>
                  <a:pt x="0" y="230351"/>
                </a:lnTo>
                <a:lnTo>
                  <a:pt x="3104" y="257670"/>
                </a:lnTo>
                <a:lnTo>
                  <a:pt x="17695" y="265121"/>
                </a:lnTo>
                <a:lnTo>
                  <a:pt x="36322" y="268225"/>
                </a:lnTo>
                <a:lnTo>
                  <a:pt x="51844" y="274434"/>
                </a:lnTo>
                <a:lnTo>
                  <a:pt x="63331" y="277539"/>
                </a:lnTo>
                <a:lnTo>
                  <a:pt x="68609" y="277539"/>
                </a:lnTo>
                <a:lnTo>
                  <a:pt x="71713" y="275365"/>
                </a:lnTo>
                <a:lnTo>
                  <a:pt x="75749" y="274434"/>
                </a:lnTo>
                <a:lnTo>
                  <a:pt x="77922" y="272261"/>
                </a:lnTo>
                <a:lnTo>
                  <a:pt x="78853" y="270088"/>
                </a:lnTo>
                <a:lnTo>
                  <a:pt x="82889" y="266983"/>
                </a:lnTo>
                <a:lnTo>
                  <a:pt x="97790" y="266983"/>
                </a:lnTo>
                <a:lnTo>
                  <a:pt x="95617" y="267915"/>
                </a:lnTo>
                <a:lnTo>
                  <a:pt x="95617" y="270088"/>
                </a:lnTo>
                <a:lnTo>
                  <a:pt x="95617" y="272261"/>
                </a:lnTo>
                <a:lnTo>
                  <a:pt x="93444" y="272261"/>
                </a:lnTo>
                <a:lnTo>
                  <a:pt x="91271" y="274434"/>
                </a:lnTo>
                <a:lnTo>
                  <a:pt x="91271" y="292440"/>
                </a:lnTo>
                <a:lnTo>
                  <a:pt x="85993" y="303926"/>
                </a:lnTo>
                <a:lnTo>
                  <a:pt x="78853" y="311377"/>
                </a:lnTo>
                <a:lnTo>
                  <a:pt x="68298" y="316655"/>
                </a:lnTo>
                <a:lnTo>
                  <a:pt x="56812" y="319759"/>
                </a:lnTo>
                <a:lnTo>
                  <a:pt x="44394" y="327210"/>
                </a:lnTo>
                <a:lnTo>
                  <a:pt x="37253" y="336523"/>
                </a:lnTo>
                <a:lnTo>
                  <a:pt x="31976" y="347078"/>
                </a:lnTo>
                <a:lnTo>
                  <a:pt x="26698" y="360738"/>
                </a:lnTo>
                <a:lnTo>
                  <a:pt x="20489" y="371293"/>
                </a:lnTo>
                <a:lnTo>
                  <a:pt x="31976" y="391162"/>
                </a:lnTo>
                <a:lnTo>
                  <a:pt x="46567" y="410099"/>
                </a:lnTo>
                <a:lnTo>
                  <a:pt x="64262" y="422827"/>
                </a:lnTo>
                <a:lnTo>
                  <a:pt x="66435" y="425000"/>
                </a:lnTo>
                <a:lnTo>
                  <a:pt x="69540" y="425000"/>
                </a:lnTo>
                <a:lnTo>
                  <a:pt x="71713" y="425000"/>
                </a:lnTo>
                <a:lnTo>
                  <a:pt x="73886" y="422827"/>
                </a:lnTo>
                <a:lnTo>
                  <a:pt x="76991" y="419723"/>
                </a:lnTo>
                <a:lnTo>
                  <a:pt x="81026" y="430278"/>
                </a:lnTo>
                <a:lnTo>
                  <a:pt x="86304" y="444869"/>
                </a:lnTo>
                <a:lnTo>
                  <a:pt x="88477" y="455424"/>
                </a:lnTo>
                <a:lnTo>
                  <a:pt x="93755" y="455424"/>
                </a:lnTo>
                <a:lnTo>
                  <a:pt x="97790" y="455734"/>
                </a:lnTo>
                <a:lnTo>
                  <a:pt x="98722" y="455734"/>
                </a:lnTo>
                <a:lnTo>
                  <a:pt x="100895" y="453561"/>
                </a:lnTo>
                <a:lnTo>
                  <a:pt x="103068" y="451388"/>
                </a:lnTo>
                <a:lnTo>
                  <a:pt x="105241" y="449215"/>
                </a:lnTo>
                <a:lnTo>
                  <a:pt x="108346" y="451388"/>
                </a:lnTo>
                <a:lnTo>
                  <a:pt x="110208" y="451388"/>
                </a:lnTo>
                <a:lnTo>
                  <a:pt x="112381" y="453561"/>
                </a:lnTo>
                <a:lnTo>
                  <a:pt x="112381" y="456666"/>
                </a:lnTo>
                <a:lnTo>
                  <a:pt x="112381" y="461012"/>
                </a:lnTo>
                <a:lnTo>
                  <a:pt x="124799" y="456666"/>
                </a:lnTo>
                <a:lnTo>
                  <a:pt x="134113" y="453561"/>
                </a:lnTo>
                <a:lnTo>
                  <a:pt x="147772" y="449215"/>
                </a:lnTo>
                <a:lnTo>
                  <a:pt x="144668" y="471257"/>
                </a:lnTo>
                <a:lnTo>
                  <a:pt x="135354" y="488021"/>
                </a:lnTo>
                <a:lnTo>
                  <a:pt x="122937" y="502612"/>
                </a:lnTo>
                <a:lnTo>
                  <a:pt x="106172" y="515340"/>
                </a:lnTo>
                <a:lnTo>
                  <a:pt x="88477" y="527137"/>
                </a:lnTo>
                <a:lnTo>
                  <a:pt x="69850" y="537692"/>
                </a:lnTo>
                <a:lnTo>
                  <a:pt x="54328" y="549179"/>
                </a:lnTo>
                <a:lnTo>
                  <a:pt x="41910" y="561907"/>
                </a:lnTo>
                <a:lnTo>
                  <a:pt x="37874" y="561907"/>
                </a:lnTo>
                <a:lnTo>
                  <a:pt x="37874" y="565011"/>
                </a:lnTo>
                <a:lnTo>
                  <a:pt x="48430" y="561907"/>
                </a:lnTo>
                <a:lnTo>
                  <a:pt x="65194" y="554456"/>
                </a:lnTo>
                <a:lnTo>
                  <a:pt x="86925" y="543901"/>
                </a:lnTo>
                <a:lnTo>
                  <a:pt x="108656" y="530241"/>
                </a:lnTo>
                <a:lnTo>
                  <a:pt x="130387" y="515650"/>
                </a:lnTo>
                <a:lnTo>
                  <a:pt x="152118" y="502922"/>
                </a:lnTo>
                <a:lnTo>
                  <a:pt x="169814" y="492367"/>
                </a:lnTo>
                <a:lnTo>
                  <a:pt x="184405" y="480881"/>
                </a:lnTo>
                <a:lnTo>
                  <a:pt x="191545" y="473430"/>
                </a:lnTo>
                <a:lnTo>
                  <a:pt x="203032" y="456666"/>
                </a:lnTo>
                <a:lnTo>
                  <a:pt x="210172" y="438660"/>
                </a:lnTo>
                <a:lnTo>
                  <a:pt x="215449" y="421896"/>
                </a:lnTo>
                <a:lnTo>
                  <a:pt x="222590" y="406063"/>
                </a:lnTo>
                <a:lnTo>
                  <a:pt x="234076" y="391472"/>
                </a:lnTo>
                <a:lnTo>
                  <a:pt x="247736" y="379986"/>
                </a:lnTo>
                <a:lnTo>
                  <a:pt x="247736" y="376881"/>
                </a:lnTo>
                <a:lnTo>
                  <a:pt x="257049" y="376881"/>
                </a:lnTo>
                <a:lnTo>
                  <a:pt x="247736" y="392714"/>
                </a:lnTo>
                <a:lnTo>
                  <a:pt x="237181" y="407305"/>
                </a:lnTo>
                <a:lnTo>
                  <a:pt x="230040" y="424069"/>
                </a:lnTo>
                <a:lnTo>
                  <a:pt x="224763" y="440833"/>
                </a:lnTo>
                <a:lnTo>
                  <a:pt x="246494" y="435555"/>
                </a:lnTo>
                <a:lnTo>
                  <a:pt x="262016" y="426242"/>
                </a:lnTo>
                <a:lnTo>
                  <a:pt x="280643" y="416929"/>
                </a:lnTo>
                <a:lnTo>
                  <a:pt x="280643" y="392714"/>
                </a:lnTo>
                <a:lnTo>
                  <a:pt x="297407" y="394887"/>
                </a:lnTo>
                <a:lnTo>
                  <a:pt x="307962" y="400165"/>
                </a:lnTo>
                <a:lnTo>
                  <a:pt x="317276" y="407615"/>
                </a:lnTo>
                <a:lnTo>
                  <a:pt x="327831" y="413824"/>
                </a:lnTo>
                <a:lnTo>
                  <a:pt x="361048" y="413824"/>
                </a:lnTo>
                <a:lnTo>
                  <a:pt x="376571" y="422206"/>
                </a:lnTo>
                <a:lnTo>
                  <a:pt x="393335" y="436797"/>
                </a:lnTo>
                <a:lnTo>
                  <a:pt x="407926" y="449526"/>
                </a:lnTo>
                <a:lnTo>
                  <a:pt x="427794" y="458839"/>
                </a:lnTo>
                <a:lnTo>
                  <a:pt x="451699" y="464117"/>
                </a:lnTo>
                <a:lnTo>
                  <a:pt x="471567" y="473430"/>
                </a:lnTo>
                <a:lnTo>
                  <a:pt x="486158" y="486158"/>
                </a:lnTo>
                <a:lnTo>
                  <a:pt x="498576" y="502922"/>
                </a:lnTo>
                <a:lnTo>
                  <a:pt x="507889" y="519686"/>
                </a:lnTo>
                <a:lnTo>
                  <a:pt x="519376" y="536450"/>
                </a:lnTo>
                <a:lnTo>
                  <a:pt x="531794" y="550110"/>
                </a:lnTo>
                <a:lnTo>
                  <a:pt x="527758" y="574325"/>
                </a:lnTo>
                <a:lnTo>
                  <a:pt x="539244" y="579602"/>
                </a:lnTo>
                <a:lnTo>
                  <a:pt x="546385" y="588916"/>
                </a:lnTo>
                <a:lnTo>
                  <a:pt x="551662" y="600402"/>
                </a:lnTo>
                <a:lnTo>
                  <a:pt x="554767" y="613131"/>
                </a:lnTo>
                <a:lnTo>
                  <a:pt x="560976" y="625859"/>
                </a:lnTo>
                <a:lnTo>
                  <a:pt x="568116" y="637345"/>
                </a:lnTo>
                <a:lnTo>
                  <a:pt x="576498" y="645727"/>
                </a:lnTo>
                <a:lnTo>
                  <a:pt x="591089" y="651005"/>
                </a:lnTo>
                <a:lnTo>
                  <a:pt x="587984" y="653178"/>
                </a:lnTo>
                <a:lnTo>
                  <a:pt x="583949" y="653178"/>
                </a:lnTo>
                <a:lnTo>
                  <a:pt x="580844" y="653178"/>
                </a:lnTo>
                <a:lnTo>
                  <a:pt x="576808" y="651005"/>
                </a:lnTo>
                <a:lnTo>
                  <a:pt x="568426" y="651005"/>
                </a:lnTo>
                <a:lnTo>
                  <a:pt x="576808" y="669942"/>
                </a:lnTo>
                <a:lnTo>
                  <a:pt x="588295" y="686706"/>
                </a:lnTo>
                <a:lnTo>
                  <a:pt x="600713" y="702539"/>
                </a:lnTo>
                <a:lnTo>
                  <a:pt x="604748" y="704712"/>
                </a:lnTo>
                <a:lnTo>
                  <a:pt x="605680" y="704712"/>
                </a:lnTo>
                <a:lnTo>
                  <a:pt x="605680" y="706885"/>
                </a:lnTo>
                <a:lnTo>
                  <a:pt x="607853" y="706885"/>
                </a:lnTo>
                <a:lnTo>
                  <a:pt x="613130" y="706885"/>
                </a:lnTo>
                <a:lnTo>
                  <a:pt x="619339" y="706885"/>
                </a:lnTo>
                <a:lnTo>
                  <a:pt x="620271" y="704712"/>
                </a:lnTo>
                <a:lnTo>
                  <a:pt x="624306" y="702539"/>
                </a:lnTo>
                <a:lnTo>
                  <a:pt x="626480" y="701608"/>
                </a:lnTo>
                <a:lnTo>
                  <a:pt x="626480" y="699434"/>
                </a:lnTo>
                <a:lnTo>
                  <a:pt x="627411" y="699434"/>
                </a:lnTo>
                <a:lnTo>
                  <a:pt x="627411" y="695088"/>
                </a:lnTo>
                <a:lnTo>
                  <a:pt x="622133" y="687638"/>
                </a:lnTo>
                <a:lnTo>
                  <a:pt x="614993" y="682360"/>
                </a:lnTo>
                <a:lnTo>
                  <a:pt x="607853" y="677082"/>
                </a:lnTo>
                <a:lnTo>
                  <a:pt x="600713" y="671805"/>
                </a:lnTo>
                <a:lnTo>
                  <a:pt x="600713" y="662491"/>
                </a:lnTo>
                <a:lnTo>
                  <a:pt x="617477" y="673047"/>
                </a:lnTo>
                <a:lnTo>
                  <a:pt x="632068" y="687638"/>
                </a:lnTo>
                <a:lnTo>
                  <a:pt x="644485" y="702228"/>
                </a:lnTo>
                <a:lnTo>
                  <a:pt x="644485" y="723339"/>
                </a:lnTo>
                <a:lnTo>
                  <a:pt x="642312" y="718992"/>
                </a:lnTo>
                <a:lnTo>
                  <a:pt x="639208" y="715888"/>
                </a:lnTo>
                <a:lnTo>
                  <a:pt x="637035" y="711542"/>
                </a:lnTo>
                <a:lnTo>
                  <a:pt x="633930" y="709369"/>
                </a:lnTo>
                <a:lnTo>
                  <a:pt x="629894" y="709369"/>
                </a:lnTo>
                <a:lnTo>
                  <a:pt x="626790" y="709369"/>
                </a:lnTo>
                <a:lnTo>
                  <a:pt x="622754" y="709369"/>
                </a:lnTo>
                <a:lnTo>
                  <a:pt x="617477" y="711542"/>
                </a:lnTo>
                <a:lnTo>
                  <a:pt x="615304" y="723028"/>
                </a:lnTo>
                <a:lnTo>
                  <a:pt x="613130" y="741034"/>
                </a:lnTo>
                <a:lnTo>
                  <a:pt x="613130" y="763076"/>
                </a:lnTo>
                <a:lnTo>
                  <a:pt x="613130" y="787291"/>
                </a:lnTo>
                <a:lnTo>
                  <a:pt x="613130" y="807159"/>
                </a:lnTo>
                <a:lnTo>
                  <a:pt x="612199" y="821750"/>
                </a:lnTo>
                <a:lnTo>
                  <a:pt x="612199" y="829201"/>
                </a:lnTo>
                <a:lnTo>
                  <a:pt x="613130" y="859624"/>
                </a:lnTo>
                <a:lnTo>
                  <a:pt x="617166" y="881666"/>
                </a:lnTo>
                <a:lnTo>
                  <a:pt x="622444" y="898430"/>
                </a:lnTo>
                <a:lnTo>
                  <a:pt x="629584" y="911158"/>
                </a:lnTo>
                <a:lnTo>
                  <a:pt x="641071" y="922645"/>
                </a:lnTo>
                <a:lnTo>
                  <a:pt x="651626" y="935373"/>
                </a:lnTo>
                <a:lnTo>
                  <a:pt x="664043" y="953379"/>
                </a:lnTo>
                <a:lnTo>
                  <a:pt x="669321" y="964866"/>
                </a:lnTo>
                <a:lnTo>
                  <a:pt x="673357" y="975421"/>
                </a:lnTo>
                <a:lnTo>
                  <a:pt x="680497" y="984734"/>
                </a:lnTo>
                <a:lnTo>
                  <a:pt x="691052" y="992185"/>
                </a:lnTo>
                <a:lnTo>
                  <a:pt x="704712" y="997462"/>
                </a:lnTo>
                <a:lnTo>
                  <a:pt x="715267" y="1003671"/>
                </a:lnTo>
                <a:lnTo>
                  <a:pt x="724580" y="1014226"/>
                </a:lnTo>
                <a:lnTo>
                  <a:pt x="731721" y="1026955"/>
                </a:lnTo>
                <a:lnTo>
                  <a:pt x="734825" y="1041546"/>
                </a:lnTo>
                <a:lnTo>
                  <a:pt x="741034" y="1054274"/>
                </a:lnTo>
                <a:lnTo>
                  <a:pt x="747243" y="1065761"/>
                </a:lnTo>
                <a:lnTo>
                  <a:pt x="760903" y="1075074"/>
                </a:lnTo>
                <a:lnTo>
                  <a:pt x="758729" y="1076005"/>
                </a:lnTo>
                <a:lnTo>
                  <a:pt x="758729" y="1078178"/>
                </a:lnTo>
                <a:lnTo>
                  <a:pt x="758729" y="1080351"/>
                </a:lnTo>
                <a:lnTo>
                  <a:pt x="756556" y="1080351"/>
                </a:lnTo>
                <a:lnTo>
                  <a:pt x="754383" y="1080351"/>
                </a:lnTo>
                <a:lnTo>
                  <a:pt x="751279" y="1082525"/>
                </a:lnTo>
                <a:lnTo>
                  <a:pt x="760592" y="1095253"/>
                </a:lnTo>
                <a:lnTo>
                  <a:pt x="771147" y="1102704"/>
                </a:lnTo>
                <a:lnTo>
                  <a:pt x="782634" y="1110154"/>
                </a:lnTo>
                <a:lnTo>
                  <a:pt x="791016" y="1119468"/>
                </a:lnTo>
                <a:lnTo>
                  <a:pt x="797225" y="1130023"/>
                </a:lnTo>
                <a:lnTo>
                  <a:pt x="800329" y="1142751"/>
                </a:lnTo>
                <a:lnTo>
                  <a:pt x="804365" y="1155479"/>
                </a:lnTo>
                <a:lnTo>
                  <a:pt x="809643" y="1155479"/>
                </a:lnTo>
                <a:lnTo>
                  <a:pt x="811816" y="1155479"/>
                </a:lnTo>
                <a:lnTo>
                  <a:pt x="812747" y="1155479"/>
                </a:lnTo>
                <a:lnTo>
                  <a:pt x="814920" y="1155479"/>
                </a:lnTo>
                <a:lnTo>
                  <a:pt x="817093" y="1155479"/>
                </a:lnTo>
                <a:lnTo>
                  <a:pt x="820198" y="1155479"/>
                </a:lnTo>
                <a:lnTo>
                  <a:pt x="822371" y="1159826"/>
                </a:lnTo>
                <a:lnTo>
                  <a:pt x="822371" y="1162930"/>
                </a:lnTo>
                <a:lnTo>
                  <a:pt x="824544" y="1169139"/>
                </a:lnTo>
                <a:lnTo>
                  <a:pt x="824544" y="1176590"/>
                </a:lnTo>
                <a:lnTo>
                  <a:pt x="827648" y="1174417"/>
                </a:lnTo>
                <a:lnTo>
                  <a:pt x="827648" y="1172243"/>
                </a:lnTo>
                <a:lnTo>
                  <a:pt x="829822" y="1170070"/>
                </a:lnTo>
                <a:lnTo>
                  <a:pt x="831995" y="1166966"/>
                </a:lnTo>
                <a:lnTo>
                  <a:pt x="831995" y="1159515"/>
                </a:lnTo>
                <a:lnTo>
                  <a:pt x="827959" y="1148960"/>
                </a:lnTo>
                <a:lnTo>
                  <a:pt x="819577" y="1132196"/>
                </a:lnTo>
                <a:lnTo>
                  <a:pt x="808090" y="1113259"/>
                </a:lnTo>
                <a:lnTo>
                  <a:pt x="797535" y="1095253"/>
                </a:lnTo>
                <a:lnTo>
                  <a:pt x="783876" y="1076316"/>
                </a:lnTo>
                <a:lnTo>
                  <a:pt x="773320" y="1061725"/>
                </a:lnTo>
                <a:lnTo>
                  <a:pt x="761834" y="1048996"/>
                </a:lnTo>
                <a:lnTo>
                  <a:pt x="756556" y="1041546"/>
                </a:lnTo>
                <a:lnTo>
                  <a:pt x="756556" y="1021677"/>
                </a:lnTo>
                <a:lnTo>
                  <a:pt x="760592" y="1023850"/>
                </a:lnTo>
                <a:lnTo>
                  <a:pt x="763697" y="1026955"/>
                </a:lnTo>
                <a:lnTo>
                  <a:pt x="767732" y="1031301"/>
                </a:lnTo>
                <a:lnTo>
                  <a:pt x="776114" y="1036578"/>
                </a:lnTo>
                <a:lnTo>
                  <a:pt x="782323" y="1048065"/>
                </a:lnTo>
                <a:lnTo>
                  <a:pt x="785428" y="1058620"/>
                </a:lnTo>
                <a:lnTo>
                  <a:pt x="789464" y="1069175"/>
                </a:lnTo>
                <a:lnTo>
                  <a:pt x="796604" y="1078489"/>
                </a:lnTo>
                <a:lnTo>
                  <a:pt x="797535" y="1080662"/>
                </a:lnTo>
                <a:lnTo>
                  <a:pt x="803744" y="1082835"/>
                </a:lnTo>
                <a:lnTo>
                  <a:pt x="806849" y="1082835"/>
                </a:lnTo>
                <a:lnTo>
                  <a:pt x="812126" y="1083766"/>
                </a:lnTo>
                <a:lnTo>
                  <a:pt x="816162" y="1085939"/>
                </a:lnTo>
                <a:lnTo>
                  <a:pt x="833857" y="1112327"/>
                </a:lnTo>
                <a:lnTo>
                  <a:pt x="852484" y="1137473"/>
                </a:lnTo>
                <a:lnTo>
                  <a:pt x="870179" y="1161688"/>
                </a:lnTo>
                <a:lnTo>
                  <a:pt x="890048" y="1183730"/>
                </a:lnTo>
                <a:lnTo>
                  <a:pt x="882908" y="1206703"/>
                </a:lnTo>
                <a:lnTo>
                  <a:pt x="886944" y="1211049"/>
                </a:lnTo>
                <a:lnTo>
                  <a:pt x="894084" y="1218500"/>
                </a:lnTo>
                <a:lnTo>
                  <a:pt x="901224" y="1227813"/>
                </a:lnTo>
                <a:lnTo>
                  <a:pt x="910537" y="1235264"/>
                </a:lnTo>
                <a:lnTo>
                  <a:pt x="915815" y="1242715"/>
                </a:lnTo>
                <a:lnTo>
                  <a:pt x="918919" y="1243646"/>
                </a:lnTo>
                <a:lnTo>
                  <a:pt x="939719" y="1240541"/>
                </a:lnTo>
                <a:lnTo>
                  <a:pt x="940651" y="1242715"/>
                </a:lnTo>
                <a:lnTo>
                  <a:pt x="944686" y="1245819"/>
                </a:lnTo>
                <a:lnTo>
                  <a:pt x="947791" y="1250165"/>
                </a:lnTo>
                <a:lnTo>
                  <a:pt x="951827" y="1253270"/>
                </a:lnTo>
                <a:lnTo>
                  <a:pt x="954931" y="1256374"/>
                </a:lnTo>
                <a:lnTo>
                  <a:pt x="978835" y="1260720"/>
                </a:lnTo>
                <a:lnTo>
                  <a:pt x="981940" y="1262894"/>
                </a:lnTo>
                <a:lnTo>
                  <a:pt x="985976" y="1265998"/>
                </a:lnTo>
                <a:lnTo>
                  <a:pt x="991253" y="1271276"/>
                </a:lnTo>
                <a:lnTo>
                  <a:pt x="995289" y="1275622"/>
                </a:lnTo>
                <a:lnTo>
                  <a:pt x="998394" y="1278726"/>
                </a:lnTo>
                <a:lnTo>
                  <a:pt x="1002429" y="1280899"/>
                </a:lnTo>
                <a:lnTo>
                  <a:pt x="1010811" y="1283073"/>
                </a:lnTo>
                <a:lnTo>
                  <a:pt x="1017952" y="1278726"/>
                </a:lnTo>
                <a:lnTo>
                  <a:pt x="1024161" y="1275622"/>
                </a:lnTo>
                <a:lnTo>
                  <a:pt x="1031301" y="1271276"/>
                </a:lnTo>
                <a:lnTo>
                  <a:pt x="1041856" y="1271276"/>
                </a:lnTo>
                <a:lnTo>
                  <a:pt x="1058620" y="1278726"/>
                </a:lnTo>
                <a:lnTo>
                  <a:pt x="1069175" y="1288040"/>
                </a:lnTo>
                <a:lnTo>
                  <a:pt x="1081593" y="1297353"/>
                </a:lnTo>
                <a:lnTo>
                  <a:pt x="1102393" y="1304804"/>
                </a:lnTo>
                <a:lnTo>
                  <a:pt x="1117915" y="1310081"/>
                </a:lnTo>
                <a:lnTo>
                  <a:pt x="1132506" y="1314428"/>
                </a:lnTo>
                <a:lnTo>
                  <a:pt x="1141820" y="1317532"/>
                </a:lnTo>
                <a:lnTo>
                  <a:pt x="1151133" y="1326845"/>
                </a:lnTo>
                <a:lnTo>
                  <a:pt x="1159515" y="1339574"/>
                </a:lnTo>
                <a:lnTo>
                  <a:pt x="1168828" y="1361615"/>
                </a:lnTo>
                <a:lnTo>
                  <a:pt x="1180315" y="1364720"/>
                </a:lnTo>
                <a:lnTo>
                  <a:pt x="1195837" y="1372171"/>
                </a:lnTo>
                <a:lnTo>
                  <a:pt x="1212601" y="1381484"/>
                </a:lnTo>
                <a:lnTo>
                  <a:pt x="1229365" y="1390797"/>
                </a:lnTo>
                <a:lnTo>
                  <a:pt x="1238679" y="1398248"/>
                </a:lnTo>
                <a:lnTo>
                  <a:pt x="1241783" y="1396075"/>
                </a:lnTo>
                <a:lnTo>
                  <a:pt x="1243956" y="1396075"/>
                </a:lnTo>
                <a:lnTo>
                  <a:pt x="1244888" y="1396075"/>
                </a:lnTo>
                <a:lnTo>
                  <a:pt x="1247061" y="1393902"/>
                </a:lnTo>
                <a:lnTo>
                  <a:pt x="1249234" y="1393902"/>
                </a:lnTo>
                <a:lnTo>
                  <a:pt x="1251407" y="1390797"/>
                </a:lnTo>
                <a:lnTo>
                  <a:pt x="1251407" y="1388624"/>
                </a:lnTo>
                <a:lnTo>
                  <a:pt x="1251407" y="1385520"/>
                </a:lnTo>
                <a:lnTo>
                  <a:pt x="1249234" y="1381173"/>
                </a:lnTo>
                <a:lnTo>
                  <a:pt x="1252338" y="1379000"/>
                </a:lnTo>
                <a:lnTo>
                  <a:pt x="1254511" y="1378069"/>
                </a:lnTo>
                <a:lnTo>
                  <a:pt x="1256684" y="1375896"/>
                </a:lnTo>
                <a:lnTo>
                  <a:pt x="1258858" y="1373723"/>
                </a:lnTo>
                <a:lnTo>
                  <a:pt x="1265998" y="1373723"/>
                </a:lnTo>
                <a:lnTo>
                  <a:pt x="1273138" y="1385209"/>
                </a:lnTo>
                <a:lnTo>
                  <a:pt x="1280278" y="1395764"/>
                </a:lnTo>
                <a:lnTo>
                  <a:pt x="1285556" y="1405078"/>
                </a:lnTo>
                <a:lnTo>
                  <a:pt x="1287729" y="1419669"/>
                </a:lnTo>
                <a:lnTo>
                  <a:pt x="1287729" y="1434260"/>
                </a:lnTo>
                <a:lnTo>
                  <a:pt x="1288660" y="1444815"/>
                </a:lnTo>
                <a:lnTo>
                  <a:pt x="1276243" y="1459406"/>
                </a:lnTo>
                <a:lnTo>
                  <a:pt x="1261652" y="1472134"/>
                </a:lnTo>
                <a:lnTo>
                  <a:pt x="1249234" y="1485794"/>
                </a:lnTo>
                <a:lnTo>
                  <a:pt x="1242094" y="1501626"/>
                </a:lnTo>
                <a:lnTo>
                  <a:pt x="1236816" y="1518390"/>
                </a:lnTo>
                <a:lnTo>
                  <a:pt x="1229676" y="1535155"/>
                </a:lnTo>
                <a:lnTo>
                  <a:pt x="1234953" y="1537328"/>
                </a:lnTo>
                <a:lnTo>
                  <a:pt x="1240231" y="1537328"/>
                </a:lnTo>
                <a:lnTo>
                  <a:pt x="1245508" y="1538259"/>
                </a:lnTo>
                <a:lnTo>
                  <a:pt x="1254822" y="1538259"/>
                </a:lnTo>
                <a:lnTo>
                  <a:pt x="1254822" y="1542605"/>
                </a:lnTo>
                <a:lnTo>
                  <a:pt x="1245508" y="1547883"/>
                </a:lnTo>
                <a:lnTo>
                  <a:pt x="1239300" y="1553160"/>
                </a:lnTo>
                <a:lnTo>
                  <a:pt x="1229986" y="1558438"/>
                </a:lnTo>
                <a:lnTo>
                  <a:pt x="1229986" y="1565889"/>
                </a:lnTo>
                <a:lnTo>
                  <a:pt x="1229986" y="1573339"/>
                </a:lnTo>
                <a:lnTo>
                  <a:pt x="1229986" y="1579548"/>
                </a:lnTo>
                <a:lnTo>
                  <a:pt x="1225950" y="1586999"/>
                </a:lnTo>
                <a:lnTo>
                  <a:pt x="1229986" y="1590104"/>
                </a:lnTo>
                <a:lnTo>
                  <a:pt x="1233091" y="1594450"/>
                </a:lnTo>
                <a:lnTo>
                  <a:pt x="1237126" y="1595381"/>
                </a:lnTo>
                <a:lnTo>
                  <a:pt x="1242404" y="1595381"/>
                </a:lnTo>
                <a:lnTo>
                  <a:pt x="1245508" y="1599727"/>
                </a:lnTo>
                <a:lnTo>
                  <a:pt x="1256995" y="1610283"/>
                </a:lnTo>
                <a:lnTo>
                  <a:pt x="1264135" y="1624873"/>
                </a:lnTo>
                <a:lnTo>
                  <a:pt x="1269413" y="1643811"/>
                </a:lnTo>
                <a:lnTo>
                  <a:pt x="1274690" y="1659643"/>
                </a:lnTo>
                <a:lnTo>
                  <a:pt x="1281831" y="1676407"/>
                </a:lnTo>
                <a:lnTo>
                  <a:pt x="1302630" y="1705900"/>
                </a:lnTo>
                <a:lnTo>
                  <a:pt x="1327777" y="1733219"/>
                </a:lnTo>
                <a:lnTo>
                  <a:pt x="1359132" y="1754329"/>
                </a:lnTo>
                <a:lnTo>
                  <a:pt x="1395454" y="1767989"/>
                </a:lnTo>
                <a:lnTo>
                  <a:pt x="1391418" y="1797481"/>
                </a:lnTo>
                <a:lnTo>
                  <a:pt x="1389245" y="1829147"/>
                </a:lnTo>
                <a:lnTo>
                  <a:pt x="1388314" y="1861744"/>
                </a:lnTo>
                <a:lnTo>
                  <a:pt x="1382105" y="1893409"/>
                </a:lnTo>
                <a:lnTo>
                  <a:pt x="1371549" y="1941839"/>
                </a:lnTo>
                <a:lnTo>
                  <a:pt x="1362236" y="1991199"/>
                </a:lnTo>
                <a:lnTo>
                  <a:pt x="1351681" y="2036214"/>
                </a:lnTo>
                <a:lnTo>
                  <a:pt x="1339263" y="2080297"/>
                </a:lnTo>
                <a:lnTo>
                  <a:pt x="1337090" y="2091784"/>
                </a:lnTo>
                <a:lnTo>
                  <a:pt x="1340194" y="2104512"/>
                </a:lnTo>
                <a:lnTo>
                  <a:pt x="1342368" y="2111963"/>
                </a:lnTo>
                <a:lnTo>
                  <a:pt x="1329950" y="2188643"/>
                </a:lnTo>
                <a:lnTo>
                  <a:pt x="1329950" y="2192989"/>
                </a:lnTo>
                <a:lnTo>
                  <a:pt x="1337090" y="2190816"/>
                </a:lnTo>
                <a:lnTo>
                  <a:pt x="1340194" y="2186470"/>
                </a:lnTo>
                <a:lnTo>
                  <a:pt x="1342368" y="2183365"/>
                </a:lnTo>
                <a:lnTo>
                  <a:pt x="1345472" y="2179019"/>
                </a:lnTo>
                <a:lnTo>
                  <a:pt x="1349508" y="2175915"/>
                </a:lnTo>
                <a:lnTo>
                  <a:pt x="1349508" y="2179019"/>
                </a:lnTo>
                <a:lnTo>
                  <a:pt x="1354785" y="2179019"/>
                </a:lnTo>
                <a:lnTo>
                  <a:pt x="1345472" y="2215652"/>
                </a:lnTo>
                <a:lnTo>
                  <a:pt x="1334917" y="2215652"/>
                </a:lnTo>
                <a:lnTo>
                  <a:pt x="1327777" y="2234589"/>
                </a:lnTo>
                <a:lnTo>
                  <a:pt x="1320636" y="2256631"/>
                </a:lnTo>
                <a:lnTo>
                  <a:pt x="1315359" y="2279604"/>
                </a:lnTo>
                <a:lnTo>
                  <a:pt x="1313186" y="2305992"/>
                </a:lnTo>
                <a:lnTo>
                  <a:pt x="1311012" y="2333311"/>
                </a:lnTo>
                <a:lnTo>
                  <a:pt x="1315048" y="2357525"/>
                </a:lnTo>
                <a:lnTo>
                  <a:pt x="1322189" y="2380499"/>
                </a:lnTo>
                <a:lnTo>
                  <a:pt x="1332744" y="2401609"/>
                </a:lnTo>
                <a:lnTo>
                  <a:pt x="1349508" y="2416200"/>
                </a:lnTo>
                <a:lnTo>
                  <a:pt x="1369376" y="2426755"/>
                </a:lnTo>
                <a:lnTo>
                  <a:pt x="1369376" y="2434206"/>
                </a:lnTo>
                <a:lnTo>
                  <a:pt x="1354785" y="2424892"/>
                </a:lnTo>
                <a:lnTo>
                  <a:pt x="1342368" y="2414337"/>
                </a:lnTo>
                <a:lnTo>
                  <a:pt x="1329950" y="2401609"/>
                </a:lnTo>
                <a:lnTo>
                  <a:pt x="1325914" y="2401609"/>
                </a:lnTo>
                <a:lnTo>
                  <a:pt x="1332123" y="2416200"/>
                </a:lnTo>
                <a:lnTo>
                  <a:pt x="1342678" y="2430791"/>
                </a:lnTo>
                <a:lnTo>
                  <a:pt x="1357269" y="2445382"/>
                </a:lnTo>
                <a:lnTo>
                  <a:pt x="1374033" y="2458110"/>
                </a:lnTo>
                <a:lnTo>
                  <a:pt x="1389555" y="2466492"/>
                </a:lnTo>
                <a:lnTo>
                  <a:pt x="1406319" y="2470838"/>
                </a:lnTo>
                <a:lnTo>
                  <a:pt x="1423083" y="2466492"/>
                </a:lnTo>
                <a:lnTo>
                  <a:pt x="1426188" y="2465561"/>
                </a:lnTo>
                <a:lnTo>
                  <a:pt x="1428361" y="2463388"/>
                </a:lnTo>
                <a:lnTo>
                  <a:pt x="1430534" y="2463388"/>
                </a:lnTo>
                <a:lnTo>
                  <a:pt x="1430534" y="2461214"/>
                </a:lnTo>
                <a:lnTo>
                  <a:pt x="1432707" y="2460283"/>
                </a:lnTo>
                <a:lnTo>
                  <a:pt x="1435812" y="2458110"/>
                </a:lnTo>
                <a:lnTo>
                  <a:pt x="1432707" y="2453764"/>
                </a:lnTo>
                <a:lnTo>
                  <a:pt x="1432707" y="2452832"/>
                </a:lnTo>
                <a:lnTo>
                  <a:pt x="1432707" y="2452832"/>
                </a:lnTo>
                <a:lnTo>
                  <a:pt x="1432707" y="2450659"/>
                </a:lnTo>
                <a:lnTo>
                  <a:pt x="1428671" y="2450659"/>
                </a:lnTo>
                <a:lnTo>
                  <a:pt x="1427740" y="2450659"/>
                </a:lnTo>
                <a:lnTo>
                  <a:pt x="1421531" y="2450659"/>
                </a:lnTo>
                <a:lnTo>
                  <a:pt x="1420600" y="2439173"/>
                </a:lnTo>
                <a:lnTo>
                  <a:pt x="1418427" y="2426444"/>
                </a:lnTo>
                <a:lnTo>
                  <a:pt x="1416254" y="2415889"/>
                </a:lnTo>
                <a:lnTo>
                  <a:pt x="1413149" y="2406576"/>
                </a:lnTo>
                <a:lnTo>
                  <a:pt x="1410976" y="2404403"/>
                </a:lnTo>
                <a:lnTo>
                  <a:pt x="1410976" y="2402230"/>
                </a:lnTo>
                <a:lnTo>
                  <a:pt x="1408803" y="2402230"/>
                </a:lnTo>
                <a:lnTo>
                  <a:pt x="1405698" y="2401298"/>
                </a:lnTo>
                <a:lnTo>
                  <a:pt x="1396385" y="2414027"/>
                </a:lnTo>
                <a:lnTo>
                  <a:pt x="1384899" y="2426755"/>
                </a:lnTo>
                <a:lnTo>
                  <a:pt x="1384899" y="2431101"/>
                </a:lnTo>
                <a:lnTo>
                  <a:pt x="1381794" y="2431101"/>
                </a:lnTo>
                <a:lnTo>
                  <a:pt x="1381794" y="2424892"/>
                </a:lnTo>
                <a:lnTo>
                  <a:pt x="1381794" y="2421788"/>
                </a:lnTo>
                <a:lnTo>
                  <a:pt x="1383967" y="2417442"/>
                </a:lnTo>
                <a:lnTo>
                  <a:pt x="1384899" y="2414337"/>
                </a:lnTo>
                <a:lnTo>
                  <a:pt x="1394212" y="2402851"/>
                </a:lnTo>
                <a:lnTo>
                  <a:pt x="1406630" y="2392295"/>
                </a:lnTo>
                <a:lnTo>
                  <a:pt x="1420289" y="2384845"/>
                </a:lnTo>
                <a:lnTo>
                  <a:pt x="1428671" y="2382672"/>
                </a:lnTo>
                <a:lnTo>
                  <a:pt x="1427740" y="2373358"/>
                </a:lnTo>
                <a:lnTo>
                  <a:pt x="1423704" y="2368081"/>
                </a:lnTo>
                <a:lnTo>
                  <a:pt x="1418427" y="2362803"/>
                </a:lnTo>
                <a:lnTo>
                  <a:pt x="1413149" y="2357525"/>
                </a:lnTo>
                <a:lnTo>
                  <a:pt x="1418427" y="2340761"/>
                </a:lnTo>
                <a:lnTo>
                  <a:pt x="1427740" y="2322756"/>
                </a:lnTo>
                <a:lnTo>
                  <a:pt x="1440158" y="2303818"/>
                </a:lnTo>
                <a:lnTo>
                  <a:pt x="1454749" y="2289227"/>
                </a:lnTo>
                <a:lnTo>
                  <a:pt x="1469340" y="2281777"/>
                </a:lnTo>
                <a:lnTo>
                  <a:pt x="1472444" y="2269048"/>
                </a:lnTo>
                <a:lnTo>
                  <a:pt x="1467167" y="2264702"/>
                </a:lnTo>
                <a:lnTo>
                  <a:pt x="1461889" y="2261598"/>
                </a:lnTo>
                <a:lnTo>
                  <a:pt x="1455680" y="2258493"/>
                </a:lnTo>
                <a:lnTo>
                  <a:pt x="1452576" y="2252284"/>
                </a:lnTo>
                <a:lnTo>
                  <a:pt x="1448540" y="2244834"/>
                </a:lnTo>
                <a:lnTo>
                  <a:pt x="1448540" y="2243902"/>
                </a:lnTo>
                <a:lnTo>
                  <a:pt x="1447609" y="2241729"/>
                </a:lnTo>
                <a:lnTo>
                  <a:pt x="1448540" y="2239556"/>
                </a:lnTo>
                <a:lnTo>
                  <a:pt x="1448540" y="2237383"/>
                </a:lnTo>
                <a:lnTo>
                  <a:pt x="1448540" y="2234279"/>
                </a:lnTo>
                <a:lnTo>
                  <a:pt x="1448540" y="2229001"/>
                </a:lnTo>
                <a:lnTo>
                  <a:pt x="1454749" y="2229001"/>
                </a:lnTo>
                <a:lnTo>
                  <a:pt x="1460026" y="2226828"/>
                </a:lnTo>
                <a:lnTo>
                  <a:pt x="1462200" y="2226828"/>
                </a:lnTo>
                <a:lnTo>
                  <a:pt x="1465304" y="2224655"/>
                </a:lnTo>
                <a:lnTo>
                  <a:pt x="1469340" y="2214100"/>
                </a:lnTo>
                <a:lnTo>
                  <a:pt x="1472444" y="2202613"/>
                </a:lnTo>
                <a:lnTo>
                  <a:pt x="1477722" y="2192058"/>
                </a:lnTo>
                <a:lnTo>
                  <a:pt x="1479895" y="2185849"/>
                </a:lnTo>
                <a:lnTo>
                  <a:pt x="1483931" y="2184918"/>
                </a:lnTo>
                <a:lnTo>
                  <a:pt x="1489208" y="2182745"/>
                </a:lnTo>
                <a:lnTo>
                  <a:pt x="1494486" y="2180571"/>
                </a:lnTo>
                <a:lnTo>
                  <a:pt x="1501626" y="2178398"/>
                </a:lnTo>
                <a:lnTo>
                  <a:pt x="1498522" y="2173121"/>
                </a:lnTo>
                <a:lnTo>
                  <a:pt x="1496349" y="2170016"/>
                </a:lnTo>
                <a:lnTo>
                  <a:pt x="1492313" y="2165670"/>
                </a:lnTo>
                <a:lnTo>
                  <a:pt x="1489208" y="2163497"/>
                </a:lnTo>
                <a:lnTo>
                  <a:pt x="1485173" y="2162566"/>
                </a:lnTo>
                <a:lnTo>
                  <a:pt x="1479895" y="2158219"/>
                </a:lnTo>
                <a:lnTo>
                  <a:pt x="1472755" y="2155115"/>
                </a:lnTo>
                <a:lnTo>
                  <a:pt x="1472755" y="2147664"/>
                </a:lnTo>
                <a:lnTo>
                  <a:pt x="1487346" y="2145491"/>
                </a:lnTo>
                <a:lnTo>
                  <a:pt x="1501937" y="2145491"/>
                </a:lnTo>
                <a:lnTo>
                  <a:pt x="1513423" y="2143318"/>
                </a:lnTo>
                <a:lnTo>
                  <a:pt x="1521805" y="2143318"/>
                </a:lnTo>
                <a:lnTo>
                  <a:pt x="1520874" y="2135867"/>
                </a:lnTo>
                <a:lnTo>
                  <a:pt x="1520874" y="2132763"/>
                </a:lnTo>
                <a:lnTo>
                  <a:pt x="1520874" y="2129037"/>
                </a:lnTo>
                <a:lnTo>
                  <a:pt x="1520874" y="2128106"/>
                </a:lnTo>
                <a:lnTo>
                  <a:pt x="1521805" y="2123760"/>
                </a:lnTo>
                <a:lnTo>
                  <a:pt x="1521805" y="2116309"/>
                </a:lnTo>
                <a:lnTo>
                  <a:pt x="1521805" y="2108858"/>
                </a:lnTo>
                <a:lnTo>
                  <a:pt x="1523978" y="2103581"/>
                </a:lnTo>
                <a:lnTo>
                  <a:pt x="1526151" y="2099235"/>
                </a:lnTo>
                <a:lnTo>
                  <a:pt x="1553160" y="2091784"/>
                </a:lnTo>
                <a:lnTo>
                  <a:pt x="1585447" y="2090853"/>
                </a:lnTo>
                <a:lnTo>
                  <a:pt x="1587620" y="2076262"/>
                </a:lnTo>
                <a:lnTo>
                  <a:pt x="1589793" y="2062602"/>
                </a:lnTo>
                <a:lnTo>
                  <a:pt x="1587620" y="2052047"/>
                </a:lnTo>
                <a:lnTo>
                  <a:pt x="1582342" y="2041492"/>
                </a:lnTo>
                <a:lnTo>
                  <a:pt x="1569924" y="2034041"/>
                </a:lnTo>
                <a:lnTo>
                  <a:pt x="1569924" y="2026590"/>
                </a:lnTo>
                <a:lnTo>
                  <a:pt x="1592897" y="2031868"/>
                </a:lnTo>
                <a:lnTo>
                  <a:pt x="1618975" y="2037145"/>
                </a:lnTo>
                <a:lnTo>
                  <a:pt x="1631393" y="2022554"/>
                </a:lnTo>
                <a:lnTo>
                  <a:pt x="1642879" y="2009826"/>
                </a:lnTo>
                <a:lnTo>
                  <a:pt x="1653434" y="1995235"/>
                </a:lnTo>
                <a:lnTo>
                  <a:pt x="1662747" y="1973194"/>
                </a:lnTo>
                <a:lnTo>
                  <a:pt x="1663679" y="1973194"/>
                </a:lnTo>
                <a:lnTo>
                  <a:pt x="1665852" y="1971020"/>
                </a:lnTo>
                <a:lnTo>
                  <a:pt x="1668025" y="1971020"/>
                </a:lnTo>
                <a:lnTo>
                  <a:pt x="1670198" y="1968847"/>
                </a:lnTo>
                <a:lnTo>
                  <a:pt x="1671130" y="1973194"/>
                </a:lnTo>
                <a:lnTo>
                  <a:pt x="1673303" y="1978471"/>
                </a:lnTo>
                <a:lnTo>
                  <a:pt x="1673303" y="1982817"/>
                </a:lnTo>
                <a:lnTo>
                  <a:pt x="1673303" y="1990268"/>
                </a:lnTo>
                <a:lnTo>
                  <a:pt x="1678580" y="1990268"/>
                </a:lnTo>
                <a:lnTo>
                  <a:pt x="1685721" y="1969158"/>
                </a:lnTo>
                <a:lnTo>
                  <a:pt x="1692861" y="1953325"/>
                </a:lnTo>
                <a:lnTo>
                  <a:pt x="1700001" y="1936561"/>
                </a:lnTo>
                <a:lnTo>
                  <a:pt x="1704037" y="1916692"/>
                </a:lnTo>
                <a:lnTo>
                  <a:pt x="1706210" y="1892478"/>
                </a:lnTo>
                <a:lnTo>
                  <a:pt x="1718628" y="1892478"/>
                </a:lnTo>
                <a:lnTo>
                  <a:pt x="1716455" y="1887200"/>
                </a:lnTo>
                <a:lnTo>
                  <a:pt x="1714282" y="1881923"/>
                </a:lnTo>
                <a:lnTo>
                  <a:pt x="1714282" y="1877576"/>
                </a:lnTo>
                <a:lnTo>
                  <a:pt x="1714282" y="1874472"/>
                </a:lnTo>
                <a:lnTo>
                  <a:pt x="1718317" y="1868263"/>
                </a:lnTo>
                <a:lnTo>
                  <a:pt x="1727631" y="1857708"/>
                </a:lnTo>
                <a:lnTo>
                  <a:pt x="1742222" y="1852430"/>
                </a:lnTo>
                <a:lnTo>
                  <a:pt x="1757744" y="1848084"/>
                </a:lnTo>
                <a:lnTo>
                  <a:pt x="1774508" y="1847153"/>
                </a:lnTo>
                <a:lnTo>
                  <a:pt x="1791272" y="1844979"/>
                </a:lnTo>
                <a:lnTo>
                  <a:pt x="1801827" y="1840633"/>
                </a:lnTo>
                <a:lnTo>
                  <a:pt x="1807105" y="1833183"/>
                </a:lnTo>
                <a:lnTo>
                  <a:pt x="1816418" y="1820454"/>
                </a:lnTo>
                <a:lnTo>
                  <a:pt x="1825732" y="1803690"/>
                </a:lnTo>
                <a:lnTo>
                  <a:pt x="1835045" y="1787857"/>
                </a:lnTo>
                <a:lnTo>
                  <a:pt x="1842185" y="1773267"/>
                </a:lnTo>
                <a:lnTo>
                  <a:pt x="1845290" y="1763953"/>
                </a:lnTo>
                <a:lnTo>
                  <a:pt x="1847463" y="1749362"/>
                </a:lnTo>
                <a:lnTo>
                  <a:pt x="1843427" y="1732598"/>
                </a:lnTo>
                <a:lnTo>
                  <a:pt x="1842496" y="1718007"/>
                </a:lnTo>
                <a:lnTo>
                  <a:pt x="1842496" y="1707452"/>
                </a:lnTo>
                <a:lnTo>
                  <a:pt x="1850878" y="1690688"/>
                </a:lnTo>
                <a:lnTo>
                  <a:pt x="1863296" y="1668646"/>
                </a:lnTo>
                <a:lnTo>
                  <a:pt x="1877887" y="1646605"/>
                </a:lnTo>
                <a:lnTo>
                  <a:pt x="1892477" y="1626736"/>
                </a:lnTo>
                <a:lnTo>
                  <a:pt x="1906137" y="1609972"/>
                </a:lnTo>
                <a:lnTo>
                  <a:pt x="1903964" y="1601590"/>
                </a:lnTo>
                <a:lnTo>
                  <a:pt x="1901480" y="1594450"/>
                </a:lnTo>
                <a:close/>
                <a:moveTo>
                  <a:pt x="1340815" y="768043"/>
                </a:moveTo>
                <a:lnTo>
                  <a:pt x="1342988" y="765870"/>
                </a:lnTo>
                <a:lnTo>
                  <a:pt x="1345162" y="763697"/>
                </a:lnTo>
                <a:lnTo>
                  <a:pt x="1348266" y="760592"/>
                </a:lnTo>
                <a:lnTo>
                  <a:pt x="1350439" y="756246"/>
                </a:lnTo>
                <a:lnTo>
                  <a:pt x="1353544" y="756246"/>
                </a:lnTo>
                <a:lnTo>
                  <a:pt x="1352612" y="760592"/>
                </a:lnTo>
                <a:lnTo>
                  <a:pt x="1350439" y="762765"/>
                </a:lnTo>
                <a:lnTo>
                  <a:pt x="1348266" y="765870"/>
                </a:lnTo>
                <a:lnTo>
                  <a:pt x="1348266" y="768043"/>
                </a:lnTo>
                <a:lnTo>
                  <a:pt x="1347335" y="773320"/>
                </a:lnTo>
                <a:lnTo>
                  <a:pt x="1343299" y="771147"/>
                </a:lnTo>
                <a:lnTo>
                  <a:pt x="1341126" y="770216"/>
                </a:lnTo>
                <a:lnTo>
                  <a:pt x="1341126" y="768043"/>
                </a:lnTo>
                <a:close/>
                <a:moveTo>
                  <a:pt x="1108602" y="713094"/>
                </a:moveTo>
                <a:lnTo>
                  <a:pt x="1117915" y="701608"/>
                </a:lnTo>
                <a:lnTo>
                  <a:pt x="1126297" y="688879"/>
                </a:lnTo>
                <a:lnTo>
                  <a:pt x="1144924" y="691052"/>
                </a:lnTo>
                <a:lnTo>
                  <a:pt x="1159515" y="698503"/>
                </a:lnTo>
                <a:lnTo>
                  <a:pt x="1167897" y="705954"/>
                </a:lnTo>
                <a:lnTo>
                  <a:pt x="1175037" y="716509"/>
                </a:lnTo>
                <a:lnTo>
                  <a:pt x="1181246" y="727995"/>
                </a:lnTo>
                <a:lnTo>
                  <a:pt x="1189628" y="736377"/>
                </a:lnTo>
                <a:lnTo>
                  <a:pt x="1203288" y="746001"/>
                </a:lnTo>
                <a:lnTo>
                  <a:pt x="1211670" y="749106"/>
                </a:lnTo>
                <a:lnTo>
                  <a:pt x="1218810" y="749106"/>
                </a:lnTo>
                <a:lnTo>
                  <a:pt x="1228124" y="751279"/>
                </a:lnTo>
                <a:lnTo>
                  <a:pt x="1237437" y="756556"/>
                </a:lnTo>
                <a:lnTo>
                  <a:pt x="1237437" y="766180"/>
                </a:lnTo>
                <a:lnTo>
                  <a:pt x="1235264" y="771458"/>
                </a:lnTo>
                <a:lnTo>
                  <a:pt x="1235264" y="775804"/>
                </a:lnTo>
                <a:lnTo>
                  <a:pt x="1233091" y="777977"/>
                </a:lnTo>
                <a:lnTo>
                  <a:pt x="1232159" y="778909"/>
                </a:lnTo>
                <a:lnTo>
                  <a:pt x="1229986" y="778909"/>
                </a:lnTo>
                <a:lnTo>
                  <a:pt x="1227813" y="778909"/>
                </a:lnTo>
                <a:lnTo>
                  <a:pt x="1225640" y="781082"/>
                </a:lnTo>
                <a:lnTo>
                  <a:pt x="1224709" y="783255"/>
                </a:lnTo>
                <a:lnTo>
                  <a:pt x="1222535" y="785428"/>
                </a:lnTo>
                <a:lnTo>
                  <a:pt x="1218500" y="795983"/>
                </a:lnTo>
                <a:lnTo>
                  <a:pt x="1220673" y="805607"/>
                </a:lnTo>
                <a:lnTo>
                  <a:pt x="1222846" y="810884"/>
                </a:lnTo>
                <a:lnTo>
                  <a:pt x="1222846" y="818335"/>
                </a:lnTo>
                <a:lnTo>
                  <a:pt x="1217568" y="827959"/>
                </a:lnTo>
                <a:lnTo>
                  <a:pt x="1218500" y="831063"/>
                </a:lnTo>
                <a:lnTo>
                  <a:pt x="1218500" y="833237"/>
                </a:lnTo>
                <a:lnTo>
                  <a:pt x="1218500" y="835410"/>
                </a:lnTo>
                <a:lnTo>
                  <a:pt x="1220673" y="837583"/>
                </a:lnTo>
                <a:lnTo>
                  <a:pt x="1222846" y="838514"/>
                </a:lnTo>
                <a:lnTo>
                  <a:pt x="1225950" y="837583"/>
                </a:lnTo>
                <a:lnTo>
                  <a:pt x="1237437" y="833237"/>
                </a:lnTo>
                <a:lnTo>
                  <a:pt x="1252959" y="825786"/>
                </a:lnTo>
                <a:lnTo>
                  <a:pt x="1269723" y="815231"/>
                </a:lnTo>
                <a:lnTo>
                  <a:pt x="1288350" y="805607"/>
                </a:lnTo>
                <a:lnTo>
                  <a:pt x="1302941" y="794120"/>
                </a:lnTo>
                <a:lnTo>
                  <a:pt x="1315359" y="786670"/>
                </a:lnTo>
                <a:lnTo>
                  <a:pt x="1322499" y="781392"/>
                </a:lnTo>
                <a:lnTo>
                  <a:pt x="1325603" y="783565"/>
                </a:lnTo>
                <a:lnTo>
                  <a:pt x="1327777" y="783565"/>
                </a:lnTo>
                <a:lnTo>
                  <a:pt x="1329950" y="783565"/>
                </a:lnTo>
                <a:lnTo>
                  <a:pt x="1332123" y="785738"/>
                </a:lnTo>
                <a:lnTo>
                  <a:pt x="1332123" y="786670"/>
                </a:lnTo>
                <a:lnTo>
                  <a:pt x="1333054" y="791016"/>
                </a:lnTo>
                <a:lnTo>
                  <a:pt x="1337090" y="791016"/>
                </a:lnTo>
                <a:lnTo>
                  <a:pt x="1329950" y="801571"/>
                </a:lnTo>
                <a:lnTo>
                  <a:pt x="1313186" y="811195"/>
                </a:lnTo>
                <a:lnTo>
                  <a:pt x="1295490" y="818646"/>
                </a:lnTo>
                <a:lnTo>
                  <a:pt x="1276863" y="826096"/>
                </a:lnTo>
                <a:lnTo>
                  <a:pt x="1259168" y="835720"/>
                </a:lnTo>
                <a:lnTo>
                  <a:pt x="1242404" y="845344"/>
                </a:lnTo>
                <a:lnTo>
                  <a:pt x="1233091" y="859004"/>
                </a:lnTo>
                <a:lnTo>
                  <a:pt x="1210118" y="855899"/>
                </a:lnTo>
                <a:lnTo>
                  <a:pt x="1207945" y="831684"/>
                </a:lnTo>
                <a:lnTo>
                  <a:pt x="1207945" y="809332"/>
                </a:lnTo>
                <a:lnTo>
                  <a:pt x="1207945" y="791326"/>
                </a:lnTo>
                <a:lnTo>
                  <a:pt x="1205771" y="771147"/>
                </a:lnTo>
                <a:lnTo>
                  <a:pt x="1193354" y="771147"/>
                </a:lnTo>
                <a:lnTo>
                  <a:pt x="1191180" y="778598"/>
                </a:lnTo>
                <a:lnTo>
                  <a:pt x="1185903" y="789153"/>
                </a:lnTo>
                <a:lnTo>
                  <a:pt x="1180625" y="801882"/>
                </a:lnTo>
                <a:lnTo>
                  <a:pt x="1174416" y="816783"/>
                </a:lnTo>
                <a:lnTo>
                  <a:pt x="1169139" y="828269"/>
                </a:lnTo>
                <a:lnTo>
                  <a:pt x="1166034" y="835720"/>
                </a:lnTo>
                <a:lnTo>
                  <a:pt x="1166034" y="838825"/>
                </a:lnTo>
                <a:lnTo>
                  <a:pt x="1159825" y="837893"/>
                </a:lnTo>
                <a:lnTo>
                  <a:pt x="1158894" y="835720"/>
                </a:lnTo>
                <a:lnTo>
                  <a:pt x="1156721" y="833547"/>
                </a:lnTo>
                <a:lnTo>
                  <a:pt x="1154548" y="831374"/>
                </a:lnTo>
                <a:lnTo>
                  <a:pt x="1154548" y="828269"/>
                </a:lnTo>
                <a:lnTo>
                  <a:pt x="1153306" y="822061"/>
                </a:lnTo>
                <a:lnTo>
                  <a:pt x="1153306" y="812747"/>
                </a:lnTo>
                <a:lnTo>
                  <a:pt x="1159515" y="797846"/>
                </a:lnTo>
                <a:lnTo>
                  <a:pt x="1166655" y="780771"/>
                </a:lnTo>
                <a:lnTo>
                  <a:pt x="1175037" y="768043"/>
                </a:lnTo>
                <a:lnTo>
                  <a:pt x="1182177" y="756556"/>
                </a:lnTo>
                <a:lnTo>
                  <a:pt x="1175037" y="748174"/>
                </a:lnTo>
                <a:lnTo>
                  <a:pt x="1167897" y="743828"/>
                </a:lnTo>
                <a:lnTo>
                  <a:pt x="1160757" y="740724"/>
                </a:lnTo>
                <a:lnTo>
                  <a:pt x="1152375" y="736377"/>
                </a:lnTo>
                <a:lnTo>
                  <a:pt x="1147097" y="723649"/>
                </a:lnTo>
                <a:lnTo>
                  <a:pt x="1137784" y="723649"/>
                </a:lnTo>
                <a:lnTo>
                  <a:pt x="1137784" y="728927"/>
                </a:lnTo>
                <a:lnTo>
                  <a:pt x="1135611" y="733273"/>
                </a:lnTo>
                <a:lnTo>
                  <a:pt x="1135611" y="738551"/>
                </a:lnTo>
                <a:lnTo>
                  <a:pt x="1133438" y="746001"/>
                </a:lnTo>
                <a:lnTo>
                  <a:pt x="1126297" y="736377"/>
                </a:lnTo>
                <a:lnTo>
                  <a:pt x="1121020" y="731100"/>
                </a:lnTo>
                <a:lnTo>
                  <a:pt x="1113879" y="727995"/>
                </a:lnTo>
                <a:lnTo>
                  <a:pt x="1103324" y="728927"/>
                </a:lnTo>
                <a:lnTo>
                  <a:pt x="1108602" y="713094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32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9" name="CustomShape 2"/>
          <p:cNvSpPr/>
          <p:nvPr/>
        </p:nvSpPr>
        <p:spPr>
          <a:xfrm>
            <a:off x="3913560" y="390600"/>
            <a:ext cx="4026240" cy="1386360"/>
          </a:xfrm>
          <a:custGeom>
            <a:avLst/>
            <a:gdLst/>
            <a:ahLst/>
            <a:rect l="l" t="t" r="r" b="b"/>
            <a:pathLst>
              <a:path w="2992697" h="1030680">
                <a:moveTo>
                  <a:pt x="7140" y="256428"/>
                </a:moveTo>
                <a:lnTo>
                  <a:pt x="26077" y="261706"/>
                </a:lnTo>
                <a:lnTo>
                  <a:pt x="38495" y="271330"/>
                </a:lnTo>
                <a:lnTo>
                  <a:pt x="49050" y="279712"/>
                </a:lnTo>
                <a:lnTo>
                  <a:pt x="60537" y="291198"/>
                </a:lnTo>
                <a:lnTo>
                  <a:pt x="71092" y="299580"/>
                </a:lnTo>
                <a:lnTo>
                  <a:pt x="71092" y="296476"/>
                </a:lnTo>
                <a:lnTo>
                  <a:pt x="77301" y="296476"/>
                </a:lnTo>
                <a:lnTo>
                  <a:pt x="77301" y="299580"/>
                </a:lnTo>
                <a:lnTo>
                  <a:pt x="78232" y="303926"/>
                </a:lnTo>
                <a:lnTo>
                  <a:pt x="82268" y="309204"/>
                </a:lnTo>
                <a:lnTo>
                  <a:pt x="84441" y="316655"/>
                </a:lnTo>
                <a:lnTo>
                  <a:pt x="76991" y="316655"/>
                </a:lnTo>
                <a:lnTo>
                  <a:pt x="72955" y="316655"/>
                </a:lnTo>
                <a:lnTo>
                  <a:pt x="72955" y="318828"/>
                </a:lnTo>
                <a:lnTo>
                  <a:pt x="70782" y="318828"/>
                </a:lnTo>
                <a:lnTo>
                  <a:pt x="67677" y="318828"/>
                </a:lnTo>
                <a:lnTo>
                  <a:pt x="63641" y="321001"/>
                </a:lnTo>
                <a:lnTo>
                  <a:pt x="49050" y="309514"/>
                </a:lnTo>
                <a:lnTo>
                  <a:pt x="34460" y="304237"/>
                </a:lnTo>
                <a:lnTo>
                  <a:pt x="16764" y="299891"/>
                </a:lnTo>
                <a:lnTo>
                  <a:pt x="0" y="291509"/>
                </a:lnTo>
                <a:lnTo>
                  <a:pt x="6209" y="286231"/>
                </a:lnTo>
                <a:lnTo>
                  <a:pt x="7140" y="280022"/>
                </a:lnTo>
                <a:lnTo>
                  <a:pt x="6209" y="274745"/>
                </a:lnTo>
                <a:lnTo>
                  <a:pt x="6209" y="266983"/>
                </a:lnTo>
                <a:lnTo>
                  <a:pt x="7140" y="256428"/>
                </a:lnTo>
                <a:lnTo>
                  <a:pt x="7140" y="256428"/>
                </a:lnTo>
                <a:lnTo>
                  <a:pt x="7140" y="256428"/>
                </a:lnTo>
                <a:close/>
                <a:moveTo>
                  <a:pt x="1275001" y="248978"/>
                </a:moveTo>
                <a:lnTo>
                  <a:pt x="1279037" y="248978"/>
                </a:lnTo>
                <a:lnTo>
                  <a:pt x="1282141" y="249909"/>
                </a:lnTo>
                <a:lnTo>
                  <a:pt x="1284314" y="252082"/>
                </a:lnTo>
                <a:lnTo>
                  <a:pt x="1286487" y="254255"/>
                </a:lnTo>
                <a:lnTo>
                  <a:pt x="1287419" y="256428"/>
                </a:lnTo>
                <a:lnTo>
                  <a:pt x="1287419" y="257670"/>
                </a:lnTo>
                <a:lnTo>
                  <a:pt x="1287419" y="259843"/>
                </a:lnTo>
                <a:lnTo>
                  <a:pt x="1289592" y="264189"/>
                </a:lnTo>
                <a:lnTo>
                  <a:pt x="1282141" y="264189"/>
                </a:lnTo>
                <a:lnTo>
                  <a:pt x="1279037" y="265121"/>
                </a:lnTo>
                <a:lnTo>
                  <a:pt x="1275001" y="265121"/>
                </a:lnTo>
                <a:lnTo>
                  <a:pt x="1271896" y="267294"/>
                </a:lnTo>
                <a:lnTo>
                  <a:pt x="1265687" y="267294"/>
                </a:lnTo>
                <a:lnTo>
                  <a:pt x="1265687" y="264189"/>
                </a:lnTo>
                <a:lnTo>
                  <a:pt x="1262583" y="264189"/>
                </a:lnTo>
                <a:lnTo>
                  <a:pt x="1262583" y="250530"/>
                </a:lnTo>
                <a:lnTo>
                  <a:pt x="1267861" y="250530"/>
                </a:lnTo>
                <a:lnTo>
                  <a:pt x="1273138" y="249598"/>
                </a:lnTo>
                <a:lnTo>
                  <a:pt x="1275001" y="249598"/>
                </a:lnTo>
                <a:lnTo>
                  <a:pt x="1275001" y="248978"/>
                </a:lnTo>
                <a:lnTo>
                  <a:pt x="1275001" y="248978"/>
                </a:lnTo>
                <a:close/>
                <a:moveTo>
                  <a:pt x="63641" y="239664"/>
                </a:moveTo>
                <a:lnTo>
                  <a:pt x="80405" y="239664"/>
                </a:lnTo>
                <a:lnTo>
                  <a:pt x="80405" y="242769"/>
                </a:lnTo>
                <a:lnTo>
                  <a:pt x="77301" y="242769"/>
                </a:lnTo>
                <a:lnTo>
                  <a:pt x="73265" y="242769"/>
                </a:lnTo>
                <a:lnTo>
                  <a:pt x="71092" y="244942"/>
                </a:lnTo>
                <a:lnTo>
                  <a:pt x="70161" y="244942"/>
                </a:lnTo>
                <a:lnTo>
                  <a:pt x="70161" y="244942"/>
                </a:lnTo>
                <a:lnTo>
                  <a:pt x="67988" y="244942"/>
                </a:lnTo>
                <a:lnTo>
                  <a:pt x="65815" y="242769"/>
                </a:lnTo>
                <a:lnTo>
                  <a:pt x="63641" y="239664"/>
                </a:lnTo>
                <a:lnTo>
                  <a:pt x="63641" y="239664"/>
                </a:lnTo>
                <a:lnTo>
                  <a:pt x="63641" y="239664"/>
                </a:lnTo>
                <a:close/>
                <a:moveTo>
                  <a:pt x="1790651" y="213276"/>
                </a:moveTo>
                <a:lnTo>
                  <a:pt x="1803069" y="213276"/>
                </a:lnTo>
                <a:lnTo>
                  <a:pt x="1807105" y="228178"/>
                </a:lnTo>
                <a:lnTo>
                  <a:pt x="1810209" y="237801"/>
                </a:lnTo>
                <a:lnTo>
                  <a:pt x="1817660" y="242148"/>
                </a:lnTo>
                <a:lnTo>
                  <a:pt x="1830078" y="247425"/>
                </a:lnTo>
                <a:lnTo>
                  <a:pt x="1824800" y="269467"/>
                </a:lnTo>
                <a:lnTo>
                  <a:pt x="1817350" y="291509"/>
                </a:lnTo>
                <a:lnTo>
                  <a:pt x="1806794" y="307341"/>
                </a:lnTo>
                <a:lnTo>
                  <a:pt x="1806794" y="287162"/>
                </a:lnTo>
                <a:lnTo>
                  <a:pt x="1782890" y="287162"/>
                </a:lnTo>
                <a:lnTo>
                  <a:pt x="1785063" y="263879"/>
                </a:lnTo>
                <a:lnTo>
                  <a:pt x="1787236" y="241837"/>
                </a:lnTo>
                <a:lnTo>
                  <a:pt x="1790651" y="213276"/>
                </a:lnTo>
                <a:lnTo>
                  <a:pt x="1790651" y="213276"/>
                </a:lnTo>
                <a:lnTo>
                  <a:pt x="1790651" y="213276"/>
                </a:lnTo>
                <a:close/>
                <a:moveTo>
                  <a:pt x="2941784" y="165778"/>
                </a:moveTo>
                <a:lnTo>
                  <a:pt x="2945820" y="165778"/>
                </a:lnTo>
                <a:lnTo>
                  <a:pt x="2945820" y="170124"/>
                </a:lnTo>
                <a:lnTo>
                  <a:pt x="2946751" y="175402"/>
                </a:lnTo>
                <a:lnTo>
                  <a:pt x="2948925" y="177575"/>
                </a:lnTo>
                <a:lnTo>
                  <a:pt x="2951098" y="180679"/>
                </a:lnTo>
                <a:lnTo>
                  <a:pt x="2953271" y="182853"/>
                </a:lnTo>
                <a:lnTo>
                  <a:pt x="2956375" y="185957"/>
                </a:lnTo>
                <a:lnTo>
                  <a:pt x="2960411" y="182853"/>
                </a:lnTo>
                <a:lnTo>
                  <a:pt x="2961342" y="178506"/>
                </a:lnTo>
                <a:lnTo>
                  <a:pt x="2963515" y="177575"/>
                </a:lnTo>
                <a:lnTo>
                  <a:pt x="2967551" y="177575"/>
                </a:lnTo>
                <a:lnTo>
                  <a:pt x="2972829" y="175402"/>
                </a:lnTo>
                <a:lnTo>
                  <a:pt x="2975933" y="185957"/>
                </a:lnTo>
                <a:lnTo>
                  <a:pt x="2982142" y="193408"/>
                </a:lnTo>
                <a:lnTo>
                  <a:pt x="2987420" y="200858"/>
                </a:lnTo>
                <a:lnTo>
                  <a:pt x="2990524" y="210482"/>
                </a:lnTo>
                <a:lnTo>
                  <a:pt x="2992697" y="223211"/>
                </a:lnTo>
                <a:lnTo>
                  <a:pt x="2992697" y="225384"/>
                </a:lnTo>
                <a:lnTo>
                  <a:pt x="2990524" y="227557"/>
                </a:lnTo>
                <a:lnTo>
                  <a:pt x="2990524" y="228488"/>
                </a:lnTo>
                <a:lnTo>
                  <a:pt x="2990524" y="230661"/>
                </a:lnTo>
                <a:lnTo>
                  <a:pt x="2990524" y="232834"/>
                </a:lnTo>
                <a:lnTo>
                  <a:pt x="2989593" y="235939"/>
                </a:lnTo>
                <a:lnTo>
                  <a:pt x="2978106" y="243390"/>
                </a:lnTo>
                <a:lnTo>
                  <a:pt x="2961342" y="250840"/>
                </a:lnTo>
                <a:lnTo>
                  <a:pt x="2941474" y="255186"/>
                </a:lnTo>
                <a:lnTo>
                  <a:pt x="2921605" y="258291"/>
                </a:lnTo>
                <a:lnTo>
                  <a:pt x="2904841" y="260464"/>
                </a:lnTo>
                <a:lnTo>
                  <a:pt x="2907014" y="250840"/>
                </a:lnTo>
                <a:lnTo>
                  <a:pt x="2909187" y="247736"/>
                </a:lnTo>
                <a:lnTo>
                  <a:pt x="2911360" y="243390"/>
                </a:lnTo>
                <a:lnTo>
                  <a:pt x="2912292" y="242458"/>
                </a:lnTo>
                <a:lnTo>
                  <a:pt x="2914465" y="242458"/>
                </a:lnTo>
                <a:lnTo>
                  <a:pt x="2918501" y="240285"/>
                </a:lnTo>
                <a:lnTo>
                  <a:pt x="2919432" y="240285"/>
                </a:lnTo>
                <a:lnTo>
                  <a:pt x="2921605" y="238112"/>
                </a:lnTo>
                <a:lnTo>
                  <a:pt x="2925641" y="235939"/>
                </a:lnTo>
                <a:lnTo>
                  <a:pt x="2930919" y="221037"/>
                </a:lnTo>
                <a:lnTo>
                  <a:pt x="2930919" y="206136"/>
                </a:lnTo>
                <a:lnTo>
                  <a:pt x="2928746" y="192476"/>
                </a:lnTo>
                <a:lnTo>
                  <a:pt x="2931850" y="180990"/>
                </a:lnTo>
                <a:lnTo>
                  <a:pt x="2941163" y="170435"/>
                </a:lnTo>
                <a:lnTo>
                  <a:pt x="2941163" y="165778"/>
                </a:lnTo>
                <a:lnTo>
                  <a:pt x="2941784" y="165778"/>
                </a:lnTo>
                <a:lnTo>
                  <a:pt x="2941784" y="165778"/>
                </a:lnTo>
                <a:close/>
                <a:moveTo>
                  <a:pt x="148083" y="158327"/>
                </a:moveTo>
                <a:lnTo>
                  <a:pt x="167951" y="180369"/>
                </a:lnTo>
                <a:lnTo>
                  <a:pt x="193097" y="197133"/>
                </a:lnTo>
                <a:lnTo>
                  <a:pt x="224452" y="209861"/>
                </a:lnTo>
                <a:lnTo>
                  <a:pt x="226625" y="227867"/>
                </a:lnTo>
                <a:lnTo>
                  <a:pt x="231903" y="241527"/>
                </a:lnTo>
                <a:lnTo>
                  <a:pt x="237181" y="248978"/>
                </a:lnTo>
                <a:lnTo>
                  <a:pt x="244631" y="256428"/>
                </a:lnTo>
                <a:lnTo>
                  <a:pt x="252082" y="266983"/>
                </a:lnTo>
                <a:lnTo>
                  <a:pt x="239664" y="269157"/>
                </a:lnTo>
                <a:lnTo>
                  <a:pt x="227246" y="271330"/>
                </a:lnTo>
                <a:lnTo>
                  <a:pt x="215760" y="276607"/>
                </a:lnTo>
                <a:lnTo>
                  <a:pt x="208309" y="284058"/>
                </a:lnTo>
                <a:lnTo>
                  <a:pt x="207378" y="287162"/>
                </a:lnTo>
                <a:lnTo>
                  <a:pt x="205205" y="291509"/>
                </a:lnTo>
                <a:lnTo>
                  <a:pt x="203032" y="294613"/>
                </a:lnTo>
                <a:lnTo>
                  <a:pt x="200858" y="296786"/>
                </a:lnTo>
                <a:lnTo>
                  <a:pt x="197754" y="299891"/>
                </a:lnTo>
                <a:lnTo>
                  <a:pt x="186267" y="302064"/>
                </a:lnTo>
                <a:lnTo>
                  <a:pt x="170745" y="304237"/>
                </a:lnTo>
                <a:lnTo>
                  <a:pt x="151808" y="302064"/>
                </a:lnTo>
                <a:lnTo>
                  <a:pt x="137217" y="299891"/>
                </a:lnTo>
                <a:lnTo>
                  <a:pt x="134113" y="289335"/>
                </a:lnTo>
                <a:lnTo>
                  <a:pt x="131939" y="281885"/>
                </a:lnTo>
                <a:lnTo>
                  <a:pt x="129766" y="276607"/>
                </a:lnTo>
                <a:lnTo>
                  <a:pt x="124489" y="266983"/>
                </a:lnTo>
                <a:lnTo>
                  <a:pt x="148393" y="259533"/>
                </a:lnTo>
                <a:lnTo>
                  <a:pt x="148393" y="256428"/>
                </a:lnTo>
                <a:lnTo>
                  <a:pt x="129456" y="254255"/>
                </a:lnTo>
                <a:lnTo>
                  <a:pt x="117038" y="249909"/>
                </a:lnTo>
                <a:lnTo>
                  <a:pt x="107725" y="242458"/>
                </a:lnTo>
                <a:lnTo>
                  <a:pt x="106793" y="237181"/>
                </a:lnTo>
                <a:lnTo>
                  <a:pt x="102758" y="231903"/>
                </a:lnTo>
                <a:lnTo>
                  <a:pt x="100584" y="226625"/>
                </a:lnTo>
                <a:lnTo>
                  <a:pt x="100584" y="220417"/>
                </a:lnTo>
                <a:lnTo>
                  <a:pt x="100584" y="217312"/>
                </a:lnTo>
                <a:lnTo>
                  <a:pt x="100584" y="212966"/>
                </a:lnTo>
                <a:lnTo>
                  <a:pt x="102758" y="212966"/>
                </a:lnTo>
                <a:lnTo>
                  <a:pt x="104931" y="212034"/>
                </a:lnTo>
                <a:lnTo>
                  <a:pt x="107104" y="212034"/>
                </a:lnTo>
                <a:lnTo>
                  <a:pt x="108035" y="212034"/>
                </a:lnTo>
                <a:lnTo>
                  <a:pt x="112071" y="209861"/>
                </a:lnTo>
                <a:lnTo>
                  <a:pt x="113623" y="204894"/>
                </a:lnTo>
                <a:lnTo>
                  <a:pt x="113623" y="198685"/>
                </a:lnTo>
                <a:lnTo>
                  <a:pt x="113623" y="195581"/>
                </a:lnTo>
                <a:lnTo>
                  <a:pt x="114554" y="193408"/>
                </a:lnTo>
                <a:lnTo>
                  <a:pt x="116728" y="190303"/>
                </a:lnTo>
                <a:lnTo>
                  <a:pt x="118901" y="190303"/>
                </a:lnTo>
                <a:lnTo>
                  <a:pt x="121074" y="188130"/>
                </a:lnTo>
                <a:lnTo>
                  <a:pt x="122005" y="188130"/>
                </a:lnTo>
                <a:lnTo>
                  <a:pt x="124178" y="188130"/>
                </a:lnTo>
                <a:lnTo>
                  <a:pt x="127283" y="185957"/>
                </a:lnTo>
                <a:lnTo>
                  <a:pt x="129456" y="178506"/>
                </a:lnTo>
                <a:lnTo>
                  <a:pt x="131629" y="173229"/>
                </a:lnTo>
                <a:lnTo>
                  <a:pt x="133802" y="167951"/>
                </a:lnTo>
                <a:lnTo>
                  <a:pt x="136907" y="162674"/>
                </a:lnTo>
                <a:lnTo>
                  <a:pt x="139080" y="160500"/>
                </a:lnTo>
                <a:lnTo>
                  <a:pt x="141253" y="160500"/>
                </a:lnTo>
                <a:lnTo>
                  <a:pt x="142184" y="158327"/>
                </a:lnTo>
                <a:lnTo>
                  <a:pt x="144357" y="158327"/>
                </a:lnTo>
                <a:lnTo>
                  <a:pt x="148083" y="158327"/>
                </a:lnTo>
                <a:lnTo>
                  <a:pt x="148083" y="158327"/>
                </a:lnTo>
                <a:lnTo>
                  <a:pt x="148083" y="158327"/>
                </a:lnTo>
                <a:close/>
                <a:moveTo>
                  <a:pt x="1222846" y="138148"/>
                </a:moveTo>
                <a:lnTo>
                  <a:pt x="1228124" y="140322"/>
                </a:lnTo>
                <a:lnTo>
                  <a:pt x="1233401" y="141253"/>
                </a:lnTo>
                <a:lnTo>
                  <a:pt x="1236506" y="143426"/>
                </a:lnTo>
                <a:lnTo>
                  <a:pt x="1242714" y="145599"/>
                </a:lnTo>
                <a:lnTo>
                  <a:pt x="1242714" y="150877"/>
                </a:lnTo>
                <a:lnTo>
                  <a:pt x="1243646" y="155223"/>
                </a:lnTo>
                <a:lnTo>
                  <a:pt x="1243646" y="158327"/>
                </a:lnTo>
                <a:lnTo>
                  <a:pt x="1245819" y="162674"/>
                </a:lnTo>
                <a:lnTo>
                  <a:pt x="1233401" y="162674"/>
                </a:lnTo>
                <a:lnTo>
                  <a:pt x="1231228" y="158327"/>
                </a:lnTo>
                <a:lnTo>
                  <a:pt x="1229055" y="155223"/>
                </a:lnTo>
                <a:lnTo>
                  <a:pt x="1225950" y="150877"/>
                </a:lnTo>
                <a:lnTo>
                  <a:pt x="1223777" y="148704"/>
                </a:lnTo>
                <a:lnTo>
                  <a:pt x="1223777" y="143426"/>
                </a:lnTo>
                <a:lnTo>
                  <a:pt x="1222846" y="138148"/>
                </a:lnTo>
                <a:lnTo>
                  <a:pt x="1222846" y="138148"/>
                </a:lnTo>
                <a:lnTo>
                  <a:pt x="1222846" y="138148"/>
                </a:lnTo>
                <a:close/>
                <a:moveTo>
                  <a:pt x="1730114" y="113934"/>
                </a:moveTo>
                <a:lnTo>
                  <a:pt x="1736323" y="123557"/>
                </a:lnTo>
                <a:lnTo>
                  <a:pt x="1741601" y="141563"/>
                </a:lnTo>
                <a:lnTo>
                  <a:pt x="1749051" y="158327"/>
                </a:lnTo>
                <a:lnTo>
                  <a:pt x="1758365" y="175091"/>
                </a:lnTo>
                <a:lnTo>
                  <a:pt x="1763642" y="182542"/>
                </a:lnTo>
                <a:lnTo>
                  <a:pt x="1766747" y="178196"/>
                </a:lnTo>
                <a:lnTo>
                  <a:pt x="1768920" y="177265"/>
                </a:lnTo>
                <a:lnTo>
                  <a:pt x="1772956" y="177265"/>
                </a:lnTo>
                <a:lnTo>
                  <a:pt x="1776060" y="175091"/>
                </a:lnTo>
                <a:lnTo>
                  <a:pt x="1783511" y="175091"/>
                </a:lnTo>
                <a:lnTo>
                  <a:pt x="1783511" y="178196"/>
                </a:lnTo>
                <a:lnTo>
                  <a:pt x="1787547" y="178196"/>
                </a:lnTo>
                <a:lnTo>
                  <a:pt x="1787547" y="189682"/>
                </a:lnTo>
                <a:lnTo>
                  <a:pt x="1759296" y="192787"/>
                </a:lnTo>
                <a:lnTo>
                  <a:pt x="1756192" y="222279"/>
                </a:lnTo>
                <a:lnTo>
                  <a:pt x="1746878" y="246494"/>
                </a:lnTo>
                <a:lnTo>
                  <a:pt x="1739428" y="270709"/>
                </a:lnTo>
                <a:lnTo>
                  <a:pt x="1736323" y="290888"/>
                </a:lnTo>
                <a:lnTo>
                  <a:pt x="1734150" y="311067"/>
                </a:lnTo>
                <a:lnTo>
                  <a:pt x="1734150" y="327831"/>
                </a:lnTo>
                <a:lnTo>
                  <a:pt x="1730114" y="343664"/>
                </a:lnTo>
                <a:lnTo>
                  <a:pt x="1727010" y="343664"/>
                </a:lnTo>
                <a:lnTo>
                  <a:pt x="1727010" y="340559"/>
                </a:lnTo>
                <a:lnTo>
                  <a:pt x="1721732" y="333108"/>
                </a:lnTo>
                <a:lnTo>
                  <a:pt x="1712419" y="323485"/>
                </a:lnTo>
                <a:lnTo>
                  <a:pt x="1701864" y="310756"/>
                </a:lnTo>
                <a:lnTo>
                  <a:pt x="1692550" y="298028"/>
                </a:lnTo>
                <a:lnTo>
                  <a:pt x="1685100" y="285300"/>
                </a:lnTo>
                <a:lnTo>
                  <a:pt x="1681064" y="273813"/>
                </a:lnTo>
                <a:lnTo>
                  <a:pt x="1683237" y="266363"/>
                </a:lnTo>
                <a:lnTo>
                  <a:pt x="1687273" y="264189"/>
                </a:lnTo>
                <a:lnTo>
                  <a:pt x="1690377" y="264189"/>
                </a:lnTo>
                <a:lnTo>
                  <a:pt x="1692550" y="264189"/>
                </a:lnTo>
                <a:lnTo>
                  <a:pt x="1694723" y="264189"/>
                </a:lnTo>
                <a:lnTo>
                  <a:pt x="1695655" y="264189"/>
                </a:lnTo>
                <a:lnTo>
                  <a:pt x="1697828" y="264189"/>
                </a:lnTo>
                <a:lnTo>
                  <a:pt x="1700001" y="263879"/>
                </a:lnTo>
                <a:lnTo>
                  <a:pt x="1703106" y="259533"/>
                </a:lnTo>
                <a:lnTo>
                  <a:pt x="1700001" y="259533"/>
                </a:lnTo>
                <a:lnTo>
                  <a:pt x="1700001" y="256428"/>
                </a:lnTo>
                <a:lnTo>
                  <a:pt x="1683237" y="254255"/>
                </a:lnTo>
                <a:lnTo>
                  <a:pt x="1673924" y="248978"/>
                </a:lnTo>
                <a:lnTo>
                  <a:pt x="1666473" y="239354"/>
                </a:lnTo>
                <a:lnTo>
                  <a:pt x="1673924" y="237181"/>
                </a:lnTo>
                <a:lnTo>
                  <a:pt x="1680132" y="235007"/>
                </a:lnTo>
                <a:lnTo>
                  <a:pt x="1683237" y="234076"/>
                </a:lnTo>
                <a:lnTo>
                  <a:pt x="1687273" y="231903"/>
                </a:lnTo>
                <a:lnTo>
                  <a:pt x="1690377" y="229730"/>
                </a:lnTo>
                <a:lnTo>
                  <a:pt x="1694413" y="226625"/>
                </a:lnTo>
                <a:lnTo>
                  <a:pt x="1694413" y="222279"/>
                </a:lnTo>
                <a:lnTo>
                  <a:pt x="1679822" y="222279"/>
                </a:lnTo>
                <a:lnTo>
                  <a:pt x="1675786" y="224452"/>
                </a:lnTo>
                <a:lnTo>
                  <a:pt x="1672682" y="224452"/>
                </a:lnTo>
                <a:lnTo>
                  <a:pt x="1668646" y="226625"/>
                </a:lnTo>
                <a:lnTo>
                  <a:pt x="1663369" y="226625"/>
                </a:lnTo>
                <a:lnTo>
                  <a:pt x="1654055" y="209861"/>
                </a:lnTo>
                <a:lnTo>
                  <a:pt x="1643500" y="193097"/>
                </a:lnTo>
                <a:lnTo>
                  <a:pt x="1644431" y="187820"/>
                </a:lnTo>
                <a:lnTo>
                  <a:pt x="1644431" y="184715"/>
                </a:lnTo>
                <a:lnTo>
                  <a:pt x="1646604" y="182542"/>
                </a:lnTo>
                <a:lnTo>
                  <a:pt x="1648778" y="178196"/>
                </a:lnTo>
                <a:lnTo>
                  <a:pt x="1648778" y="175091"/>
                </a:lnTo>
                <a:lnTo>
                  <a:pt x="1650951" y="169814"/>
                </a:lnTo>
                <a:lnTo>
                  <a:pt x="1646915" y="169814"/>
                </a:lnTo>
                <a:lnTo>
                  <a:pt x="1646915" y="165468"/>
                </a:lnTo>
                <a:lnTo>
                  <a:pt x="1643810" y="167641"/>
                </a:lnTo>
                <a:lnTo>
                  <a:pt x="1641637" y="167641"/>
                </a:lnTo>
                <a:lnTo>
                  <a:pt x="1639464" y="167641"/>
                </a:lnTo>
                <a:lnTo>
                  <a:pt x="1639464" y="167641"/>
                </a:lnTo>
                <a:lnTo>
                  <a:pt x="1637291" y="167641"/>
                </a:lnTo>
                <a:lnTo>
                  <a:pt x="1637291" y="165468"/>
                </a:lnTo>
                <a:lnTo>
                  <a:pt x="1634187" y="162363"/>
                </a:lnTo>
                <a:lnTo>
                  <a:pt x="1632013" y="158017"/>
                </a:lnTo>
                <a:lnTo>
                  <a:pt x="1629840" y="154912"/>
                </a:lnTo>
                <a:lnTo>
                  <a:pt x="1628909" y="152739"/>
                </a:lnTo>
                <a:lnTo>
                  <a:pt x="1628909" y="147462"/>
                </a:lnTo>
                <a:lnTo>
                  <a:pt x="1626736" y="141253"/>
                </a:lnTo>
                <a:lnTo>
                  <a:pt x="1646604" y="128525"/>
                </a:lnTo>
                <a:lnTo>
                  <a:pt x="1666473" y="117969"/>
                </a:lnTo>
                <a:lnTo>
                  <a:pt x="1668646" y="123247"/>
                </a:lnTo>
                <a:lnTo>
                  <a:pt x="1670819" y="128525"/>
                </a:lnTo>
                <a:lnTo>
                  <a:pt x="1672992" y="130698"/>
                </a:lnTo>
                <a:lnTo>
                  <a:pt x="1676097" y="132871"/>
                </a:lnTo>
                <a:lnTo>
                  <a:pt x="1678270" y="132871"/>
                </a:lnTo>
                <a:lnTo>
                  <a:pt x="1680443" y="133802"/>
                </a:lnTo>
                <a:lnTo>
                  <a:pt x="1683547" y="135975"/>
                </a:lnTo>
                <a:lnTo>
                  <a:pt x="1687583" y="138148"/>
                </a:lnTo>
                <a:lnTo>
                  <a:pt x="1690688" y="148704"/>
                </a:lnTo>
                <a:lnTo>
                  <a:pt x="1692861" y="162363"/>
                </a:lnTo>
                <a:lnTo>
                  <a:pt x="1695034" y="175091"/>
                </a:lnTo>
                <a:lnTo>
                  <a:pt x="1703416" y="175091"/>
                </a:lnTo>
                <a:lnTo>
                  <a:pt x="1703416" y="165468"/>
                </a:lnTo>
                <a:lnTo>
                  <a:pt x="1700311" y="154912"/>
                </a:lnTo>
                <a:lnTo>
                  <a:pt x="1700311" y="141253"/>
                </a:lnTo>
                <a:lnTo>
                  <a:pt x="1703416" y="128525"/>
                </a:lnTo>
                <a:lnTo>
                  <a:pt x="1707452" y="117969"/>
                </a:lnTo>
                <a:lnTo>
                  <a:pt x="1730114" y="113934"/>
                </a:lnTo>
                <a:lnTo>
                  <a:pt x="1730114" y="113934"/>
                </a:lnTo>
                <a:lnTo>
                  <a:pt x="1730114" y="113934"/>
                </a:lnTo>
                <a:close/>
                <a:moveTo>
                  <a:pt x="2755827" y="104620"/>
                </a:moveTo>
                <a:lnTo>
                  <a:pt x="2761105" y="108966"/>
                </a:lnTo>
                <a:lnTo>
                  <a:pt x="2765140" y="112071"/>
                </a:lnTo>
                <a:lnTo>
                  <a:pt x="2770418" y="112071"/>
                </a:lnTo>
                <a:lnTo>
                  <a:pt x="2775696" y="112071"/>
                </a:lnTo>
                <a:lnTo>
                  <a:pt x="2785009" y="114244"/>
                </a:lnTo>
                <a:lnTo>
                  <a:pt x="2782836" y="118590"/>
                </a:lnTo>
                <a:lnTo>
                  <a:pt x="2782836" y="119522"/>
                </a:lnTo>
                <a:lnTo>
                  <a:pt x="2782836" y="121695"/>
                </a:lnTo>
                <a:lnTo>
                  <a:pt x="2781905" y="123868"/>
                </a:lnTo>
                <a:lnTo>
                  <a:pt x="2781905" y="126041"/>
                </a:lnTo>
                <a:lnTo>
                  <a:pt x="2768245" y="133492"/>
                </a:lnTo>
                <a:lnTo>
                  <a:pt x="2750550" y="136596"/>
                </a:lnTo>
                <a:lnTo>
                  <a:pt x="2731613" y="138769"/>
                </a:lnTo>
                <a:lnTo>
                  <a:pt x="2730681" y="134423"/>
                </a:lnTo>
                <a:lnTo>
                  <a:pt x="2730681" y="131319"/>
                </a:lnTo>
                <a:lnTo>
                  <a:pt x="2728508" y="126972"/>
                </a:lnTo>
                <a:lnTo>
                  <a:pt x="2728508" y="121695"/>
                </a:lnTo>
                <a:lnTo>
                  <a:pt x="2733786" y="118590"/>
                </a:lnTo>
                <a:lnTo>
                  <a:pt x="2737821" y="114244"/>
                </a:lnTo>
                <a:lnTo>
                  <a:pt x="2740926" y="112071"/>
                </a:lnTo>
                <a:lnTo>
                  <a:pt x="2744961" y="108966"/>
                </a:lnTo>
                <a:lnTo>
                  <a:pt x="2748066" y="106793"/>
                </a:lnTo>
                <a:lnTo>
                  <a:pt x="2755827" y="104620"/>
                </a:lnTo>
                <a:lnTo>
                  <a:pt x="2755827" y="104620"/>
                </a:lnTo>
                <a:lnTo>
                  <a:pt x="2755827" y="104620"/>
                </a:lnTo>
                <a:close/>
                <a:moveTo>
                  <a:pt x="2195472" y="104620"/>
                </a:moveTo>
                <a:lnTo>
                  <a:pt x="2210063" y="106793"/>
                </a:lnTo>
                <a:lnTo>
                  <a:pt x="2220619" y="112071"/>
                </a:lnTo>
                <a:lnTo>
                  <a:pt x="2231174" y="118280"/>
                </a:lnTo>
                <a:lnTo>
                  <a:pt x="2228069" y="121384"/>
                </a:lnTo>
                <a:lnTo>
                  <a:pt x="2225896" y="126662"/>
                </a:lnTo>
                <a:lnTo>
                  <a:pt x="2222792" y="128835"/>
                </a:lnTo>
                <a:lnTo>
                  <a:pt x="2217514" y="131008"/>
                </a:lnTo>
                <a:lnTo>
                  <a:pt x="2211305" y="133181"/>
                </a:lnTo>
                <a:lnTo>
                  <a:pt x="2203855" y="133181"/>
                </a:lnTo>
                <a:lnTo>
                  <a:pt x="2198577" y="136286"/>
                </a:lnTo>
                <a:lnTo>
                  <a:pt x="2193300" y="136286"/>
                </a:lnTo>
                <a:lnTo>
                  <a:pt x="2188022" y="138459"/>
                </a:lnTo>
                <a:lnTo>
                  <a:pt x="2180571" y="138459"/>
                </a:lnTo>
                <a:lnTo>
                  <a:pt x="2180571" y="126972"/>
                </a:lnTo>
                <a:lnTo>
                  <a:pt x="2181502" y="119522"/>
                </a:lnTo>
                <a:lnTo>
                  <a:pt x="2188953" y="114244"/>
                </a:lnTo>
                <a:lnTo>
                  <a:pt x="2195472" y="104620"/>
                </a:lnTo>
                <a:lnTo>
                  <a:pt x="2195472" y="104620"/>
                </a:lnTo>
                <a:lnTo>
                  <a:pt x="2195472" y="104620"/>
                </a:lnTo>
                <a:close/>
                <a:moveTo>
                  <a:pt x="798156" y="104620"/>
                </a:moveTo>
                <a:lnTo>
                  <a:pt x="812747" y="104620"/>
                </a:lnTo>
                <a:lnTo>
                  <a:pt x="815852" y="114244"/>
                </a:lnTo>
                <a:lnTo>
                  <a:pt x="819887" y="119522"/>
                </a:lnTo>
                <a:lnTo>
                  <a:pt x="822992" y="126972"/>
                </a:lnTo>
                <a:lnTo>
                  <a:pt x="825165" y="138459"/>
                </a:lnTo>
                <a:lnTo>
                  <a:pt x="822060" y="138459"/>
                </a:lnTo>
                <a:lnTo>
                  <a:pt x="810574" y="131008"/>
                </a:lnTo>
                <a:lnTo>
                  <a:pt x="803123" y="123557"/>
                </a:lnTo>
                <a:lnTo>
                  <a:pt x="797846" y="116107"/>
                </a:lnTo>
                <a:lnTo>
                  <a:pt x="797846" y="104620"/>
                </a:lnTo>
                <a:lnTo>
                  <a:pt x="798156" y="104620"/>
                </a:lnTo>
                <a:lnTo>
                  <a:pt x="798156" y="104620"/>
                </a:lnTo>
                <a:close/>
                <a:moveTo>
                  <a:pt x="2852997" y="81337"/>
                </a:moveTo>
                <a:lnTo>
                  <a:pt x="2856101" y="81337"/>
                </a:lnTo>
                <a:lnTo>
                  <a:pt x="2860137" y="83510"/>
                </a:lnTo>
                <a:lnTo>
                  <a:pt x="2861068" y="83510"/>
                </a:lnTo>
                <a:lnTo>
                  <a:pt x="2863241" y="83510"/>
                </a:lnTo>
                <a:lnTo>
                  <a:pt x="2865415" y="84441"/>
                </a:lnTo>
                <a:lnTo>
                  <a:pt x="2861379" y="88788"/>
                </a:lnTo>
                <a:lnTo>
                  <a:pt x="2858274" y="91892"/>
                </a:lnTo>
                <a:lnTo>
                  <a:pt x="2856101" y="97170"/>
                </a:lnTo>
                <a:lnTo>
                  <a:pt x="2853928" y="101516"/>
                </a:lnTo>
                <a:lnTo>
                  <a:pt x="2852997" y="108966"/>
                </a:lnTo>
                <a:lnTo>
                  <a:pt x="2856101" y="108966"/>
                </a:lnTo>
                <a:lnTo>
                  <a:pt x="2860137" y="103689"/>
                </a:lnTo>
                <a:lnTo>
                  <a:pt x="2863241" y="99343"/>
                </a:lnTo>
                <a:lnTo>
                  <a:pt x="2867277" y="96238"/>
                </a:lnTo>
                <a:lnTo>
                  <a:pt x="2872555" y="94065"/>
                </a:lnTo>
                <a:lnTo>
                  <a:pt x="2883110" y="104620"/>
                </a:lnTo>
                <a:lnTo>
                  <a:pt x="2896770" y="114244"/>
                </a:lnTo>
                <a:lnTo>
                  <a:pt x="2905151" y="121695"/>
                </a:lnTo>
                <a:lnTo>
                  <a:pt x="2905151" y="145910"/>
                </a:lnTo>
                <a:lnTo>
                  <a:pt x="2911360" y="151187"/>
                </a:lnTo>
                <a:lnTo>
                  <a:pt x="2916638" y="155533"/>
                </a:lnTo>
                <a:lnTo>
                  <a:pt x="2921916" y="156465"/>
                </a:lnTo>
                <a:lnTo>
                  <a:pt x="2925952" y="163915"/>
                </a:lnTo>
                <a:lnTo>
                  <a:pt x="2929056" y="178817"/>
                </a:lnTo>
                <a:lnTo>
                  <a:pt x="2921605" y="188441"/>
                </a:lnTo>
                <a:lnTo>
                  <a:pt x="2918501" y="198064"/>
                </a:lnTo>
                <a:lnTo>
                  <a:pt x="2911050" y="203342"/>
                </a:lnTo>
                <a:lnTo>
                  <a:pt x="2901737" y="205515"/>
                </a:lnTo>
                <a:lnTo>
                  <a:pt x="2884972" y="206446"/>
                </a:lnTo>
                <a:lnTo>
                  <a:pt x="2872555" y="195891"/>
                </a:lnTo>
                <a:lnTo>
                  <a:pt x="2853618" y="186267"/>
                </a:lnTo>
                <a:lnTo>
                  <a:pt x="2833749" y="180990"/>
                </a:lnTo>
                <a:lnTo>
                  <a:pt x="2813881" y="173539"/>
                </a:lnTo>
                <a:lnTo>
                  <a:pt x="2796185" y="166089"/>
                </a:lnTo>
                <a:lnTo>
                  <a:pt x="2784699" y="155533"/>
                </a:lnTo>
                <a:lnTo>
                  <a:pt x="2792149" y="151187"/>
                </a:lnTo>
                <a:lnTo>
                  <a:pt x="2797427" y="148083"/>
                </a:lnTo>
                <a:lnTo>
                  <a:pt x="2801463" y="143736"/>
                </a:lnTo>
                <a:lnTo>
                  <a:pt x="2803636" y="138459"/>
                </a:lnTo>
                <a:lnTo>
                  <a:pt x="2804567" y="128835"/>
                </a:lnTo>
                <a:lnTo>
                  <a:pt x="2803636" y="125731"/>
                </a:lnTo>
                <a:lnTo>
                  <a:pt x="2801463" y="119522"/>
                </a:lnTo>
                <a:lnTo>
                  <a:pt x="2801463" y="111760"/>
                </a:lnTo>
                <a:lnTo>
                  <a:pt x="2801463" y="104310"/>
                </a:lnTo>
                <a:lnTo>
                  <a:pt x="2801463" y="103378"/>
                </a:lnTo>
                <a:lnTo>
                  <a:pt x="2803636" y="103378"/>
                </a:lnTo>
                <a:lnTo>
                  <a:pt x="2803636" y="103378"/>
                </a:lnTo>
                <a:lnTo>
                  <a:pt x="2803636" y="103378"/>
                </a:lnTo>
                <a:lnTo>
                  <a:pt x="2803636" y="103378"/>
                </a:lnTo>
                <a:lnTo>
                  <a:pt x="2804567" y="101205"/>
                </a:lnTo>
                <a:lnTo>
                  <a:pt x="2821331" y="96859"/>
                </a:lnTo>
                <a:lnTo>
                  <a:pt x="2839027" y="88477"/>
                </a:lnTo>
                <a:lnTo>
                  <a:pt x="2852997" y="81337"/>
                </a:lnTo>
                <a:lnTo>
                  <a:pt x="2852997" y="81337"/>
                </a:lnTo>
                <a:lnTo>
                  <a:pt x="2852997" y="81337"/>
                </a:lnTo>
                <a:close/>
                <a:moveTo>
                  <a:pt x="2621404" y="76991"/>
                </a:moveTo>
                <a:lnTo>
                  <a:pt x="2631959" y="76991"/>
                </a:lnTo>
                <a:lnTo>
                  <a:pt x="2646550" y="91892"/>
                </a:lnTo>
                <a:lnTo>
                  <a:pt x="2665487" y="104620"/>
                </a:lnTo>
                <a:lnTo>
                  <a:pt x="2665487" y="108656"/>
                </a:lnTo>
                <a:lnTo>
                  <a:pt x="2661451" y="108656"/>
                </a:lnTo>
                <a:lnTo>
                  <a:pt x="2661451" y="113934"/>
                </a:lnTo>
                <a:lnTo>
                  <a:pt x="2643756" y="104310"/>
                </a:lnTo>
                <a:lnTo>
                  <a:pt x="2631338" y="91582"/>
                </a:lnTo>
                <a:lnTo>
                  <a:pt x="2621404" y="76991"/>
                </a:lnTo>
                <a:lnTo>
                  <a:pt x="2621404" y="76991"/>
                </a:lnTo>
                <a:lnTo>
                  <a:pt x="2621404" y="76991"/>
                </a:lnTo>
                <a:close/>
                <a:moveTo>
                  <a:pt x="2255078" y="71713"/>
                </a:moveTo>
                <a:lnTo>
                  <a:pt x="2269669" y="76059"/>
                </a:lnTo>
                <a:lnTo>
                  <a:pt x="2281155" y="79164"/>
                </a:lnTo>
                <a:lnTo>
                  <a:pt x="2291711" y="84441"/>
                </a:lnTo>
                <a:lnTo>
                  <a:pt x="2291711" y="94065"/>
                </a:lnTo>
                <a:lnTo>
                  <a:pt x="2282397" y="96238"/>
                </a:lnTo>
                <a:lnTo>
                  <a:pt x="2274015" y="99343"/>
                </a:lnTo>
                <a:lnTo>
                  <a:pt x="2260356" y="101516"/>
                </a:lnTo>
                <a:lnTo>
                  <a:pt x="2255078" y="103689"/>
                </a:lnTo>
                <a:lnTo>
                  <a:pt x="2251974" y="104620"/>
                </a:lnTo>
                <a:lnTo>
                  <a:pt x="2245765" y="104620"/>
                </a:lnTo>
                <a:lnTo>
                  <a:pt x="2240487" y="104620"/>
                </a:lnTo>
                <a:lnTo>
                  <a:pt x="2240487" y="94065"/>
                </a:lnTo>
                <a:lnTo>
                  <a:pt x="2244523" y="88788"/>
                </a:lnTo>
                <a:lnTo>
                  <a:pt x="2249800" y="81337"/>
                </a:lnTo>
                <a:lnTo>
                  <a:pt x="2255078" y="71713"/>
                </a:lnTo>
                <a:lnTo>
                  <a:pt x="2255078" y="71713"/>
                </a:lnTo>
                <a:lnTo>
                  <a:pt x="2255078" y="71713"/>
                </a:lnTo>
                <a:close/>
                <a:moveTo>
                  <a:pt x="1810520" y="61158"/>
                </a:moveTo>
                <a:lnTo>
                  <a:pt x="1810520" y="81337"/>
                </a:lnTo>
                <a:lnTo>
                  <a:pt x="1817970" y="81337"/>
                </a:lnTo>
                <a:lnTo>
                  <a:pt x="1822006" y="79164"/>
                </a:lnTo>
                <a:lnTo>
                  <a:pt x="1825111" y="79164"/>
                </a:lnTo>
                <a:lnTo>
                  <a:pt x="1829146" y="79164"/>
                </a:lnTo>
                <a:lnTo>
                  <a:pt x="1830078" y="79164"/>
                </a:lnTo>
                <a:lnTo>
                  <a:pt x="1834114" y="81337"/>
                </a:lnTo>
                <a:lnTo>
                  <a:pt x="1839391" y="84441"/>
                </a:lnTo>
                <a:lnTo>
                  <a:pt x="1839391" y="94065"/>
                </a:lnTo>
                <a:lnTo>
                  <a:pt x="1843427" y="96238"/>
                </a:lnTo>
                <a:lnTo>
                  <a:pt x="1848705" y="96238"/>
                </a:lnTo>
                <a:lnTo>
                  <a:pt x="1851809" y="94065"/>
                </a:lnTo>
                <a:lnTo>
                  <a:pt x="1858018" y="94065"/>
                </a:lnTo>
                <a:lnTo>
                  <a:pt x="1858949" y="91892"/>
                </a:lnTo>
                <a:lnTo>
                  <a:pt x="1862985" y="94065"/>
                </a:lnTo>
                <a:lnTo>
                  <a:pt x="1866090" y="97170"/>
                </a:lnTo>
                <a:lnTo>
                  <a:pt x="1870125" y="103378"/>
                </a:lnTo>
                <a:lnTo>
                  <a:pt x="1873230" y="108656"/>
                </a:lnTo>
                <a:lnTo>
                  <a:pt x="1867952" y="121384"/>
                </a:lnTo>
                <a:lnTo>
                  <a:pt x="1862675" y="134113"/>
                </a:lnTo>
                <a:lnTo>
                  <a:pt x="1858639" y="149014"/>
                </a:lnTo>
                <a:lnTo>
                  <a:pt x="1846221" y="149014"/>
                </a:lnTo>
                <a:lnTo>
                  <a:pt x="1836908" y="153360"/>
                </a:lnTo>
                <a:lnTo>
                  <a:pt x="1828526" y="158638"/>
                </a:lnTo>
                <a:lnTo>
                  <a:pt x="1813935" y="162984"/>
                </a:lnTo>
                <a:lnTo>
                  <a:pt x="1804621" y="155533"/>
                </a:lnTo>
                <a:lnTo>
                  <a:pt x="1792203" y="151187"/>
                </a:lnTo>
                <a:lnTo>
                  <a:pt x="1779786" y="145910"/>
                </a:lnTo>
                <a:lnTo>
                  <a:pt x="1777613" y="141563"/>
                </a:lnTo>
                <a:lnTo>
                  <a:pt x="1777613" y="138459"/>
                </a:lnTo>
                <a:lnTo>
                  <a:pt x="1775439" y="134113"/>
                </a:lnTo>
                <a:lnTo>
                  <a:pt x="1773266" y="128835"/>
                </a:lnTo>
                <a:lnTo>
                  <a:pt x="1767989" y="123557"/>
                </a:lnTo>
                <a:lnTo>
                  <a:pt x="1762711" y="118280"/>
                </a:lnTo>
                <a:lnTo>
                  <a:pt x="1758675" y="113934"/>
                </a:lnTo>
                <a:lnTo>
                  <a:pt x="1755571" y="106483"/>
                </a:lnTo>
                <a:lnTo>
                  <a:pt x="1753398" y="93755"/>
                </a:lnTo>
                <a:lnTo>
                  <a:pt x="1760848" y="84131"/>
                </a:lnTo>
                <a:lnTo>
                  <a:pt x="1766126" y="76680"/>
                </a:lnTo>
                <a:lnTo>
                  <a:pt x="1773577" y="76680"/>
                </a:lnTo>
                <a:lnTo>
                  <a:pt x="1779786" y="78853"/>
                </a:lnTo>
                <a:lnTo>
                  <a:pt x="1787236" y="81026"/>
                </a:lnTo>
                <a:lnTo>
                  <a:pt x="1794687" y="81026"/>
                </a:lnTo>
                <a:lnTo>
                  <a:pt x="1794687" y="68298"/>
                </a:lnTo>
                <a:lnTo>
                  <a:pt x="1797791" y="66125"/>
                </a:lnTo>
                <a:lnTo>
                  <a:pt x="1801827" y="63952"/>
                </a:lnTo>
                <a:lnTo>
                  <a:pt x="1802759" y="63952"/>
                </a:lnTo>
                <a:lnTo>
                  <a:pt x="1806794" y="61779"/>
                </a:lnTo>
                <a:lnTo>
                  <a:pt x="1810520" y="61158"/>
                </a:lnTo>
                <a:lnTo>
                  <a:pt x="1810520" y="61158"/>
                </a:lnTo>
                <a:lnTo>
                  <a:pt x="1810520" y="61158"/>
                </a:lnTo>
                <a:close/>
                <a:moveTo>
                  <a:pt x="2281155" y="47498"/>
                </a:moveTo>
                <a:lnTo>
                  <a:pt x="2295747" y="47498"/>
                </a:lnTo>
                <a:lnTo>
                  <a:pt x="2304129" y="57122"/>
                </a:lnTo>
                <a:lnTo>
                  <a:pt x="2313442" y="62400"/>
                </a:lnTo>
                <a:lnTo>
                  <a:pt x="2320893" y="69850"/>
                </a:lnTo>
                <a:lnTo>
                  <a:pt x="2328343" y="81337"/>
                </a:lnTo>
                <a:lnTo>
                  <a:pt x="2311579" y="81337"/>
                </a:lnTo>
                <a:lnTo>
                  <a:pt x="2301024" y="69850"/>
                </a:lnTo>
                <a:lnTo>
                  <a:pt x="2289538" y="61468"/>
                </a:lnTo>
                <a:lnTo>
                  <a:pt x="2281155" y="47498"/>
                </a:lnTo>
                <a:lnTo>
                  <a:pt x="2281155" y="47498"/>
                </a:lnTo>
                <a:lnTo>
                  <a:pt x="2281155" y="47498"/>
                </a:lnTo>
                <a:close/>
                <a:moveTo>
                  <a:pt x="439281" y="47498"/>
                </a:moveTo>
                <a:lnTo>
                  <a:pt x="451699" y="47498"/>
                </a:lnTo>
                <a:lnTo>
                  <a:pt x="456976" y="51844"/>
                </a:lnTo>
                <a:lnTo>
                  <a:pt x="461012" y="54949"/>
                </a:lnTo>
                <a:lnTo>
                  <a:pt x="463185" y="59295"/>
                </a:lnTo>
                <a:lnTo>
                  <a:pt x="466290" y="64573"/>
                </a:lnTo>
                <a:lnTo>
                  <a:pt x="468463" y="68919"/>
                </a:lnTo>
                <a:lnTo>
                  <a:pt x="477776" y="59295"/>
                </a:lnTo>
                <a:lnTo>
                  <a:pt x="488331" y="54949"/>
                </a:lnTo>
                <a:lnTo>
                  <a:pt x="505095" y="57122"/>
                </a:lnTo>
                <a:lnTo>
                  <a:pt x="505095" y="72023"/>
                </a:lnTo>
                <a:lnTo>
                  <a:pt x="528068" y="74197"/>
                </a:lnTo>
                <a:lnTo>
                  <a:pt x="548868" y="77301"/>
                </a:lnTo>
                <a:lnTo>
                  <a:pt x="566564" y="81647"/>
                </a:lnTo>
                <a:lnTo>
                  <a:pt x="586432" y="83820"/>
                </a:lnTo>
                <a:lnTo>
                  <a:pt x="608474" y="81647"/>
                </a:lnTo>
                <a:lnTo>
                  <a:pt x="608474" y="94376"/>
                </a:lnTo>
                <a:lnTo>
                  <a:pt x="612510" y="94376"/>
                </a:lnTo>
                <a:lnTo>
                  <a:pt x="615614" y="94376"/>
                </a:lnTo>
                <a:lnTo>
                  <a:pt x="617787" y="94376"/>
                </a:lnTo>
                <a:lnTo>
                  <a:pt x="619960" y="96549"/>
                </a:lnTo>
                <a:lnTo>
                  <a:pt x="622133" y="97480"/>
                </a:lnTo>
                <a:lnTo>
                  <a:pt x="618098" y="97480"/>
                </a:lnTo>
                <a:lnTo>
                  <a:pt x="601023" y="108656"/>
                </a:lnTo>
                <a:lnTo>
                  <a:pt x="581155" y="121384"/>
                </a:lnTo>
                <a:lnTo>
                  <a:pt x="557250" y="132871"/>
                </a:lnTo>
                <a:lnTo>
                  <a:pt x="535209" y="145599"/>
                </a:lnTo>
                <a:lnTo>
                  <a:pt x="519686" y="156154"/>
                </a:lnTo>
                <a:lnTo>
                  <a:pt x="508200" y="165778"/>
                </a:lnTo>
                <a:lnTo>
                  <a:pt x="524964" y="165778"/>
                </a:lnTo>
                <a:lnTo>
                  <a:pt x="530241" y="162674"/>
                </a:lnTo>
                <a:lnTo>
                  <a:pt x="535519" y="160500"/>
                </a:lnTo>
                <a:lnTo>
                  <a:pt x="541728" y="158327"/>
                </a:lnTo>
                <a:lnTo>
                  <a:pt x="549179" y="158327"/>
                </a:lnTo>
                <a:lnTo>
                  <a:pt x="549179" y="162674"/>
                </a:lnTo>
                <a:lnTo>
                  <a:pt x="527137" y="178506"/>
                </a:lnTo>
                <a:lnTo>
                  <a:pt x="508200" y="195270"/>
                </a:lnTo>
                <a:lnTo>
                  <a:pt x="492677" y="212034"/>
                </a:lnTo>
                <a:lnTo>
                  <a:pt x="473740" y="226936"/>
                </a:lnTo>
                <a:lnTo>
                  <a:pt x="453872" y="239664"/>
                </a:lnTo>
                <a:lnTo>
                  <a:pt x="427794" y="247115"/>
                </a:lnTo>
                <a:lnTo>
                  <a:pt x="427794" y="259843"/>
                </a:lnTo>
                <a:lnTo>
                  <a:pt x="415377" y="262016"/>
                </a:lnTo>
                <a:lnTo>
                  <a:pt x="400786" y="267294"/>
                </a:lnTo>
                <a:lnTo>
                  <a:pt x="392403" y="274745"/>
                </a:lnTo>
                <a:lnTo>
                  <a:pt x="397681" y="279091"/>
                </a:lnTo>
                <a:lnTo>
                  <a:pt x="400786" y="282195"/>
                </a:lnTo>
                <a:lnTo>
                  <a:pt x="402959" y="284368"/>
                </a:lnTo>
                <a:lnTo>
                  <a:pt x="402959" y="287473"/>
                </a:lnTo>
                <a:lnTo>
                  <a:pt x="402959" y="291819"/>
                </a:lnTo>
                <a:lnTo>
                  <a:pt x="400786" y="297097"/>
                </a:lnTo>
                <a:lnTo>
                  <a:pt x="400786" y="304547"/>
                </a:lnTo>
                <a:lnTo>
                  <a:pt x="361048" y="307652"/>
                </a:lnTo>
                <a:lnTo>
                  <a:pt x="361048" y="311998"/>
                </a:lnTo>
                <a:lnTo>
                  <a:pt x="366326" y="314171"/>
                </a:lnTo>
                <a:lnTo>
                  <a:pt x="368499" y="314171"/>
                </a:lnTo>
                <a:lnTo>
                  <a:pt x="371604" y="314171"/>
                </a:lnTo>
                <a:lnTo>
                  <a:pt x="371604" y="314171"/>
                </a:lnTo>
                <a:lnTo>
                  <a:pt x="373777" y="315103"/>
                </a:lnTo>
                <a:lnTo>
                  <a:pt x="373777" y="317276"/>
                </a:lnTo>
                <a:lnTo>
                  <a:pt x="377813" y="321622"/>
                </a:lnTo>
                <a:lnTo>
                  <a:pt x="371604" y="321622"/>
                </a:lnTo>
                <a:lnTo>
                  <a:pt x="363222" y="324726"/>
                </a:lnTo>
                <a:lnTo>
                  <a:pt x="351735" y="329073"/>
                </a:lnTo>
                <a:lnTo>
                  <a:pt x="341180" y="332177"/>
                </a:lnTo>
                <a:lnTo>
                  <a:pt x="344284" y="334350"/>
                </a:lnTo>
                <a:lnTo>
                  <a:pt x="346458" y="334350"/>
                </a:lnTo>
                <a:lnTo>
                  <a:pt x="348631" y="334350"/>
                </a:lnTo>
                <a:lnTo>
                  <a:pt x="349562" y="336523"/>
                </a:lnTo>
                <a:lnTo>
                  <a:pt x="351735" y="336523"/>
                </a:lnTo>
                <a:lnTo>
                  <a:pt x="349562" y="339628"/>
                </a:lnTo>
                <a:lnTo>
                  <a:pt x="348631" y="343974"/>
                </a:lnTo>
                <a:lnTo>
                  <a:pt x="346458" y="344905"/>
                </a:lnTo>
                <a:lnTo>
                  <a:pt x="348631" y="347078"/>
                </a:lnTo>
                <a:lnTo>
                  <a:pt x="348631" y="349252"/>
                </a:lnTo>
                <a:lnTo>
                  <a:pt x="349562" y="352356"/>
                </a:lnTo>
                <a:lnTo>
                  <a:pt x="351735" y="356702"/>
                </a:lnTo>
                <a:lnTo>
                  <a:pt x="344284" y="358875"/>
                </a:lnTo>
                <a:lnTo>
                  <a:pt x="339007" y="358875"/>
                </a:lnTo>
                <a:lnTo>
                  <a:pt x="333729" y="358875"/>
                </a:lnTo>
                <a:lnTo>
                  <a:pt x="327520" y="361980"/>
                </a:lnTo>
                <a:lnTo>
                  <a:pt x="346458" y="361980"/>
                </a:lnTo>
                <a:lnTo>
                  <a:pt x="361048" y="366326"/>
                </a:lnTo>
                <a:lnTo>
                  <a:pt x="361048" y="373777"/>
                </a:lnTo>
                <a:lnTo>
                  <a:pt x="337144" y="373777"/>
                </a:lnTo>
                <a:lnTo>
                  <a:pt x="334971" y="379054"/>
                </a:lnTo>
                <a:lnTo>
                  <a:pt x="334971" y="381227"/>
                </a:lnTo>
                <a:lnTo>
                  <a:pt x="334971" y="382159"/>
                </a:lnTo>
                <a:lnTo>
                  <a:pt x="334040" y="384332"/>
                </a:lnTo>
                <a:lnTo>
                  <a:pt x="331867" y="386505"/>
                </a:lnTo>
                <a:lnTo>
                  <a:pt x="322553" y="389609"/>
                </a:lnTo>
                <a:lnTo>
                  <a:pt x="310135" y="389609"/>
                </a:lnTo>
                <a:lnTo>
                  <a:pt x="297717" y="389609"/>
                </a:lnTo>
                <a:lnTo>
                  <a:pt x="285300" y="382159"/>
                </a:lnTo>
                <a:lnTo>
                  <a:pt x="268536" y="382159"/>
                </a:lnTo>
                <a:lnTo>
                  <a:pt x="251772" y="384332"/>
                </a:lnTo>
                <a:lnTo>
                  <a:pt x="234076" y="386505"/>
                </a:lnTo>
                <a:lnTo>
                  <a:pt x="217312" y="384332"/>
                </a:lnTo>
                <a:lnTo>
                  <a:pt x="200548" y="379054"/>
                </a:lnTo>
                <a:lnTo>
                  <a:pt x="199617" y="376881"/>
                </a:lnTo>
                <a:lnTo>
                  <a:pt x="199617" y="374708"/>
                </a:lnTo>
                <a:lnTo>
                  <a:pt x="197444" y="374708"/>
                </a:lnTo>
                <a:lnTo>
                  <a:pt x="197444" y="372535"/>
                </a:lnTo>
                <a:lnTo>
                  <a:pt x="197444" y="368189"/>
                </a:lnTo>
                <a:lnTo>
                  <a:pt x="200548" y="368189"/>
                </a:lnTo>
                <a:lnTo>
                  <a:pt x="202721" y="365084"/>
                </a:lnTo>
                <a:lnTo>
                  <a:pt x="206757" y="360738"/>
                </a:lnTo>
                <a:lnTo>
                  <a:pt x="207688" y="358565"/>
                </a:lnTo>
                <a:lnTo>
                  <a:pt x="211724" y="357634"/>
                </a:lnTo>
                <a:lnTo>
                  <a:pt x="213897" y="353287"/>
                </a:lnTo>
                <a:lnTo>
                  <a:pt x="217002" y="348010"/>
                </a:lnTo>
                <a:lnTo>
                  <a:pt x="209551" y="345837"/>
                </a:lnTo>
                <a:lnTo>
                  <a:pt x="204273" y="342732"/>
                </a:lnTo>
                <a:lnTo>
                  <a:pt x="200238" y="336523"/>
                </a:lnTo>
                <a:lnTo>
                  <a:pt x="199306" y="331246"/>
                </a:lnTo>
                <a:lnTo>
                  <a:pt x="197133" y="323795"/>
                </a:lnTo>
                <a:lnTo>
                  <a:pt x="204584" y="323795"/>
                </a:lnTo>
                <a:lnTo>
                  <a:pt x="217002" y="320691"/>
                </a:lnTo>
                <a:lnTo>
                  <a:pt x="231593" y="323795"/>
                </a:lnTo>
                <a:lnTo>
                  <a:pt x="244010" y="329073"/>
                </a:lnTo>
                <a:lnTo>
                  <a:pt x="256428" y="335281"/>
                </a:lnTo>
                <a:lnTo>
                  <a:pt x="256428" y="327831"/>
                </a:lnTo>
                <a:lnTo>
                  <a:pt x="244010" y="321622"/>
                </a:lnTo>
                <a:lnTo>
                  <a:pt x="233455" y="316344"/>
                </a:lnTo>
                <a:lnTo>
                  <a:pt x="224142" y="306720"/>
                </a:lnTo>
                <a:lnTo>
                  <a:pt x="227246" y="306720"/>
                </a:lnTo>
                <a:lnTo>
                  <a:pt x="236560" y="293061"/>
                </a:lnTo>
                <a:lnTo>
                  <a:pt x="248046" y="283437"/>
                </a:lnTo>
                <a:lnTo>
                  <a:pt x="262637" y="275986"/>
                </a:lnTo>
                <a:lnTo>
                  <a:pt x="280333" y="270709"/>
                </a:lnTo>
                <a:lnTo>
                  <a:pt x="280333" y="266983"/>
                </a:lnTo>
                <a:lnTo>
                  <a:pt x="263568" y="261706"/>
                </a:lnTo>
                <a:lnTo>
                  <a:pt x="251151" y="252082"/>
                </a:lnTo>
                <a:lnTo>
                  <a:pt x="240595" y="239354"/>
                </a:lnTo>
                <a:lnTo>
                  <a:pt x="231282" y="226625"/>
                </a:lnTo>
                <a:lnTo>
                  <a:pt x="236560" y="224452"/>
                </a:lnTo>
                <a:lnTo>
                  <a:pt x="240595" y="224452"/>
                </a:lnTo>
                <a:lnTo>
                  <a:pt x="245873" y="222279"/>
                </a:lnTo>
                <a:lnTo>
                  <a:pt x="251151" y="222279"/>
                </a:lnTo>
                <a:lnTo>
                  <a:pt x="258601" y="227557"/>
                </a:lnTo>
                <a:lnTo>
                  <a:pt x="263879" y="233766"/>
                </a:lnTo>
                <a:lnTo>
                  <a:pt x="271330" y="239043"/>
                </a:lnTo>
                <a:lnTo>
                  <a:pt x="271330" y="234697"/>
                </a:lnTo>
                <a:lnTo>
                  <a:pt x="270398" y="231593"/>
                </a:lnTo>
                <a:lnTo>
                  <a:pt x="268225" y="231593"/>
                </a:lnTo>
                <a:lnTo>
                  <a:pt x="268225" y="229419"/>
                </a:lnTo>
                <a:lnTo>
                  <a:pt x="266052" y="227246"/>
                </a:lnTo>
                <a:lnTo>
                  <a:pt x="266052" y="226315"/>
                </a:lnTo>
                <a:lnTo>
                  <a:pt x="263879" y="221969"/>
                </a:lnTo>
                <a:lnTo>
                  <a:pt x="267915" y="221969"/>
                </a:lnTo>
                <a:lnTo>
                  <a:pt x="267915" y="218864"/>
                </a:lnTo>
                <a:lnTo>
                  <a:pt x="284679" y="212655"/>
                </a:lnTo>
                <a:lnTo>
                  <a:pt x="300201" y="209551"/>
                </a:lnTo>
                <a:lnTo>
                  <a:pt x="316965" y="207378"/>
                </a:lnTo>
                <a:lnTo>
                  <a:pt x="336834" y="209551"/>
                </a:lnTo>
                <a:lnTo>
                  <a:pt x="327520" y="198064"/>
                </a:lnTo>
                <a:lnTo>
                  <a:pt x="339007" y="194960"/>
                </a:lnTo>
                <a:lnTo>
                  <a:pt x="351425" y="189682"/>
                </a:lnTo>
                <a:lnTo>
                  <a:pt x="363842" y="184405"/>
                </a:lnTo>
                <a:lnTo>
                  <a:pt x="371293" y="178196"/>
                </a:lnTo>
                <a:lnTo>
                  <a:pt x="377502" y="178196"/>
                </a:lnTo>
                <a:lnTo>
                  <a:pt x="377502" y="175091"/>
                </a:lnTo>
                <a:lnTo>
                  <a:pt x="368189" y="175091"/>
                </a:lnTo>
                <a:lnTo>
                  <a:pt x="364153" y="177265"/>
                </a:lnTo>
                <a:lnTo>
                  <a:pt x="361048" y="178196"/>
                </a:lnTo>
                <a:lnTo>
                  <a:pt x="358875" y="178196"/>
                </a:lnTo>
                <a:lnTo>
                  <a:pt x="356702" y="178196"/>
                </a:lnTo>
                <a:lnTo>
                  <a:pt x="355771" y="178196"/>
                </a:lnTo>
                <a:lnTo>
                  <a:pt x="353598" y="177265"/>
                </a:lnTo>
                <a:lnTo>
                  <a:pt x="351425" y="175091"/>
                </a:lnTo>
                <a:lnTo>
                  <a:pt x="348320" y="175091"/>
                </a:lnTo>
                <a:lnTo>
                  <a:pt x="344284" y="178196"/>
                </a:lnTo>
                <a:lnTo>
                  <a:pt x="339007" y="184405"/>
                </a:lnTo>
                <a:lnTo>
                  <a:pt x="333729" y="189682"/>
                </a:lnTo>
                <a:lnTo>
                  <a:pt x="329693" y="194960"/>
                </a:lnTo>
                <a:lnTo>
                  <a:pt x="324416" y="198064"/>
                </a:lnTo>
                <a:lnTo>
                  <a:pt x="304547" y="204273"/>
                </a:lnTo>
                <a:lnTo>
                  <a:pt x="285610" y="204273"/>
                </a:lnTo>
                <a:lnTo>
                  <a:pt x="267915" y="199927"/>
                </a:lnTo>
                <a:lnTo>
                  <a:pt x="251151" y="192476"/>
                </a:lnTo>
                <a:lnTo>
                  <a:pt x="248978" y="192476"/>
                </a:lnTo>
                <a:lnTo>
                  <a:pt x="245873" y="194650"/>
                </a:lnTo>
                <a:lnTo>
                  <a:pt x="240595" y="196823"/>
                </a:lnTo>
                <a:lnTo>
                  <a:pt x="236560" y="197754"/>
                </a:lnTo>
                <a:lnTo>
                  <a:pt x="233455" y="199927"/>
                </a:lnTo>
                <a:lnTo>
                  <a:pt x="227246" y="202100"/>
                </a:lnTo>
                <a:lnTo>
                  <a:pt x="224142" y="192476"/>
                </a:lnTo>
                <a:lnTo>
                  <a:pt x="227246" y="191545"/>
                </a:lnTo>
                <a:lnTo>
                  <a:pt x="227246" y="191545"/>
                </a:lnTo>
                <a:lnTo>
                  <a:pt x="229419" y="189372"/>
                </a:lnTo>
                <a:lnTo>
                  <a:pt x="231593" y="185026"/>
                </a:lnTo>
                <a:lnTo>
                  <a:pt x="221037" y="185026"/>
                </a:lnTo>
                <a:lnTo>
                  <a:pt x="217002" y="187199"/>
                </a:lnTo>
                <a:lnTo>
                  <a:pt x="211724" y="189372"/>
                </a:lnTo>
                <a:lnTo>
                  <a:pt x="206446" y="189372"/>
                </a:lnTo>
                <a:lnTo>
                  <a:pt x="200238" y="189372"/>
                </a:lnTo>
                <a:lnTo>
                  <a:pt x="197133" y="177885"/>
                </a:lnTo>
                <a:lnTo>
                  <a:pt x="200238" y="176954"/>
                </a:lnTo>
                <a:lnTo>
                  <a:pt x="202411" y="176954"/>
                </a:lnTo>
                <a:lnTo>
                  <a:pt x="204584" y="176954"/>
                </a:lnTo>
                <a:lnTo>
                  <a:pt x="206757" y="174781"/>
                </a:lnTo>
                <a:lnTo>
                  <a:pt x="207688" y="174781"/>
                </a:lnTo>
                <a:lnTo>
                  <a:pt x="184715" y="177885"/>
                </a:lnTo>
                <a:lnTo>
                  <a:pt x="182542" y="172608"/>
                </a:lnTo>
                <a:lnTo>
                  <a:pt x="178506" y="169503"/>
                </a:lnTo>
                <a:lnTo>
                  <a:pt x="177575" y="167330"/>
                </a:lnTo>
                <a:lnTo>
                  <a:pt x="175402" y="162984"/>
                </a:lnTo>
                <a:lnTo>
                  <a:pt x="171366" y="157706"/>
                </a:lnTo>
                <a:lnTo>
                  <a:pt x="177575" y="155533"/>
                </a:lnTo>
                <a:lnTo>
                  <a:pt x="180679" y="155533"/>
                </a:lnTo>
                <a:lnTo>
                  <a:pt x="182853" y="155533"/>
                </a:lnTo>
                <a:lnTo>
                  <a:pt x="185026" y="155533"/>
                </a:lnTo>
                <a:lnTo>
                  <a:pt x="185026" y="155223"/>
                </a:lnTo>
                <a:lnTo>
                  <a:pt x="185957" y="153050"/>
                </a:lnTo>
                <a:lnTo>
                  <a:pt x="188130" y="148704"/>
                </a:lnTo>
                <a:lnTo>
                  <a:pt x="180679" y="147772"/>
                </a:lnTo>
                <a:lnTo>
                  <a:pt x="173229" y="145599"/>
                </a:lnTo>
                <a:lnTo>
                  <a:pt x="170124" y="141253"/>
                </a:lnTo>
                <a:lnTo>
                  <a:pt x="163915" y="138148"/>
                </a:lnTo>
                <a:lnTo>
                  <a:pt x="167951" y="138148"/>
                </a:lnTo>
                <a:lnTo>
                  <a:pt x="167951" y="132871"/>
                </a:lnTo>
                <a:lnTo>
                  <a:pt x="185647" y="135975"/>
                </a:lnTo>
                <a:lnTo>
                  <a:pt x="194960" y="133802"/>
                </a:lnTo>
                <a:lnTo>
                  <a:pt x="202411" y="130698"/>
                </a:lnTo>
                <a:lnTo>
                  <a:pt x="206446" y="125420"/>
                </a:lnTo>
                <a:lnTo>
                  <a:pt x="211724" y="117969"/>
                </a:lnTo>
                <a:lnTo>
                  <a:pt x="221037" y="113623"/>
                </a:lnTo>
                <a:lnTo>
                  <a:pt x="231593" y="110519"/>
                </a:lnTo>
                <a:lnTo>
                  <a:pt x="239043" y="113623"/>
                </a:lnTo>
                <a:lnTo>
                  <a:pt x="248357" y="117969"/>
                </a:lnTo>
                <a:lnTo>
                  <a:pt x="255807" y="118901"/>
                </a:lnTo>
                <a:lnTo>
                  <a:pt x="264189" y="117969"/>
                </a:lnTo>
                <a:lnTo>
                  <a:pt x="261085" y="115796"/>
                </a:lnTo>
                <a:lnTo>
                  <a:pt x="257049" y="113623"/>
                </a:lnTo>
                <a:lnTo>
                  <a:pt x="256118" y="113623"/>
                </a:lnTo>
                <a:lnTo>
                  <a:pt x="256118" y="111760"/>
                </a:lnTo>
                <a:lnTo>
                  <a:pt x="253945" y="110829"/>
                </a:lnTo>
                <a:lnTo>
                  <a:pt x="253945" y="106483"/>
                </a:lnTo>
                <a:lnTo>
                  <a:pt x="251772" y="101205"/>
                </a:lnTo>
                <a:lnTo>
                  <a:pt x="257049" y="99032"/>
                </a:lnTo>
                <a:lnTo>
                  <a:pt x="261085" y="96859"/>
                </a:lnTo>
                <a:lnTo>
                  <a:pt x="264189" y="96859"/>
                </a:lnTo>
                <a:lnTo>
                  <a:pt x="266363" y="95928"/>
                </a:lnTo>
                <a:lnTo>
                  <a:pt x="270398" y="93755"/>
                </a:lnTo>
                <a:lnTo>
                  <a:pt x="277849" y="93755"/>
                </a:lnTo>
                <a:lnTo>
                  <a:pt x="280953" y="95928"/>
                </a:lnTo>
                <a:lnTo>
                  <a:pt x="284989" y="99032"/>
                </a:lnTo>
                <a:lnTo>
                  <a:pt x="288094" y="101205"/>
                </a:lnTo>
                <a:lnTo>
                  <a:pt x="288094" y="96859"/>
                </a:lnTo>
                <a:lnTo>
                  <a:pt x="285921" y="95928"/>
                </a:lnTo>
                <a:lnTo>
                  <a:pt x="285921" y="93755"/>
                </a:lnTo>
                <a:lnTo>
                  <a:pt x="285921" y="93755"/>
                </a:lnTo>
                <a:lnTo>
                  <a:pt x="285921" y="91582"/>
                </a:lnTo>
                <a:lnTo>
                  <a:pt x="284989" y="88477"/>
                </a:lnTo>
                <a:lnTo>
                  <a:pt x="290267" y="86304"/>
                </a:lnTo>
                <a:lnTo>
                  <a:pt x="293371" y="84131"/>
                </a:lnTo>
                <a:lnTo>
                  <a:pt x="299580" y="81026"/>
                </a:lnTo>
                <a:lnTo>
                  <a:pt x="302685" y="76680"/>
                </a:lnTo>
                <a:lnTo>
                  <a:pt x="304858" y="76680"/>
                </a:lnTo>
                <a:lnTo>
                  <a:pt x="312308" y="76680"/>
                </a:lnTo>
                <a:lnTo>
                  <a:pt x="317586" y="78853"/>
                </a:lnTo>
                <a:lnTo>
                  <a:pt x="321622" y="83199"/>
                </a:lnTo>
                <a:lnTo>
                  <a:pt x="327831" y="83199"/>
                </a:lnTo>
                <a:lnTo>
                  <a:pt x="337144" y="81026"/>
                </a:lnTo>
                <a:lnTo>
                  <a:pt x="341180" y="68298"/>
                </a:lnTo>
                <a:lnTo>
                  <a:pt x="346458" y="66125"/>
                </a:lnTo>
                <a:lnTo>
                  <a:pt x="351735" y="66125"/>
                </a:lnTo>
                <a:lnTo>
                  <a:pt x="357013" y="66125"/>
                </a:lnTo>
                <a:lnTo>
                  <a:pt x="361048" y="68298"/>
                </a:lnTo>
                <a:lnTo>
                  <a:pt x="364153" y="68298"/>
                </a:lnTo>
                <a:lnTo>
                  <a:pt x="371604" y="56812"/>
                </a:lnTo>
                <a:lnTo>
                  <a:pt x="383090" y="54638"/>
                </a:lnTo>
                <a:lnTo>
                  <a:pt x="390541" y="58985"/>
                </a:lnTo>
                <a:lnTo>
                  <a:pt x="397992" y="62089"/>
                </a:lnTo>
                <a:lnTo>
                  <a:pt x="405442" y="64262"/>
                </a:lnTo>
                <a:lnTo>
                  <a:pt x="414756" y="61158"/>
                </a:lnTo>
                <a:lnTo>
                  <a:pt x="427173" y="53707"/>
                </a:lnTo>
                <a:lnTo>
                  <a:pt x="439281" y="47498"/>
                </a:lnTo>
                <a:lnTo>
                  <a:pt x="439281" y="47498"/>
                </a:lnTo>
                <a:lnTo>
                  <a:pt x="439281" y="47498"/>
                </a:lnTo>
                <a:close/>
                <a:moveTo>
                  <a:pt x="2195472" y="44394"/>
                </a:moveTo>
                <a:lnTo>
                  <a:pt x="2202923" y="46567"/>
                </a:lnTo>
                <a:lnTo>
                  <a:pt x="2210374" y="49671"/>
                </a:lnTo>
                <a:lnTo>
                  <a:pt x="2213478" y="54018"/>
                </a:lnTo>
                <a:lnTo>
                  <a:pt x="2218756" y="57122"/>
                </a:lnTo>
                <a:lnTo>
                  <a:pt x="2224965" y="61468"/>
                </a:lnTo>
                <a:lnTo>
                  <a:pt x="2220929" y="72023"/>
                </a:lnTo>
                <a:lnTo>
                  <a:pt x="2198888" y="84752"/>
                </a:lnTo>
                <a:lnTo>
                  <a:pt x="2182123" y="99653"/>
                </a:lnTo>
                <a:lnTo>
                  <a:pt x="2167532" y="118590"/>
                </a:lnTo>
                <a:lnTo>
                  <a:pt x="2164428" y="118590"/>
                </a:lnTo>
                <a:lnTo>
                  <a:pt x="2164428" y="114244"/>
                </a:lnTo>
                <a:lnTo>
                  <a:pt x="2159150" y="111140"/>
                </a:lnTo>
                <a:lnTo>
                  <a:pt x="2155115" y="106793"/>
                </a:lnTo>
                <a:lnTo>
                  <a:pt x="2152942" y="103689"/>
                </a:lnTo>
                <a:lnTo>
                  <a:pt x="2149837" y="99343"/>
                </a:lnTo>
                <a:lnTo>
                  <a:pt x="2147664" y="94065"/>
                </a:lnTo>
                <a:lnTo>
                  <a:pt x="2151700" y="86614"/>
                </a:lnTo>
                <a:lnTo>
                  <a:pt x="2152631" y="81337"/>
                </a:lnTo>
                <a:lnTo>
                  <a:pt x="2154804" y="71713"/>
                </a:lnTo>
                <a:lnTo>
                  <a:pt x="2127795" y="71713"/>
                </a:lnTo>
                <a:lnTo>
                  <a:pt x="2127795" y="64262"/>
                </a:lnTo>
                <a:lnTo>
                  <a:pt x="2142386" y="58985"/>
                </a:lnTo>
                <a:lnTo>
                  <a:pt x="2156977" y="54638"/>
                </a:lnTo>
                <a:lnTo>
                  <a:pt x="2174673" y="51534"/>
                </a:lnTo>
                <a:lnTo>
                  <a:pt x="2176846" y="56812"/>
                </a:lnTo>
                <a:lnTo>
                  <a:pt x="2179019" y="58985"/>
                </a:lnTo>
                <a:lnTo>
                  <a:pt x="2179019" y="61158"/>
                </a:lnTo>
                <a:lnTo>
                  <a:pt x="2181192" y="61158"/>
                </a:lnTo>
                <a:lnTo>
                  <a:pt x="2181192" y="62089"/>
                </a:lnTo>
                <a:lnTo>
                  <a:pt x="2184297" y="64262"/>
                </a:lnTo>
                <a:lnTo>
                  <a:pt x="2186470" y="58985"/>
                </a:lnTo>
                <a:lnTo>
                  <a:pt x="2188643" y="54638"/>
                </a:lnTo>
                <a:lnTo>
                  <a:pt x="2189574" y="51534"/>
                </a:lnTo>
                <a:lnTo>
                  <a:pt x="2193610" y="47188"/>
                </a:lnTo>
                <a:lnTo>
                  <a:pt x="2195472" y="44394"/>
                </a:lnTo>
                <a:lnTo>
                  <a:pt x="2195472" y="44394"/>
                </a:lnTo>
                <a:lnTo>
                  <a:pt x="2195472" y="44394"/>
                </a:lnTo>
                <a:close/>
                <a:moveTo>
                  <a:pt x="2240487" y="24215"/>
                </a:moveTo>
                <a:lnTo>
                  <a:pt x="2244523" y="25146"/>
                </a:lnTo>
                <a:lnTo>
                  <a:pt x="2245454" y="25146"/>
                </a:lnTo>
                <a:lnTo>
                  <a:pt x="2247628" y="27319"/>
                </a:lnTo>
                <a:lnTo>
                  <a:pt x="2247628" y="27319"/>
                </a:lnTo>
                <a:lnTo>
                  <a:pt x="2249800" y="29492"/>
                </a:lnTo>
                <a:lnTo>
                  <a:pt x="2251974" y="32597"/>
                </a:lnTo>
                <a:lnTo>
                  <a:pt x="2255078" y="38806"/>
                </a:lnTo>
                <a:lnTo>
                  <a:pt x="2259114" y="44083"/>
                </a:lnTo>
                <a:lnTo>
                  <a:pt x="2260045" y="51534"/>
                </a:lnTo>
                <a:lnTo>
                  <a:pt x="2251663" y="51534"/>
                </a:lnTo>
                <a:lnTo>
                  <a:pt x="2251663" y="47188"/>
                </a:lnTo>
                <a:lnTo>
                  <a:pt x="2247628" y="44083"/>
                </a:lnTo>
                <a:lnTo>
                  <a:pt x="2244523" y="39737"/>
                </a:lnTo>
                <a:lnTo>
                  <a:pt x="2242350" y="36633"/>
                </a:lnTo>
                <a:lnTo>
                  <a:pt x="2240177" y="31355"/>
                </a:lnTo>
                <a:lnTo>
                  <a:pt x="2240177" y="24215"/>
                </a:lnTo>
                <a:lnTo>
                  <a:pt x="2240487" y="24215"/>
                </a:lnTo>
                <a:lnTo>
                  <a:pt x="2240487" y="24215"/>
                </a:lnTo>
                <a:close/>
                <a:moveTo>
                  <a:pt x="984113" y="20179"/>
                </a:moveTo>
                <a:lnTo>
                  <a:pt x="1009259" y="20179"/>
                </a:lnTo>
                <a:lnTo>
                  <a:pt x="1035337" y="24525"/>
                </a:lnTo>
                <a:lnTo>
                  <a:pt x="1058310" y="27630"/>
                </a:lnTo>
                <a:lnTo>
                  <a:pt x="1079110" y="32907"/>
                </a:lnTo>
                <a:lnTo>
                  <a:pt x="1109223" y="27630"/>
                </a:lnTo>
                <a:lnTo>
                  <a:pt x="1113259" y="31976"/>
                </a:lnTo>
                <a:lnTo>
                  <a:pt x="1116363" y="32907"/>
                </a:lnTo>
                <a:lnTo>
                  <a:pt x="1120399" y="39116"/>
                </a:lnTo>
                <a:lnTo>
                  <a:pt x="1122572" y="42221"/>
                </a:lnTo>
                <a:lnTo>
                  <a:pt x="1125676" y="44394"/>
                </a:lnTo>
                <a:lnTo>
                  <a:pt x="1143372" y="51844"/>
                </a:lnTo>
                <a:lnTo>
                  <a:pt x="1164172" y="57122"/>
                </a:lnTo>
                <a:lnTo>
                  <a:pt x="1181867" y="61468"/>
                </a:lnTo>
                <a:lnTo>
                  <a:pt x="1181867" y="68919"/>
                </a:lnTo>
                <a:lnTo>
                  <a:pt x="1152685" y="68919"/>
                </a:lnTo>
                <a:lnTo>
                  <a:pt x="1140267" y="62710"/>
                </a:lnTo>
                <a:lnTo>
                  <a:pt x="1125676" y="62710"/>
                </a:lnTo>
                <a:lnTo>
                  <a:pt x="1108912" y="64883"/>
                </a:lnTo>
                <a:lnTo>
                  <a:pt x="1093390" y="69229"/>
                </a:lnTo>
                <a:lnTo>
                  <a:pt x="1093390" y="77611"/>
                </a:lnTo>
                <a:lnTo>
                  <a:pt x="1113259" y="77611"/>
                </a:lnTo>
                <a:lnTo>
                  <a:pt x="1127850" y="74507"/>
                </a:lnTo>
                <a:lnTo>
                  <a:pt x="1145545" y="72334"/>
                </a:lnTo>
                <a:lnTo>
                  <a:pt x="1167587" y="72334"/>
                </a:lnTo>
                <a:lnTo>
                  <a:pt x="1189628" y="72334"/>
                </a:lnTo>
                <a:lnTo>
                  <a:pt x="1206392" y="72334"/>
                </a:lnTo>
                <a:lnTo>
                  <a:pt x="1220983" y="87235"/>
                </a:lnTo>
                <a:lnTo>
                  <a:pt x="1238679" y="97790"/>
                </a:lnTo>
                <a:lnTo>
                  <a:pt x="1233401" y="109277"/>
                </a:lnTo>
                <a:lnTo>
                  <a:pt x="1222846" y="116728"/>
                </a:lnTo>
                <a:lnTo>
                  <a:pt x="1213533" y="122005"/>
                </a:lnTo>
                <a:lnTo>
                  <a:pt x="1201115" y="126351"/>
                </a:lnTo>
                <a:lnTo>
                  <a:pt x="1182178" y="126351"/>
                </a:lnTo>
                <a:lnTo>
                  <a:pt x="1165413" y="131629"/>
                </a:lnTo>
                <a:lnTo>
                  <a:pt x="1147718" y="131629"/>
                </a:lnTo>
                <a:lnTo>
                  <a:pt x="1127850" y="129456"/>
                </a:lnTo>
                <a:lnTo>
                  <a:pt x="1108912" y="127283"/>
                </a:lnTo>
                <a:lnTo>
                  <a:pt x="1091527" y="127283"/>
                </a:lnTo>
                <a:lnTo>
                  <a:pt x="1076936" y="131629"/>
                </a:lnTo>
                <a:lnTo>
                  <a:pt x="1065450" y="142184"/>
                </a:lnTo>
                <a:lnTo>
                  <a:pt x="1109223" y="142184"/>
                </a:lnTo>
                <a:lnTo>
                  <a:pt x="1122882" y="139080"/>
                </a:lnTo>
                <a:lnTo>
                  <a:pt x="1138405" y="136907"/>
                </a:lnTo>
                <a:lnTo>
                  <a:pt x="1157342" y="139080"/>
                </a:lnTo>
                <a:lnTo>
                  <a:pt x="1169760" y="142184"/>
                </a:lnTo>
                <a:lnTo>
                  <a:pt x="1172864" y="155844"/>
                </a:lnTo>
                <a:lnTo>
                  <a:pt x="1179073" y="153671"/>
                </a:lnTo>
                <a:lnTo>
                  <a:pt x="1187455" y="148393"/>
                </a:lnTo>
                <a:lnTo>
                  <a:pt x="1198942" y="144047"/>
                </a:lnTo>
                <a:lnTo>
                  <a:pt x="1209497" y="141874"/>
                </a:lnTo>
                <a:lnTo>
                  <a:pt x="1211670" y="148083"/>
                </a:lnTo>
                <a:lnTo>
                  <a:pt x="1213843" y="151187"/>
                </a:lnTo>
                <a:lnTo>
                  <a:pt x="1216016" y="153360"/>
                </a:lnTo>
                <a:lnTo>
                  <a:pt x="1219121" y="155533"/>
                </a:lnTo>
                <a:lnTo>
                  <a:pt x="1223156" y="158638"/>
                </a:lnTo>
                <a:lnTo>
                  <a:pt x="1206392" y="189993"/>
                </a:lnTo>
                <a:lnTo>
                  <a:pt x="1213843" y="189993"/>
                </a:lnTo>
                <a:lnTo>
                  <a:pt x="1226261" y="182542"/>
                </a:lnTo>
                <a:lnTo>
                  <a:pt x="1243025" y="172918"/>
                </a:lnTo>
                <a:lnTo>
                  <a:pt x="1262893" y="165468"/>
                </a:lnTo>
                <a:lnTo>
                  <a:pt x="1284935" y="158017"/>
                </a:lnTo>
                <a:lnTo>
                  <a:pt x="1308839" y="152739"/>
                </a:lnTo>
                <a:lnTo>
                  <a:pt x="1329639" y="152739"/>
                </a:lnTo>
                <a:lnTo>
                  <a:pt x="1350439" y="154912"/>
                </a:lnTo>
                <a:lnTo>
                  <a:pt x="1365030" y="163294"/>
                </a:lnTo>
                <a:lnTo>
                  <a:pt x="1373412" y="178196"/>
                </a:lnTo>
                <a:lnTo>
                  <a:pt x="1379621" y="178196"/>
                </a:lnTo>
                <a:lnTo>
                  <a:pt x="1379621" y="180369"/>
                </a:lnTo>
                <a:lnTo>
                  <a:pt x="1379621" y="180369"/>
                </a:lnTo>
                <a:lnTo>
                  <a:pt x="1377448" y="182542"/>
                </a:lnTo>
                <a:lnTo>
                  <a:pt x="1375275" y="182542"/>
                </a:lnTo>
                <a:lnTo>
                  <a:pt x="1375275" y="182542"/>
                </a:lnTo>
                <a:lnTo>
                  <a:pt x="1373102" y="182542"/>
                </a:lnTo>
                <a:lnTo>
                  <a:pt x="1369997" y="185647"/>
                </a:lnTo>
                <a:lnTo>
                  <a:pt x="1364720" y="187820"/>
                </a:lnTo>
                <a:lnTo>
                  <a:pt x="1358511" y="189993"/>
                </a:lnTo>
                <a:lnTo>
                  <a:pt x="1351060" y="192166"/>
                </a:lnTo>
                <a:lnTo>
                  <a:pt x="1345783" y="193097"/>
                </a:lnTo>
                <a:lnTo>
                  <a:pt x="1333365" y="213276"/>
                </a:lnTo>
                <a:lnTo>
                  <a:pt x="1309460" y="228178"/>
                </a:lnTo>
                <a:lnTo>
                  <a:pt x="1282452" y="237801"/>
                </a:lnTo>
                <a:lnTo>
                  <a:pt x="1250165" y="243079"/>
                </a:lnTo>
                <a:lnTo>
                  <a:pt x="1250165" y="249288"/>
                </a:lnTo>
                <a:lnTo>
                  <a:pt x="1250165" y="252392"/>
                </a:lnTo>
                <a:lnTo>
                  <a:pt x="1250165" y="254566"/>
                </a:lnTo>
                <a:lnTo>
                  <a:pt x="1247992" y="256739"/>
                </a:lnTo>
                <a:lnTo>
                  <a:pt x="1250165" y="257670"/>
                </a:lnTo>
                <a:lnTo>
                  <a:pt x="1250165" y="259843"/>
                </a:lnTo>
                <a:lnTo>
                  <a:pt x="1253270" y="264189"/>
                </a:lnTo>
                <a:lnTo>
                  <a:pt x="1258547" y="267294"/>
                </a:lnTo>
                <a:lnTo>
                  <a:pt x="1262583" y="269467"/>
                </a:lnTo>
                <a:lnTo>
                  <a:pt x="1265687" y="272571"/>
                </a:lnTo>
                <a:lnTo>
                  <a:pt x="1269723" y="274745"/>
                </a:lnTo>
                <a:lnTo>
                  <a:pt x="1272828" y="280022"/>
                </a:lnTo>
                <a:lnTo>
                  <a:pt x="1269723" y="287473"/>
                </a:lnTo>
                <a:lnTo>
                  <a:pt x="1265687" y="304237"/>
                </a:lnTo>
                <a:lnTo>
                  <a:pt x="1262583" y="324416"/>
                </a:lnTo>
                <a:lnTo>
                  <a:pt x="1258547" y="344595"/>
                </a:lnTo>
                <a:lnTo>
                  <a:pt x="1258547" y="361359"/>
                </a:lnTo>
                <a:lnTo>
                  <a:pt x="1262583" y="359186"/>
                </a:lnTo>
                <a:lnTo>
                  <a:pt x="1265687" y="359186"/>
                </a:lnTo>
                <a:lnTo>
                  <a:pt x="1267861" y="359186"/>
                </a:lnTo>
                <a:lnTo>
                  <a:pt x="1271896" y="359186"/>
                </a:lnTo>
                <a:lnTo>
                  <a:pt x="1272828" y="359186"/>
                </a:lnTo>
                <a:lnTo>
                  <a:pt x="1279037" y="361359"/>
                </a:lnTo>
                <a:lnTo>
                  <a:pt x="1276864" y="366636"/>
                </a:lnTo>
                <a:lnTo>
                  <a:pt x="1276864" y="368810"/>
                </a:lnTo>
                <a:lnTo>
                  <a:pt x="1276864" y="373156"/>
                </a:lnTo>
                <a:lnTo>
                  <a:pt x="1276864" y="374087"/>
                </a:lnTo>
                <a:lnTo>
                  <a:pt x="1276864" y="378433"/>
                </a:lnTo>
                <a:lnTo>
                  <a:pt x="1279037" y="385884"/>
                </a:lnTo>
                <a:lnTo>
                  <a:pt x="1272828" y="385884"/>
                </a:lnTo>
                <a:lnTo>
                  <a:pt x="1272828" y="388989"/>
                </a:lnTo>
                <a:lnTo>
                  <a:pt x="1269723" y="388057"/>
                </a:lnTo>
                <a:lnTo>
                  <a:pt x="1265687" y="383711"/>
                </a:lnTo>
                <a:lnTo>
                  <a:pt x="1264756" y="381538"/>
                </a:lnTo>
                <a:lnTo>
                  <a:pt x="1260720" y="380607"/>
                </a:lnTo>
                <a:lnTo>
                  <a:pt x="1257616" y="378433"/>
                </a:lnTo>
                <a:lnTo>
                  <a:pt x="1250165" y="378433"/>
                </a:lnTo>
                <a:lnTo>
                  <a:pt x="1246129" y="380607"/>
                </a:lnTo>
                <a:lnTo>
                  <a:pt x="1243025" y="381538"/>
                </a:lnTo>
                <a:lnTo>
                  <a:pt x="1238989" y="383711"/>
                </a:lnTo>
                <a:lnTo>
                  <a:pt x="1236816" y="385884"/>
                </a:lnTo>
                <a:lnTo>
                  <a:pt x="1233711" y="388057"/>
                </a:lnTo>
                <a:lnTo>
                  <a:pt x="1231538" y="391162"/>
                </a:lnTo>
                <a:lnTo>
                  <a:pt x="1229365" y="398612"/>
                </a:lnTo>
                <a:lnTo>
                  <a:pt x="1253270" y="406063"/>
                </a:lnTo>
                <a:lnTo>
                  <a:pt x="1258547" y="438660"/>
                </a:lnTo>
                <a:lnTo>
                  <a:pt x="1253270" y="438660"/>
                </a:lnTo>
                <a:lnTo>
                  <a:pt x="1250165" y="438660"/>
                </a:lnTo>
                <a:lnTo>
                  <a:pt x="1246129" y="440833"/>
                </a:lnTo>
                <a:lnTo>
                  <a:pt x="1243025" y="443006"/>
                </a:lnTo>
                <a:lnTo>
                  <a:pt x="1243025" y="450457"/>
                </a:lnTo>
                <a:lnTo>
                  <a:pt x="1251407" y="455734"/>
                </a:lnTo>
                <a:lnTo>
                  <a:pt x="1257616" y="463185"/>
                </a:lnTo>
                <a:lnTo>
                  <a:pt x="1260720" y="472809"/>
                </a:lnTo>
                <a:lnTo>
                  <a:pt x="1262893" y="487710"/>
                </a:lnTo>
                <a:lnTo>
                  <a:pt x="1253580" y="487710"/>
                </a:lnTo>
                <a:lnTo>
                  <a:pt x="1251407" y="487710"/>
                </a:lnTo>
                <a:lnTo>
                  <a:pt x="1246129" y="485537"/>
                </a:lnTo>
                <a:lnTo>
                  <a:pt x="1243025" y="487710"/>
                </a:lnTo>
                <a:lnTo>
                  <a:pt x="1236816" y="487710"/>
                </a:lnTo>
                <a:lnTo>
                  <a:pt x="1233711" y="490815"/>
                </a:lnTo>
                <a:lnTo>
                  <a:pt x="1229676" y="495161"/>
                </a:lnTo>
                <a:lnTo>
                  <a:pt x="1235885" y="498266"/>
                </a:lnTo>
                <a:lnTo>
                  <a:pt x="1238989" y="500439"/>
                </a:lnTo>
                <a:lnTo>
                  <a:pt x="1241162" y="502612"/>
                </a:lnTo>
                <a:lnTo>
                  <a:pt x="1243335" y="503543"/>
                </a:lnTo>
                <a:lnTo>
                  <a:pt x="1244267" y="509752"/>
                </a:lnTo>
                <a:lnTo>
                  <a:pt x="1246440" y="515030"/>
                </a:lnTo>
                <a:lnTo>
                  <a:pt x="1244267" y="517203"/>
                </a:lnTo>
                <a:lnTo>
                  <a:pt x="1244267" y="518134"/>
                </a:lnTo>
                <a:lnTo>
                  <a:pt x="1244267" y="518134"/>
                </a:lnTo>
                <a:lnTo>
                  <a:pt x="1243335" y="520307"/>
                </a:lnTo>
                <a:lnTo>
                  <a:pt x="1243335" y="524653"/>
                </a:lnTo>
                <a:lnTo>
                  <a:pt x="1228124" y="524653"/>
                </a:lnTo>
                <a:lnTo>
                  <a:pt x="1213533" y="527758"/>
                </a:lnTo>
                <a:lnTo>
                  <a:pt x="1202046" y="532104"/>
                </a:lnTo>
                <a:lnTo>
                  <a:pt x="1206082" y="532104"/>
                </a:lnTo>
                <a:lnTo>
                  <a:pt x="1211359" y="535209"/>
                </a:lnTo>
                <a:lnTo>
                  <a:pt x="1215395" y="537382"/>
                </a:lnTo>
                <a:lnTo>
                  <a:pt x="1218500" y="537382"/>
                </a:lnTo>
                <a:lnTo>
                  <a:pt x="1222536" y="539555"/>
                </a:lnTo>
                <a:lnTo>
                  <a:pt x="1225640" y="542659"/>
                </a:lnTo>
                <a:lnTo>
                  <a:pt x="1228744" y="547937"/>
                </a:lnTo>
                <a:lnTo>
                  <a:pt x="1222536" y="557561"/>
                </a:lnTo>
                <a:lnTo>
                  <a:pt x="1218500" y="569047"/>
                </a:lnTo>
                <a:lnTo>
                  <a:pt x="1213222" y="581775"/>
                </a:lnTo>
                <a:lnTo>
                  <a:pt x="1211049" y="576498"/>
                </a:lnTo>
                <a:lnTo>
                  <a:pt x="1207945" y="572152"/>
                </a:lnTo>
                <a:lnTo>
                  <a:pt x="1205771" y="569979"/>
                </a:lnTo>
                <a:lnTo>
                  <a:pt x="1201736" y="569979"/>
                </a:lnTo>
                <a:lnTo>
                  <a:pt x="1196458" y="569047"/>
                </a:lnTo>
                <a:lnTo>
                  <a:pt x="1189007" y="569047"/>
                </a:lnTo>
                <a:lnTo>
                  <a:pt x="1189007" y="572152"/>
                </a:lnTo>
                <a:lnTo>
                  <a:pt x="1193043" y="572152"/>
                </a:lnTo>
                <a:lnTo>
                  <a:pt x="1205461" y="584880"/>
                </a:lnTo>
                <a:lnTo>
                  <a:pt x="1216016" y="599781"/>
                </a:lnTo>
                <a:lnTo>
                  <a:pt x="1222225" y="618719"/>
                </a:lnTo>
                <a:lnTo>
                  <a:pt x="1225329" y="640760"/>
                </a:lnTo>
                <a:lnTo>
                  <a:pt x="1222225" y="640760"/>
                </a:lnTo>
                <a:lnTo>
                  <a:pt x="1222225" y="646038"/>
                </a:lnTo>
                <a:lnTo>
                  <a:pt x="1193043" y="649142"/>
                </a:lnTo>
                <a:lnTo>
                  <a:pt x="1193043" y="628963"/>
                </a:lnTo>
                <a:lnTo>
                  <a:pt x="1189007" y="625859"/>
                </a:lnTo>
                <a:lnTo>
                  <a:pt x="1185903" y="623686"/>
                </a:lnTo>
                <a:lnTo>
                  <a:pt x="1183730" y="621513"/>
                </a:lnTo>
                <a:lnTo>
                  <a:pt x="1178452" y="618408"/>
                </a:lnTo>
                <a:lnTo>
                  <a:pt x="1172243" y="616235"/>
                </a:lnTo>
                <a:lnTo>
                  <a:pt x="1163861" y="621513"/>
                </a:lnTo>
                <a:lnTo>
                  <a:pt x="1152375" y="625859"/>
                </a:lnTo>
                <a:lnTo>
                  <a:pt x="1139957" y="626790"/>
                </a:lnTo>
                <a:lnTo>
                  <a:pt x="1128470" y="631136"/>
                </a:lnTo>
                <a:lnTo>
                  <a:pt x="1122262" y="636414"/>
                </a:lnTo>
                <a:lnTo>
                  <a:pt x="1128470" y="636414"/>
                </a:lnTo>
                <a:lnTo>
                  <a:pt x="1137784" y="636414"/>
                </a:lnTo>
                <a:lnTo>
                  <a:pt x="1152375" y="634241"/>
                </a:lnTo>
                <a:lnTo>
                  <a:pt x="1169139" y="633309"/>
                </a:lnTo>
                <a:lnTo>
                  <a:pt x="1169139" y="640760"/>
                </a:lnTo>
                <a:lnTo>
                  <a:pt x="1132506" y="653488"/>
                </a:lnTo>
                <a:lnTo>
                  <a:pt x="1132506" y="656593"/>
                </a:lnTo>
                <a:lnTo>
                  <a:pt x="1141820" y="656593"/>
                </a:lnTo>
                <a:lnTo>
                  <a:pt x="1147097" y="655662"/>
                </a:lnTo>
                <a:lnTo>
                  <a:pt x="1154548" y="653488"/>
                </a:lnTo>
                <a:lnTo>
                  <a:pt x="1161999" y="651315"/>
                </a:lnTo>
                <a:lnTo>
                  <a:pt x="1169449" y="649142"/>
                </a:lnTo>
                <a:lnTo>
                  <a:pt x="1171622" y="658766"/>
                </a:lnTo>
                <a:lnTo>
                  <a:pt x="1179073" y="663112"/>
                </a:lnTo>
                <a:lnTo>
                  <a:pt x="1186524" y="664044"/>
                </a:lnTo>
                <a:lnTo>
                  <a:pt x="1198942" y="663112"/>
                </a:lnTo>
                <a:lnTo>
                  <a:pt x="1213533" y="663112"/>
                </a:lnTo>
                <a:lnTo>
                  <a:pt x="1213533" y="666217"/>
                </a:lnTo>
                <a:lnTo>
                  <a:pt x="1209497" y="666217"/>
                </a:lnTo>
                <a:lnTo>
                  <a:pt x="1189628" y="685154"/>
                </a:lnTo>
                <a:lnTo>
                  <a:pt x="1167587" y="703160"/>
                </a:lnTo>
                <a:lnTo>
                  <a:pt x="1145545" y="718061"/>
                </a:lnTo>
                <a:lnTo>
                  <a:pt x="1120399" y="730789"/>
                </a:lnTo>
                <a:lnTo>
                  <a:pt x="1093390" y="736067"/>
                </a:lnTo>
                <a:lnTo>
                  <a:pt x="1062035" y="735136"/>
                </a:lnTo>
                <a:lnTo>
                  <a:pt x="1062035" y="740413"/>
                </a:lnTo>
                <a:lnTo>
                  <a:pt x="1062035" y="745691"/>
                </a:lnTo>
                <a:lnTo>
                  <a:pt x="1059862" y="750037"/>
                </a:lnTo>
                <a:lnTo>
                  <a:pt x="1057689" y="750968"/>
                </a:lnTo>
                <a:lnTo>
                  <a:pt x="1056757" y="750968"/>
                </a:lnTo>
                <a:lnTo>
                  <a:pt x="1054584" y="753142"/>
                </a:lnTo>
                <a:lnTo>
                  <a:pt x="1050548" y="755315"/>
                </a:lnTo>
                <a:lnTo>
                  <a:pt x="1047444" y="757488"/>
                </a:lnTo>
                <a:lnTo>
                  <a:pt x="1045271" y="758419"/>
                </a:lnTo>
                <a:lnTo>
                  <a:pt x="1042166" y="762765"/>
                </a:lnTo>
                <a:lnTo>
                  <a:pt x="1038131" y="773321"/>
                </a:lnTo>
                <a:lnTo>
                  <a:pt x="1035957" y="786980"/>
                </a:lnTo>
                <a:lnTo>
                  <a:pt x="1032853" y="795362"/>
                </a:lnTo>
                <a:lnTo>
                  <a:pt x="1023540" y="804986"/>
                </a:lnTo>
                <a:lnTo>
                  <a:pt x="1008017" y="815541"/>
                </a:lnTo>
                <a:lnTo>
                  <a:pt x="987218" y="825165"/>
                </a:lnTo>
                <a:lnTo>
                  <a:pt x="969522" y="832616"/>
                </a:lnTo>
                <a:lnTo>
                  <a:pt x="952758" y="836962"/>
                </a:lnTo>
                <a:lnTo>
                  <a:pt x="952758" y="832616"/>
                </a:lnTo>
                <a:lnTo>
                  <a:pt x="952758" y="829511"/>
                </a:lnTo>
                <a:lnTo>
                  <a:pt x="950585" y="829511"/>
                </a:lnTo>
                <a:lnTo>
                  <a:pt x="950585" y="827338"/>
                </a:lnTo>
                <a:lnTo>
                  <a:pt x="949654" y="825165"/>
                </a:lnTo>
                <a:lnTo>
                  <a:pt x="947480" y="840066"/>
                </a:lnTo>
                <a:lnTo>
                  <a:pt x="942203" y="852795"/>
                </a:lnTo>
                <a:lnTo>
                  <a:pt x="938167" y="864281"/>
                </a:lnTo>
                <a:lnTo>
                  <a:pt x="932890" y="874836"/>
                </a:lnTo>
                <a:lnTo>
                  <a:pt x="928854" y="889738"/>
                </a:lnTo>
                <a:lnTo>
                  <a:pt x="932890" y="891911"/>
                </a:lnTo>
                <a:lnTo>
                  <a:pt x="932890" y="894084"/>
                </a:lnTo>
                <a:lnTo>
                  <a:pt x="935063" y="894084"/>
                </a:lnTo>
                <a:lnTo>
                  <a:pt x="935063" y="894084"/>
                </a:lnTo>
                <a:lnTo>
                  <a:pt x="935063" y="896257"/>
                </a:lnTo>
                <a:lnTo>
                  <a:pt x="932890" y="897188"/>
                </a:lnTo>
                <a:lnTo>
                  <a:pt x="928854" y="901535"/>
                </a:lnTo>
                <a:lnTo>
                  <a:pt x="925749" y="903708"/>
                </a:lnTo>
                <a:lnTo>
                  <a:pt x="922645" y="906812"/>
                </a:lnTo>
                <a:lnTo>
                  <a:pt x="918609" y="908985"/>
                </a:lnTo>
                <a:lnTo>
                  <a:pt x="916436" y="912090"/>
                </a:lnTo>
                <a:lnTo>
                  <a:pt x="913331" y="917367"/>
                </a:lnTo>
                <a:lnTo>
                  <a:pt x="905881" y="938478"/>
                </a:lnTo>
                <a:lnTo>
                  <a:pt x="900603" y="960519"/>
                </a:lnTo>
                <a:lnTo>
                  <a:pt x="898430" y="985976"/>
                </a:lnTo>
                <a:lnTo>
                  <a:pt x="894394" y="1010191"/>
                </a:lnTo>
                <a:lnTo>
                  <a:pt x="889117" y="1032232"/>
                </a:lnTo>
                <a:lnTo>
                  <a:pt x="886012" y="1030059"/>
                </a:lnTo>
                <a:lnTo>
                  <a:pt x="886012" y="1030059"/>
                </a:lnTo>
                <a:lnTo>
                  <a:pt x="883839" y="1030059"/>
                </a:lnTo>
                <a:lnTo>
                  <a:pt x="883839" y="1027886"/>
                </a:lnTo>
                <a:lnTo>
                  <a:pt x="881666" y="1027886"/>
                </a:lnTo>
                <a:lnTo>
                  <a:pt x="876388" y="1024782"/>
                </a:lnTo>
                <a:lnTo>
                  <a:pt x="867075" y="1017331"/>
                </a:lnTo>
                <a:lnTo>
                  <a:pt x="852484" y="1005844"/>
                </a:lnTo>
                <a:lnTo>
                  <a:pt x="835720" y="996221"/>
                </a:lnTo>
                <a:lnTo>
                  <a:pt x="820198" y="985665"/>
                </a:lnTo>
                <a:lnTo>
                  <a:pt x="807780" y="976042"/>
                </a:lnTo>
                <a:lnTo>
                  <a:pt x="796294" y="970764"/>
                </a:lnTo>
                <a:lnTo>
                  <a:pt x="793189" y="968591"/>
                </a:lnTo>
                <a:lnTo>
                  <a:pt x="789153" y="928543"/>
                </a:lnTo>
                <a:lnTo>
                  <a:pt x="786980" y="924197"/>
                </a:lnTo>
                <a:lnTo>
                  <a:pt x="781703" y="921093"/>
                </a:lnTo>
                <a:lnTo>
                  <a:pt x="778598" y="918920"/>
                </a:lnTo>
                <a:lnTo>
                  <a:pt x="772389" y="914573"/>
                </a:lnTo>
                <a:lnTo>
                  <a:pt x="769285" y="911469"/>
                </a:lnTo>
                <a:lnTo>
                  <a:pt x="772389" y="909296"/>
                </a:lnTo>
                <a:lnTo>
                  <a:pt x="772389" y="907123"/>
                </a:lnTo>
                <a:lnTo>
                  <a:pt x="774562" y="906191"/>
                </a:lnTo>
                <a:lnTo>
                  <a:pt x="774562" y="906191"/>
                </a:lnTo>
                <a:lnTo>
                  <a:pt x="776735" y="901845"/>
                </a:lnTo>
                <a:lnTo>
                  <a:pt x="778908" y="898741"/>
                </a:lnTo>
                <a:lnTo>
                  <a:pt x="769595" y="898741"/>
                </a:lnTo>
                <a:lnTo>
                  <a:pt x="764317" y="898741"/>
                </a:lnTo>
                <a:lnTo>
                  <a:pt x="760282" y="898741"/>
                </a:lnTo>
                <a:lnTo>
                  <a:pt x="758109" y="896567"/>
                </a:lnTo>
                <a:lnTo>
                  <a:pt x="757177" y="893463"/>
                </a:lnTo>
                <a:lnTo>
                  <a:pt x="753141" y="887254"/>
                </a:lnTo>
                <a:lnTo>
                  <a:pt x="750968" y="884150"/>
                </a:lnTo>
                <a:lnTo>
                  <a:pt x="750968" y="879803"/>
                </a:lnTo>
                <a:lnTo>
                  <a:pt x="750968" y="878872"/>
                </a:lnTo>
                <a:lnTo>
                  <a:pt x="750968" y="874526"/>
                </a:lnTo>
                <a:lnTo>
                  <a:pt x="753141" y="871421"/>
                </a:lnTo>
                <a:lnTo>
                  <a:pt x="753141" y="867075"/>
                </a:lnTo>
                <a:lnTo>
                  <a:pt x="742586" y="867075"/>
                </a:lnTo>
                <a:lnTo>
                  <a:pt x="742586" y="861798"/>
                </a:lnTo>
                <a:lnTo>
                  <a:pt x="743518" y="856520"/>
                </a:lnTo>
                <a:lnTo>
                  <a:pt x="745691" y="854347"/>
                </a:lnTo>
                <a:lnTo>
                  <a:pt x="745691" y="850622"/>
                </a:lnTo>
                <a:lnTo>
                  <a:pt x="747864" y="847517"/>
                </a:lnTo>
                <a:lnTo>
                  <a:pt x="750037" y="842239"/>
                </a:lnTo>
                <a:lnTo>
                  <a:pt x="743828" y="842239"/>
                </a:lnTo>
                <a:lnTo>
                  <a:pt x="737619" y="842239"/>
                </a:lnTo>
                <a:lnTo>
                  <a:pt x="734515" y="840066"/>
                </a:lnTo>
                <a:lnTo>
                  <a:pt x="728306" y="837893"/>
                </a:lnTo>
                <a:lnTo>
                  <a:pt x="727375" y="810574"/>
                </a:lnTo>
                <a:lnTo>
                  <a:pt x="725201" y="785117"/>
                </a:lnTo>
                <a:lnTo>
                  <a:pt x="725201" y="760903"/>
                </a:lnTo>
                <a:lnTo>
                  <a:pt x="732652" y="736688"/>
                </a:lnTo>
                <a:lnTo>
                  <a:pt x="740103" y="726133"/>
                </a:lnTo>
                <a:lnTo>
                  <a:pt x="749416" y="718682"/>
                </a:lnTo>
                <a:lnTo>
                  <a:pt x="756867" y="712473"/>
                </a:lnTo>
                <a:lnTo>
                  <a:pt x="762144" y="704091"/>
                </a:lnTo>
                <a:lnTo>
                  <a:pt x="767422" y="692605"/>
                </a:lnTo>
                <a:lnTo>
                  <a:pt x="769595" y="672426"/>
                </a:lnTo>
                <a:lnTo>
                  <a:pt x="765559" y="672426"/>
                </a:lnTo>
                <a:lnTo>
                  <a:pt x="762455" y="676772"/>
                </a:lnTo>
                <a:lnTo>
                  <a:pt x="758419" y="677703"/>
                </a:lnTo>
                <a:lnTo>
                  <a:pt x="757488" y="677703"/>
                </a:lnTo>
                <a:lnTo>
                  <a:pt x="753452" y="677703"/>
                </a:lnTo>
                <a:lnTo>
                  <a:pt x="750347" y="676772"/>
                </a:lnTo>
                <a:lnTo>
                  <a:pt x="735757" y="672426"/>
                </a:lnTo>
                <a:lnTo>
                  <a:pt x="724270" y="664975"/>
                </a:lnTo>
                <a:lnTo>
                  <a:pt x="716819" y="654420"/>
                </a:lnTo>
                <a:lnTo>
                  <a:pt x="713715" y="635483"/>
                </a:lnTo>
                <a:lnTo>
                  <a:pt x="718992" y="635483"/>
                </a:lnTo>
                <a:lnTo>
                  <a:pt x="718992" y="632378"/>
                </a:lnTo>
                <a:lnTo>
                  <a:pt x="728306" y="637656"/>
                </a:lnTo>
                <a:lnTo>
                  <a:pt x="738861" y="645106"/>
                </a:lnTo>
                <a:lnTo>
                  <a:pt x="748174" y="648211"/>
                </a:lnTo>
                <a:lnTo>
                  <a:pt x="758729" y="648211"/>
                </a:lnTo>
                <a:lnTo>
                  <a:pt x="758729" y="647280"/>
                </a:lnTo>
                <a:lnTo>
                  <a:pt x="760903" y="645106"/>
                </a:lnTo>
                <a:lnTo>
                  <a:pt x="760903" y="645106"/>
                </a:lnTo>
                <a:lnTo>
                  <a:pt x="760903" y="642623"/>
                </a:lnTo>
                <a:lnTo>
                  <a:pt x="763076" y="639518"/>
                </a:lnTo>
                <a:lnTo>
                  <a:pt x="743207" y="624617"/>
                </a:lnTo>
                <a:lnTo>
                  <a:pt x="726443" y="603507"/>
                </a:lnTo>
                <a:lnTo>
                  <a:pt x="721166" y="605680"/>
                </a:lnTo>
                <a:lnTo>
                  <a:pt x="717130" y="607853"/>
                </a:lnTo>
                <a:lnTo>
                  <a:pt x="711852" y="610026"/>
                </a:lnTo>
                <a:lnTo>
                  <a:pt x="706575" y="610957"/>
                </a:lnTo>
                <a:lnTo>
                  <a:pt x="702539" y="607853"/>
                </a:lnTo>
                <a:lnTo>
                  <a:pt x="701608" y="605680"/>
                </a:lnTo>
                <a:lnTo>
                  <a:pt x="699434" y="602575"/>
                </a:lnTo>
                <a:lnTo>
                  <a:pt x="697261" y="600402"/>
                </a:lnTo>
                <a:lnTo>
                  <a:pt x="694157" y="595125"/>
                </a:lnTo>
                <a:lnTo>
                  <a:pt x="704712" y="583638"/>
                </a:lnTo>
                <a:lnTo>
                  <a:pt x="706885" y="567805"/>
                </a:lnTo>
                <a:lnTo>
                  <a:pt x="704712" y="546695"/>
                </a:lnTo>
                <a:lnTo>
                  <a:pt x="699434" y="524653"/>
                </a:lnTo>
                <a:lnTo>
                  <a:pt x="690121" y="501370"/>
                </a:lnTo>
                <a:lnTo>
                  <a:pt x="679566" y="479328"/>
                </a:lnTo>
                <a:lnTo>
                  <a:pt x="665906" y="459149"/>
                </a:lnTo>
                <a:lnTo>
                  <a:pt x="655351" y="440212"/>
                </a:lnTo>
                <a:lnTo>
                  <a:pt x="646038" y="425311"/>
                </a:lnTo>
                <a:lnTo>
                  <a:pt x="623996" y="410409"/>
                </a:lnTo>
                <a:lnTo>
                  <a:pt x="598850" y="405132"/>
                </a:lnTo>
                <a:lnTo>
                  <a:pt x="572772" y="405132"/>
                </a:lnTo>
                <a:lnTo>
                  <a:pt x="543591" y="405132"/>
                </a:lnTo>
                <a:lnTo>
                  <a:pt x="515340" y="407305"/>
                </a:lnTo>
                <a:lnTo>
                  <a:pt x="486158" y="405132"/>
                </a:lnTo>
                <a:lnTo>
                  <a:pt x="486158" y="399854"/>
                </a:lnTo>
                <a:lnTo>
                  <a:pt x="486158" y="395508"/>
                </a:lnTo>
                <a:lnTo>
                  <a:pt x="487089" y="394577"/>
                </a:lnTo>
                <a:lnTo>
                  <a:pt x="487089" y="392404"/>
                </a:lnTo>
                <a:lnTo>
                  <a:pt x="487089" y="390230"/>
                </a:lnTo>
                <a:lnTo>
                  <a:pt x="486158" y="388057"/>
                </a:lnTo>
                <a:lnTo>
                  <a:pt x="474672" y="382780"/>
                </a:lnTo>
                <a:lnTo>
                  <a:pt x="464116" y="379675"/>
                </a:lnTo>
                <a:lnTo>
                  <a:pt x="452630" y="372225"/>
                </a:lnTo>
                <a:lnTo>
                  <a:pt x="461943" y="372225"/>
                </a:lnTo>
                <a:lnTo>
                  <a:pt x="472499" y="367878"/>
                </a:lnTo>
                <a:lnTo>
                  <a:pt x="487089" y="364774"/>
                </a:lnTo>
                <a:lnTo>
                  <a:pt x="503854" y="362601"/>
                </a:lnTo>
                <a:lnTo>
                  <a:pt x="516271" y="358254"/>
                </a:lnTo>
                <a:lnTo>
                  <a:pt x="525585" y="350804"/>
                </a:lnTo>
                <a:lnTo>
                  <a:pt x="481812" y="350804"/>
                </a:lnTo>
                <a:lnTo>
                  <a:pt x="471257" y="347699"/>
                </a:lnTo>
                <a:lnTo>
                  <a:pt x="461943" y="347699"/>
                </a:lnTo>
                <a:lnTo>
                  <a:pt x="450457" y="345526"/>
                </a:lnTo>
                <a:lnTo>
                  <a:pt x="442075" y="343353"/>
                </a:lnTo>
                <a:lnTo>
                  <a:pt x="432761" y="340249"/>
                </a:lnTo>
                <a:lnTo>
                  <a:pt x="427484" y="330625"/>
                </a:lnTo>
                <a:lnTo>
                  <a:pt x="425311" y="315723"/>
                </a:lnTo>
                <a:lnTo>
                  <a:pt x="447352" y="312619"/>
                </a:lnTo>
                <a:lnTo>
                  <a:pt x="467221" y="305168"/>
                </a:lnTo>
                <a:lnTo>
                  <a:pt x="483985" y="297718"/>
                </a:lnTo>
                <a:lnTo>
                  <a:pt x="501680" y="290267"/>
                </a:lnTo>
                <a:lnTo>
                  <a:pt x="538313" y="290267"/>
                </a:lnTo>
                <a:lnTo>
                  <a:pt x="552904" y="241837"/>
                </a:lnTo>
                <a:lnTo>
                  <a:pt x="518444" y="241837"/>
                </a:lnTo>
                <a:lnTo>
                  <a:pt x="509131" y="229109"/>
                </a:lnTo>
                <a:lnTo>
                  <a:pt x="520618" y="221658"/>
                </a:lnTo>
                <a:lnTo>
                  <a:pt x="529000" y="214208"/>
                </a:lnTo>
                <a:lnTo>
                  <a:pt x="540486" y="208930"/>
                </a:lnTo>
                <a:lnTo>
                  <a:pt x="552904" y="204584"/>
                </a:lnTo>
                <a:lnTo>
                  <a:pt x="552904" y="191856"/>
                </a:lnTo>
                <a:lnTo>
                  <a:pt x="567495" y="184405"/>
                </a:lnTo>
                <a:lnTo>
                  <a:pt x="574946" y="176023"/>
                </a:lnTo>
                <a:lnTo>
                  <a:pt x="582396" y="164536"/>
                </a:lnTo>
                <a:lnTo>
                  <a:pt x="593883" y="157086"/>
                </a:lnTo>
                <a:lnTo>
                  <a:pt x="606301" y="151808"/>
                </a:lnTo>
                <a:lnTo>
                  <a:pt x="616856" y="151808"/>
                </a:lnTo>
                <a:lnTo>
                  <a:pt x="626169" y="154912"/>
                </a:lnTo>
                <a:lnTo>
                  <a:pt x="638587" y="153981"/>
                </a:lnTo>
                <a:lnTo>
                  <a:pt x="629274" y="149635"/>
                </a:lnTo>
                <a:lnTo>
                  <a:pt x="623996" y="147462"/>
                </a:lnTo>
                <a:lnTo>
                  <a:pt x="618718" y="146530"/>
                </a:lnTo>
                <a:lnTo>
                  <a:pt x="613441" y="140322"/>
                </a:lnTo>
                <a:lnTo>
                  <a:pt x="631136" y="137217"/>
                </a:lnTo>
                <a:lnTo>
                  <a:pt x="647900" y="131939"/>
                </a:lnTo>
                <a:lnTo>
                  <a:pt x="662491" y="127593"/>
                </a:lnTo>
                <a:lnTo>
                  <a:pt x="679255" y="124489"/>
                </a:lnTo>
                <a:lnTo>
                  <a:pt x="680187" y="131939"/>
                </a:lnTo>
                <a:lnTo>
                  <a:pt x="682360" y="135044"/>
                </a:lnTo>
                <a:lnTo>
                  <a:pt x="684533" y="140322"/>
                </a:lnTo>
                <a:lnTo>
                  <a:pt x="686706" y="144668"/>
                </a:lnTo>
                <a:lnTo>
                  <a:pt x="691984" y="146841"/>
                </a:lnTo>
                <a:lnTo>
                  <a:pt x="699434" y="147772"/>
                </a:lnTo>
                <a:lnTo>
                  <a:pt x="699434" y="142495"/>
                </a:lnTo>
                <a:lnTo>
                  <a:pt x="702539" y="137217"/>
                </a:lnTo>
                <a:lnTo>
                  <a:pt x="704712" y="129766"/>
                </a:lnTo>
                <a:lnTo>
                  <a:pt x="706885" y="124489"/>
                </a:lnTo>
                <a:lnTo>
                  <a:pt x="709989" y="129766"/>
                </a:lnTo>
                <a:lnTo>
                  <a:pt x="716198" y="135044"/>
                </a:lnTo>
                <a:lnTo>
                  <a:pt x="719303" y="139390"/>
                </a:lnTo>
                <a:lnTo>
                  <a:pt x="726754" y="142495"/>
                </a:lnTo>
                <a:lnTo>
                  <a:pt x="734204" y="144668"/>
                </a:lnTo>
                <a:lnTo>
                  <a:pt x="730168" y="120453"/>
                </a:lnTo>
                <a:lnTo>
                  <a:pt x="743828" y="117349"/>
                </a:lnTo>
                <a:lnTo>
                  <a:pt x="754383" y="113002"/>
                </a:lnTo>
                <a:lnTo>
                  <a:pt x="771147" y="117349"/>
                </a:lnTo>
                <a:lnTo>
                  <a:pt x="788843" y="124799"/>
                </a:lnTo>
                <a:lnTo>
                  <a:pt x="807780" y="135354"/>
                </a:lnTo>
                <a:lnTo>
                  <a:pt x="827648" y="144978"/>
                </a:lnTo>
                <a:lnTo>
                  <a:pt x="844413" y="152429"/>
                </a:lnTo>
                <a:lnTo>
                  <a:pt x="859935" y="157706"/>
                </a:lnTo>
                <a:lnTo>
                  <a:pt x="859935" y="154602"/>
                </a:lnTo>
                <a:lnTo>
                  <a:pt x="849380" y="144978"/>
                </a:lnTo>
                <a:lnTo>
                  <a:pt x="841929" y="137527"/>
                </a:lnTo>
                <a:lnTo>
                  <a:pt x="837893" y="127904"/>
                </a:lnTo>
                <a:lnTo>
                  <a:pt x="844102" y="117349"/>
                </a:lnTo>
                <a:lnTo>
                  <a:pt x="840066" y="113002"/>
                </a:lnTo>
                <a:lnTo>
                  <a:pt x="834789" y="107725"/>
                </a:lnTo>
                <a:lnTo>
                  <a:pt x="829511" y="103378"/>
                </a:lnTo>
                <a:lnTo>
                  <a:pt x="824234" y="100274"/>
                </a:lnTo>
                <a:lnTo>
                  <a:pt x="820198" y="95928"/>
                </a:lnTo>
                <a:lnTo>
                  <a:pt x="824234" y="87546"/>
                </a:lnTo>
                <a:lnTo>
                  <a:pt x="834789" y="90650"/>
                </a:lnTo>
                <a:lnTo>
                  <a:pt x="849380" y="92823"/>
                </a:lnTo>
                <a:lnTo>
                  <a:pt x="861797" y="90650"/>
                </a:lnTo>
                <a:lnTo>
                  <a:pt x="871111" y="83199"/>
                </a:lnTo>
                <a:lnTo>
                  <a:pt x="827338" y="83199"/>
                </a:lnTo>
                <a:lnTo>
                  <a:pt x="827338" y="80095"/>
                </a:lnTo>
                <a:lnTo>
                  <a:pt x="824234" y="80095"/>
                </a:lnTo>
                <a:lnTo>
                  <a:pt x="824234" y="75749"/>
                </a:lnTo>
                <a:lnTo>
                  <a:pt x="829511" y="72644"/>
                </a:lnTo>
                <a:lnTo>
                  <a:pt x="834789" y="68298"/>
                </a:lnTo>
                <a:lnTo>
                  <a:pt x="840066" y="65194"/>
                </a:lnTo>
                <a:lnTo>
                  <a:pt x="845344" y="60847"/>
                </a:lnTo>
                <a:lnTo>
                  <a:pt x="851553" y="59916"/>
                </a:lnTo>
                <a:lnTo>
                  <a:pt x="874526" y="63020"/>
                </a:lnTo>
                <a:lnTo>
                  <a:pt x="880735" y="46256"/>
                </a:lnTo>
                <a:lnTo>
                  <a:pt x="907743" y="50603"/>
                </a:lnTo>
                <a:lnTo>
                  <a:pt x="909917" y="50603"/>
                </a:lnTo>
                <a:lnTo>
                  <a:pt x="910848" y="46256"/>
                </a:lnTo>
                <a:lnTo>
                  <a:pt x="913021" y="45325"/>
                </a:lnTo>
                <a:lnTo>
                  <a:pt x="915194" y="40979"/>
                </a:lnTo>
                <a:lnTo>
                  <a:pt x="920472" y="38806"/>
                </a:lnTo>
                <a:lnTo>
                  <a:pt x="924508" y="45015"/>
                </a:lnTo>
                <a:lnTo>
                  <a:pt x="929785" y="50292"/>
                </a:lnTo>
                <a:lnTo>
                  <a:pt x="935063" y="55570"/>
                </a:lnTo>
                <a:lnTo>
                  <a:pt x="935063" y="45946"/>
                </a:lnTo>
                <a:lnTo>
                  <a:pt x="937236" y="45015"/>
                </a:lnTo>
                <a:lnTo>
                  <a:pt x="937236" y="42842"/>
                </a:lnTo>
                <a:lnTo>
                  <a:pt x="937236" y="40668"/>
                </a:lnTo>
                <a:lnTo>
                  <a:pt x="937236" y="38495"/>
                </a:lnTo>
                <a:lnTo>
                  <a:pt x="938167" y="35391"/>
                </a:lnTo>
                <a:lnTo>
                  <a:pt x="940340" y="33218"/>
                </a:lnTo>
                <a:lnTo>
                  <a:pt x="944376" y="31045"/>
                </a:lnTo>
                <a:lnTo>
                  <a:pt x="962071" y="22663"/>
                </a:lnTo>
                <a:lnTo>
                  <a:pt x="984113" y="20179"/>
                </a:lnTo>
                <a:lnTo>
                  <a:pt x="984113" y="20179"/>
                </a:lnTo>
                <a:lnTo>
                  <a:pt x="984113" y="20179"/>
                </a:lnTo>
                <a:close/>
                <a:moveTo>
                  <a:pt x="2301024" y="16764"/>
                </a:moveTo>
                <a:lnTo>
                  <a:pt x="2311579" y="19869"/>
                </a:lnTo>
                <a:lnTo>
                  <a:pt x="2311579" y="27319"/>
                </a:lnTo>
                <a:lnTo>
                  <a:pt x="2296057" y="27319"/>
                </a:lnTo>
                <a:lnTo>
                  <a:pt x="2301024" y="16764"/>
                </a:lnTo>
                <a:lnTo>
                  <a:pt x="2301024" y="16764"/>
                </a:lnTo>
                <a:lnTo>
                  <a:pt x="2301024" y="16764"/>
                </a:lnTo>
                <a:close/>
                <a:moveTo>
                  <a:pt x="2792460" y="0"/>
                </a:moveTo>
                <a:lnTo>
                  <a:pt x="2797737" y="3104"/>
                </a:lnTo>
                <a:lnTo>
                  <a:pt x="2801773" y="7451"/>
                </a:lnTo>
                <a:lnTo>
                  <a:pt x="2803946" y="10555"/>
                </a:lnTo>
                <a:lnTo>
                  <a:pt x="2804878" y="16764"/>
                </a:lnTo>
                <a:lnTo>
                  <a:pt x="2807051" y="19869"/>
                </a:lnTo>
                <a:lnTo>
                  <a:pt x="2809224" y="25146"/>
                </a:lnTo>
                <a:lnTo>
                  <a:pt x="2812328" y="27319"/>
                </a:lnTo>
                <a:lnTo>
                  <a:pt x="2823815" y="32597"/>
                </a:lnTo>
                <a:lnTo>
                  <a:pt x="2834370" y="34770"/>
                </a:lnTo>
                <a:lnTo>
                  <a:pt x="2841821" y="34770"/>
                </a:lnTo>
                <a:lnTo>
                  <a:pt x="2847098" y="39116"/>
                </a:lnTo>
                <a:lnTo>
                  <a:pt x="2851134" y="46567"/>
                </a:lnTo>
                <a:lnTo>
                  <a:pt x="2853307" y="61468"/>
                </a:lnTo>
                <a:lnTo>
                  <a:pt x="2851134" y="62400"/>
                </a:lnTo>
                <a:lnTo>
                  <a:pt x="2851134" y="62400"/>
                </a:lnTo>
                <a:lnTo>
                  <a:pt x="2851134" y="64573"/>
                </a:lnTo>
                <a:lnTo>
                  <a:pt x="2851134" y="66746"/>
                </a:lnTo>
                <a:lnTo>
                  <a:pt x="2848961" y="68919"/>
                </a:lnTo>
                <a:lnTo>
                  <a:pt x="2825988" y="68919"/>
                </a:lnTo>
                <a:lnTo>
                  <a:pt x="2802084" y="68919"/>
                </a:lnTo>
                <a:lnTo>
                  <a:pt x="2782215" y="77301"/>
                </a:lnTo>
                <a:lnTo>
                  <a:pt x="2778179" y="79474"/>
                </a:lnTo>
                <a:lnTo>
                  <a:pt x="2776006" y="83820"/>
                </a:lnTo>
                <a:lnTo>
                  <a:pt x="2775075" y="84752"/>
                </a:lnTo>
                <a:lnTo>
                  <a:pt x="2772902" y="86925"/>
                </a:lnTo>
                <a:lnTo>
                  <a:pt x="2770729" y="89098"/>
                </a:lnTo>
                <a:lnTo>
                  <a:pt x="2767624" y="91271"/>
                </a:lnTo>
                <a:lnTo>
                  <a:pt x="2761415" y="94376"/>
                </a:lnTo>
                <a:lnTo>
                  <a:pt x="2758311" y="89098"/>
                </a:lnTo>
                <a:lnTo>
                  <a:pt x="2756137" y="84752"/>
                </a:lnTo>
                <a:lnTo>
                  <a:pt x="2753033" y="81647"/>
                </a:lnTo>
                <a:lnTo>
                  <a:pt x="2765451" y="49982"/>
                </a:lnTo>
                <a:lnTo>
                  <a:pt x="2777869" y="24525"/>
                </a:lnTo>
                <a:lnTo>
                  <a:pt x="2792460" y="0"/>
                </a:lnTo>
                <a:lnTo>
                  <a:pt x="2792460" y="0"/>
                </a:lnTo>
                <a:lnTo>
                  <a:pt x="2792460" y="0"/>
                </a:lnTo>
                <a:close/>
                <a:moveTo>
                  <a:pt x="2665177" y="0"/>
                </a:moveTo>
                <a:lnTo>
                  <a:pt x="2674490" y="9624"/>
                </a:lnTo>
                <a:lnTo>
                  <a:pt x="2679768" y="20179"/>
                </a:lnTo>
                <a:lnTo>
                  <a:pt x="2685046" y="32907"/>
                </a:lnTo>
                <a:lnTo>
                  <a:pt x="2675732" y="32907"/>
                </a:lnTo>
                <a:lnTo>
                  <a:pt x="2675732" y="27319"/>
                </a:lnTo>
                <a:lnTo>
                  <a:pt x="2672628" y="24215"/>
                </a:lnTo>
                <a:lnTo>
                  <a:pt x="2668592" y="19869"/>
                </a:lnTo>
                <a:lnTo>
                  <a:pt x="2667660" y="14591"/>
                </a:lnTo>
                <a:lnTo>
                  <a:pt x="2665487" y="9313"/>
                </a:lnTo>
                <a:lnTo>
                  <a:pt x="2665487" y="0"/>
                </a:lnTo>
                <a:lnTo>
                  <a:pt x="2665177" y="0"/>
                </a:lnTo>
                <a:lnTo>
                  <a:pt x="2665177" y="0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32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0" name="CustomShape 3"/>
          <p:cNvSpPr/>
          <p:nvPr/>
        </p:nvSpPr>
        <p:spPr>
          <a:xfrm>
            <a:off x="4001400" y="853200"/>
            <a:ext cx="45720" cy="20520"/>
          </a:xfrm>
          <a:custGeom>
            <a:avLst/>
            <a:gdLst/>
            <a:ahLst/>
            <a:rect l="l" t="t" r="r" b="b"/>
            <a:pathLst>
              <a:path w="34149" h="15522">
                <a:moveTo>
                  <a:pt x="13660" y="14591"/>
                </a:moveTo>
                <a:lnTo>
                  <a:pt x="20800" y="16764"/>
                </a:lnTo>
                <a:lnTo>
                  <a:pt x="23904" y="16764"/>
                </a:lnTo>
                <a:lnTo>
                  <a:pt x="28251" y="16764"/>
                </a:lnTo>
                <a:lnTo>
                  <a:pt x="36633" y="16764"/>
                </a:lnTo>
                <a:lnTo>
                  <a:pt x="35391" y="10555"/>
                </a:lnTo>
                <a:lnTo>
                  <a:pt x="35391" y="7140"/>
                </a:lnTo>
                <a:lnTo>
                  <a:pt x="33528" y="3104"/>
                </a:lnTo>
                <a:lnTo>
                  <a:pt x="33528" y="0"/>
                </a:lnTo>
                <a:lnTo>
                  <a:pt x="0" y="0"/>
                </a:lnTo>
                <a:lnTo>
                  <a:pt x="0" y="12418"/>
                </a:lnTo>
                <a:lnTo>
                  <a:pt x="7451" y="14591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32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1" name="CustomShape 4"/>
          <p:cNvSpPr/>
          <p:nvPr/>
        </p:nvSpPr>
        <p:spPr>
          <a:xfrm>
            <a:off x="3760560" y="810360"/>
            <a:ext cx="45720" cy="12240"/>
          </a:xfrm>
          <a:custGeom>
            <a:avLst/>
            <a:gdLst/>
            <a:ahLst/>
            <a:rect l="l" t="t" r="r" b="b"/>
            <a:pathLst>
              <a:path w="34149" h="9313">
                <a:moveTo>
                  <a:pt x="22973" y="11797"/>
                </a:moveTo>
                <a:lnTo>
                  <a:pt x="32286" y="7451"/>
                </a:lnTo>
                <a:lnTo>
                  <a:pt x="36633" y="7451"/>
                </a:lnTo>
                <a:lnTo>
                  <a:pt x="30424" y="4346"/>
                </a:lnTo>
                <a:lnTo>
                  <a:pt x="22973" y="2173"/>
                </a:lnTo>
                <a:lnTo>
                  <a:pt x="15833" y="0"/>
                </a:lnTo>
                <a:lnTo>
                  <a:pt x="12728" y="2173"/>
                </a:lnTo>
                <a:lnTo>
                  <a:pt x="7451" y="4346"/>
                </a:lnTo>
                <a:lnTo>
                  <a:pt x="3104" y="7451"/>
                </a:lnTo>
                <a:lnTo>
                  <a:pt x="0" y="7451"/>
                </a:lnTo>
                <a:lnTo>
                  <a:pt x="0" y="11797"/>
                </a:lnTo>
                <a:lnTo>
                  <a:pt x="12728" y="11797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32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2" name="CustomShape 5"/>
          <p:cNvSpPr/>
          <p:nvPr/>
        </p:nvSpPr>
        <p:spPr>
          <a:xfrm>
            <a:off x="4029480" y="770760"/>
            <a:ext cx="49680" cy="54000"/>
          </a:xfrm>
          <a:custGeom>
            <a:avLst/>
            <a:gdLst/>
            <a:ahLst/>
            <a:rect l="l" t="t" r="r" b="b"/>
            <a:pathLst>
              <a:path w="37253" h="40357">
                <a:moveTo>
                  <a:pt x="10555" y="39116"/>
                </a:moveTo>
                <a:lnTo>
                  <a:pt x="14591" y="41289"/>
                </a:lnTo>
                <a:lnTo>
                  <a:pt x="22042" y="41289"/>
                </a:lnTo>
                <a:lnTo>
                  <a:pt x="27319" y="41289"/>
                </a:lnTo>
                <a:lnTo>
                  <a:pt x="29182" y="34770"/>
                </a:lnTo>
                <a:lnTo>
                  <a:pt x="30424" y="31665"/>
                </a:lnTo>
                <a:lnTo>
                  <a:pt x="32286" y="27630"/>
                </a:lnTo>
                <a:lnTo>
                  <a:pt x="34460" y="26388"/>
                </a:lnTo>
                <a:lnTo>
                  <a:pt x="36633" y="24215"/>
                </a:lnTo>
                <a:lnTo>
                  <a:pt x="39737" y="20179"/>
                </a:lnTo>
                <a:lnTo>
                  <a:pt x="32286" y="14901"/>
                </a:lnTo>
                <a:lnTo>
                  <a:pt x="25146" y="7451"/>
                </a:lnTo>
                <a:lnTo>
                  <a:pt x="19869" y="0"/>
                </a:lnTo>
                <a:lnTo>
                  <a:pt x="3104" y="0"/>
                </a:lnTo>
                <a:lnTo>
                  <a:pt x="3104" y="9624"/>
                </a:lnTo>
                <a:lnTo>
                  <a:pt x="3104" y="16764"/>
                </a:lnTo>
                <a:lnTo>
                  <a:pt x="1242" y="24215"/>
                </a:lnTo>
                <a:lnTo>
                  <a:pt x="0" y="29492"/>
                </a:lnTo>
                <a:lnTo>
                  <a:pt x="0" y="36943"/>
                </a:lnTo>
                <a:lnTo>
                  <a:pt x="5278" y="39116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32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3" name="CustomShape 6"/>
          <p:cNvSpPr/>
          <p:nvPr/>
        </p:nvSpPr>
        <p:spPr>
          <a:xfrm>
            <a:off x="3662640" y="893160"/>
            <a:ext cx="229320" cy="120600"/>
          </a:xfrm>
          <a:custGeom>
            <a:avLst/>
            <a:gdLst/>
            <a:ahLst/>
            <a:rect l="l" t="t" r="r" b="b"/>
            <a:pathLst>
              <a:path w="170745" h="90029">
                <a:moveTo>
                  <a:pt x="170745" y="30734"/>
                </a:moveTo>
                <a:lnTo>
                  <a:pt x="170745" y="29492"/>
                </a:lnTo>
                <a:lnTo>
                  <a:pt x="168572" y="27630"/>
                </a:lnTo>
                <a:lnTo>
                  <a:pt x="165468" y="25457"/>
                </a:lnTo>
                <a:lnTo>
                  <a:pt x="163294" y="25457"/>
                </a:lnTo>
                <a:lnTo>
                  <a:pt x="161121" y="25457"/>
                </a:lnTo>
                <a:lnTo>
                  <a:pt x="159259" y="27630"/>
                </a:lnTo>
                <a:lnTo>
                  <a:pt x="156154" y="30734"/>
                </a:lnTo>
                <a:lnTo>
                  <a:pt x="148704" y="30734"/>
                </a:lnTo>
                <a:lnTo>
                  <a:pt x="143426" y="30734"/>
                </a:lnTo>
                <a:lnTo>
                  <a:pt x="137217" y="29492"/>
                </a:lnTo>
                <a:lnTo>
                  <a:pt x="132250" y="27630"/>
                </a:lnTo>
                <a:lnTo>
                  <a:pt x="128835" y="27630"/>
                </a:lnTo>
                <a:lnTo>
                  <a:pt x="128835" y="23283"/>
                </a:lnTo>
                <a:lnTo>
                  <a:pt x="132250" y="23283"/>
                </a:lnTo>
                <a:lnTo>
                  <a:pt x="132250" y="17075"/>
                </a:lnTo>
                <a:lnTo>
                  <a:pt x="130077" y="12728"/>
                </a:lnTo>
                <a:lnTo>
                  <a:pt x="130077" y="9624"/>
                </a:lnTo>
                <a:lnTo>
                  <a:pt x="128835" y="5278"/>
                </a:lnTo>
                <a:lnTo>
                  <a:pt x="126972" y="3104"/>
                </a:lnTo>
                <a:lnTo>
                  <a:pt x="124799" y="0"/>
                </a:lnTo>
                <a:lnTo>
                  <a:pt x="117659" y="0"/>
                </a:lnTo>
                <a:lnTo>
                  <a:pt x="112381" y="0"/>
                </a:lnTo>
                <a:lnTo>
                  <a:pt x="109277" y="2173"/>
                </a:lnTo>
                <a:lnTo>
                  <a:pt x="104931" y="3104"/>
                </a:lnTo>
                <a:lnTo>
                  <a:pt x="107104" y="17075"/>
                </a:lnTo>
                <a:lnTo>
                  <a:pt x="109277" y="22352"/>
                </a:lnTo>
                <a:lnTo>
                  <a:pt x="112381" y="29492"/>
                </a:lnTo>
                <a:lnTo>
                  <a:pt x="115486" y="38185"/>
                </a:lnTo>
                <a:lnTo>
                  <a:pt x="95617" y="36943"/>
                </a:lnTo>
                <a:lnTo>
                  <a:pt x="80095" y="30734"/>
                </a:lnTo>
                <a:lnTo>
                  <a:pt x="65504" y="23283"/>
                </a:lnTo>
                <a:lnTo>
                  <a:pt x="48740" y="17075"/>
                </a:lnTo>
                <a:lnTo>
                  <a:pt x="28871" y="10555"/>
                </a:lnTo>
                <a:lnTo>
                  <a:pt x="27009" y="12728"/>
                </a:lnTo>
                <a:lnTo>
                  <a:pt x="24836" y="12728"/>
                </a:lnTo>
                <a:lnTo>
                  <a:pt x="22663" y="14901"/>
                </a:lnTo>
                <a:lnTo>
                  <a:pt x="19558" y="14901"/>
                </a:lnTo>
                <a:lnTo>
                  <a:pt x="21731" y="18006"/>
                </a:lnTo>
                <a:lnTo>
                  <a:pt x="22663" y="20179"/>
                </a:lnTo>
                <a:lnTo>
                  <a:pt x="22663" y="22352"/>
                </a:lnTo>
                <a:lnTo>
                  <a:pt x="24836" y="23283"/>
                </a:lnTo>
                <a:lnTo>
                  <a:pt x="27009" y="25457"/>
                </a:lnTo>
                <a:lnTo>
                  <a:pt x="28871" y="27630"/>
                </a:lnTo>
                <a:lnTo>
                  <a:pt x="24836" y="29492"/>
                </a:lnTo>
                <a:lnTo>
                  <a:pt x="21731" y="29492"/>
                </a:lnTo>
                <a:lnTo>
                  <a:pt x="17695" y="30734"/>
                </a:lnTo>
                <a:lnTo>
                  <a:pt x="12418" y="30734"/>
                </a:lnTo>
                <a:lnTo>
                  <a:pt x="12418" y="34770"/>
                </a:lnTo>
                <a:lnTo>
                  <a:pt x="15522" y="34770"/>
                </a:lnTo>
                <a:lnTo>
                  <a:pt x="14280" y="40047"/>
                </a:lnTo>
                <a:lnTo>
                  <a:pt x="10245" y="42221"/>
                </a:lnTo>
                <a:lnTo>
                  <a:pt x="9313" y="44394"/>
                </a:lnTo>
                <a:lnTo>
                  <a:pt x="4967" y="45636"/>
                </a:lnTo>
                <a:lnTo>
                  <a:pt x="0" y="47498"/>
                </a:lnTo>
                <a:lnTo>
                  <a:pt x="0" y="51844"/>
                </a:lnTo>
                <a:lnTo>
                  <a:pt x="4967" y="51844"/>
                </a:lnTo>
                <a:lnTo>
                  <a:pt x="15522" y="57122"/>
                </a:lnTo>
                <a:lnTo>
                  <a:pt x="32286" y="59295"/>
                </a:lnTo>
                <a:lnTo>
                  <a:pt x="46567" y="57122"/>
                </a:lnTo>
                <a:lnTo>
                  <a:pt x="59295" y="51844"/>
                </a:lnTo>
                <a:lnTo>
                  <a:pt x="80095" y="51844"/>
                </a:lnTo>
                <a:lnTo>
                  <a:pt x="77922" y="57122"/>
                </a:lnTo>
                <a:lnTo>
                  <a:pt x="73886" y="62400"/>
                </a:lnTo>
                <a:lnTo>
                  <a:pt x="70782" y="67677"/>
                </a:lnTo>
                <a:lnTo>
                  <a:pt x="65504" y="72023"/>
                </a:lnTo>
                <a:lnTo>
                  <a:pt x="59295" y="75128"/>
                </a:lnTo>
                <a:lnTo>
                  <a:pt x="61158" y="81337"/>
                </a:lnTo>
                <a:lnTo>
                  <a:pt x="61158" y="84752"/>
                </a:lnTo>
                <a:lnTo>
                  <a:pt x="63331" y="88787"/>
                </a:lnTo>
                <a:lnTo>
                  <a:pt x="65504" y="91892"/>
                </a:lnTo>
                <a:lnTo>
                  <a:pt x="81026" y="86614"/>
                </a:lnTo>
                <a:lnTo>
                  <a:pt x="92513" y="77301"/>
                </a:lnTo>
                <a:lnTo>
                  <a:pt x="104931" y="67677"/>
                </a:lnTo>
                <a:lnTo>
                  <a:pt x="115486" y="60226"/>
                </a:lnTo>
                <a:lnTo>
                  <a:pt x="130077" y="57122"/>
                </a:lnTo>
                <a:lnTo>
                  <a:pt x="144668" y="57122"/>
                </a:lnTo>
                <a:lnTo>
                  <a:pt x="158017" y="57122"/>
                </a:lnTo>
                <a:lnTo>
                  <a:pt x="168572" y="51844"/>
                </a:lnTo>
                <a:lnTo>
                  <a:pt x="170745" y="47498"/>
                </a:lnTo>
                <a:lnTo>
                  <a:pt x="170745" y="45636"/>
                </a:lnTo>
                <a:lnTo>
                  <a:pt x="170745" y="44394"/>
                </a:lnTo>
                <a:lnTo>
                  <a:pt x="170745" y="42221"/>
                </a:lnTo>
                <a:lnTo>
                  <a:pt x="172608" y="38185"/>
                </a:lnTo>
                <a:lnTo>
                  <a:pt x="172608" y="34770"/>
                </a:lnTo>
                <a:lnTo>
                  <a:pt x="170745" y="32907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32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4" name="CustomShape 7"/>
          <p:cNvSpPr/>
          <p:nvPr/>
        </p:nvSpPr>
        <p:spPr>
          <a:xfrm>
            <a:off x="3473280" y="992880"/>
            <a:ext cx="187560" cy="204480"/>
          </a:xfrm>
          <a:custGeom>
            <a:avLst/>
            <a:gdLst/>
            <a:ahLst/>
            <a:rect l="l" t="t" r="r" b="b"/>
            <a:pathLst>
              <a:path w="139700" h="152118">
                <a:moveTo>
                  <a:pt x="133181" y="30424"/>
                </a:moveTo>
                <a:lnTo>
                  <a:pt x="129145" y="22042"/>
                </a:lnTo>
                <a:lnTo>
                  <a:pt x="126041" y="14591"/>
                </a:lnTo>
                <a:lnTo>
                  <a:pt x="109277" y="14591"/>
                </a:lnTo>
                <a:lnTo>
                  <a:pt x="94686" y="14591"/>
                </a:lnTo>
                <a:lnTo>
                  <a:pt x="76991" y="14591"/>
                </a:lnTo>
                <a:lnTo>
                  <a:pt x="76991" y="931"/>
                </a:lnTo>
                <a:lnTo>
                  <a:pt x="62400" y="0"/>
                </a:lnTo>
                <a:lnTo>
                  <a:pt x="50913" y="931"/>
                </a:lnTo>
                <a:lnTo>
                  <a:pt x="42531" y="5278"/>
                </a:lnTo>
                <a:lnTo>
                  <a:pt x="31045" y="7140"/>
                </a:lnTo>
                <a:lnTo>
                  <a:pt x="16454" y="10555"/>
                </a:lnTo>
                <a:lnTo>
                  <a:pt x="18627" y="17695"/>
                </a:lnTo>
                <a:lnTo>
                  <a:pt x="20800" y="25146"/>
                </a:lnTo>
                <a:lnTo>
                  <a:pt x="21731" y="29492"/>
                </a:lnTo>
                <a:lnTo>
                  <a:pt x="23904" y="34770"/>
                </a:lnTo>
                <a:lnTo>
                  <a:pt x="29182" y="37874"/>
                </a:lnTo>
                <a:lnTo>
                  <a:pt x="21731" y="60227"/>
                </a:lnTo>
                <a:lnTo>
                  <a:pt x="13349" y="80095"/>
                </a:lnTo>
                <a:lnTo>
                  <a:pt x="0" y="94996"/>
                </a:lnTo>
                <a:lnTo>
                  <a:pt x="0" y="106793"/>
                </a:lnTo>
                <a:lnTo>
                  <a:pt x="6209" y="106793"/>
                </a:lnTo>
                <a:lnTo>
                  <a:pt x="7140" y="106793"/>
                </a:lnTo>
                <a:lnTo>
                  <a:pt x="9313" y="106793"/>
                </a:lnTo>
                <a:lnTo>
                  <a:pt x="11486" y="106793"/>
                </a:lnTo>
                <a:lnTo>
                  <a:pt x="13349" y="106793"/>
                </a:lnTo>
                <a:lnTo>
                  <a:pt x="16454" y="109898"/>
                </a:lnTo>
                <a:lnTo>
                  <a:pt x="18627" y="112071"/>
                </a:lnTo>
                <a:lnTo>
                  <a:pt x="18627" y="114244"/>
                </a:lnTo>
                <a:lnTo>
                  <a:pt x="20800" y="116107"/>
                </a:lnTo>
                <a:lnTo>
                  <a:pt x="20800" y="117349"/>
                </a:lnTo>
                <a:lnTo>
                  <a:pt x="20800" y="123557"/>
                </a:lnTo>
                <a:lnTo>
                  <a:pt x="33218" y="123557"/>
                </a:lnTo>
                <a:lnTo>
                  <a:pt x="33218" y="126662"/>
                </a:lnTo>
                <a:lnTo>
                  <a:pt x="31045" y="131008"/>
                </a:lnTo>
                <a:lnTo>
                  <a:pt x="31045" y="131939"/>
                </a:lnTo>
                <a:lnTo>
                  <a:pt x="31045" y="134113"/>
                </a:lnTo>
                <a:lnTo>
                  <a:pt x="29182" y="136286"/>
                </a:lnTo>
                <a:lnTo>
                  <a:pt x="31045" y="139390"/>
                </a:lnTo>
                <a:lnTo>
                  <a:pt x="31045" y="143736"/>
                </a:lnTo>
                <a:lnTo>
                  <a:pt x="33218" y="145910"/>
                </a:lnTo>
                <a:lnTo>
                  <a:pt x="35391" y="149014"/>
                </a:lnTo>
                <a:lnTo>
                  <a:pt x="36322" y="152118"/>
                </a:lnTo>
                <a:lnTo>
                  <a:pt x="54949" y="146841"/>
                </a:lnTo>
                <a:lnTo>
                  <a:pt x="69540" y="141563"/>
                </a:lnTo>
                <a:lnTo>
                  <a:pt x="85373" y="139390"/>
                </a:lnTo>
                <a:lnTo>
                  <a:pt x="82268" y="123557"/>
                </a:lnTo>
                <a:lnTo>
                  <a:pt x="84131" y="106793"/>
                </a:lnTo>
                <a:lnTo>
                  <a:pt x="91582" y="91892"/>
                </a:lnTo>
                <a:lnTo>
                  <a:pt x="99964" y="74817"/>
                </a:lnTo>
                <a:lnTo>
                  <a:pt x="114554" y="69540"/>
                </a:lnTo>
                <a:lnTo>
                  <a:pt x="129145" y="64262"/>
                </a:lnTo>
                <a:lnTo>
                  <a:pt x="140632" y="50603"/>
                </a:lnTo>
                <a:lnTo>
                  <a:pt x="140632" y="47498"/>
                </a:lnTo>
                <a:lnTo>
                  <a:pt x="136286" y="40048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32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5" name="CustomShape 8"/>
          <p:cNvSpPr/>
          <p:nvPr/>
        </p:nvSpPr>
        <p:spPr>
          <a:xfrm>
            <a:off x="4082760" y="826200"/>
            <a:ext cx="33120" cy="16200"/>
          </a:xfrm>
          <a:custGeom>
            <a:avLst/>
            <a:gdLst/>
            <a:ahLst/>
            <a:rect l="l" t="t" r="r" b="b"/>
            <a:pathLst>
              <a:path w="24835" h="12417">
                <a:moveTo>
                  <a:pt x="3104" y="12728"/>
                </a:moveTo>
                <a:lnTo>
                  <a:pt x="27009" y="7451"/>
                </a:lnTo>
                <a:lnTo>
                  <a:pt x="27009" y="0"/>
                </a:lnTo>
                <a:lnTo>
                  <a:pt x="21731" y="0"/>
                </a:lnTo>
                <a:lnTo>
                  <a:pt x="17695" y="0"/>
                </a:lnTo>
                <a:lnTo>
                  <a:pt x="14591" y="0"/>
                </a:lnTo>
                <a:lnTo>
                  <a:pt x="12418" y="0"/>
                </a:lnTo>
                <a:lnTo>
                  <a:pt x="9313" y="0"/>
                </a:lnTo>
                <a:lnTo>
                  <a:pt x="5278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32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6" name="CustomShape 9"/>
          <p:cNvSpPr/>
          <p:nvPr/>
        </p:nvSpPr>
        <p:spPr>
          <a:xfrm>
            <a:off x="3625920" y="930240"/>
            <a:ext cx="16200" cy="7920"/>
          </a:xfrm>
          <a:custGeom>
            <a:avLst/>
            <a:gdLst/>
            <a:ahLst/>
            <a:rect l="l" t="t" r="r" b="b"/>
            <a:pathLst>
              <a:path w="12417" h="6208">
                <a:moveTo>
                  <a:pt x="7451" y="1863"/>
                </a:moveTo>
                <a:lnTo>
                  <a:pt x="3104" y="0"/>
                </a:lnTo>
                <a:lnTo>
                  <a:pt x="0" y="0"/>
                </a:lnTo>
                <a:lnTo>
                  <a:pt x="0" y="7140"/>
                </a:lnTo>
                <a:lnTo>
                  <a:pt x="12728" y="7140"/>
                </a:lnTo>
                <a:lnTo>
                  <a:pt x="10555" y="3104"/>
                </a:lnTo>
                <a:lnTo>
                  <a:pt x="8382" y="1863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32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7" name="CustomShape 10"/>
          <p:cNvSpPr/>
          <p:nvPr/>
        </p:nvSpPr>
        <p:spPr>
          <a:xfrm>
            <a:off x="3540600" y="862920"/>
            <a:ext cx="129240" cy="78840"/>
          </a:xfrm>
          <a:custGeom>
            <a:avLst/>
            <a:gdLst/>
            <a:ahLst/>
            <a:rect l="l" t="t" r="r" b="b"/>
            <a:pathLst>
              <a:path w="96238" h="58984">
                <a:moveTo>
                  <a:pt x="24836" y="60537"/>
                </a:moveTo>
                <a:lnTo>
                  <a:pt x="35391" y="60537"/>
                </a:lnTo>
                <a:lnTo>
                  <a:pt x="48740" y="57122"/>
                </a:lnTo>
                <a:lnTo>
                  <a:pt x="54018" y="47809"/>
                </a:lnTo>
                <a:lnTo>
                  <a:pt x="56191" y="29803"/>
                </a:lnTo>
                <a:lnTo>
                  <a:pt x="59295" y="32907"/>
                </a:lnTo>
                <a:lnTo>
                  <a:pt x="61468" y="35080"/>
                </a:lnTo>
                <a:lnTo>
                  <a:pt x="64573" y="37253"/>
                </a:lnTo>
                <a:lnTo>
                  <a:pt x="68608" y="39427"/>
                </a:lnTo>
                <a:lnTo>
                  <a:pt x="76059" y="42531"/>
                </a:lnTo>
                <a:lnTo>
                  <a:pt x="79164" y="37253"/>
                </a:lnTo>
                <a:lnTo>
                  <a:pt x="85373" y="32907"/>
                </a:lnTo>
                <a:lnTo>
                  <a:pt x="90650" y="29803"/>
                </a:lnTo>
                <a:lnTo>
                  <a:pt x="95617" y="25457"/>
                </a:lnTo>
                <a:lnTo>
                  <a:pt x="95617" y="22352"/>
                </a:lnTo>
                <a:lnTo>
                  <a:pt x="97790" y="18006"/>
                </a:lnTo>
                <a:lnTo>
                  <a:pt x="95617" y="12728"/>
                </a:lnTo>
                <a:lnTo>
                  <a:pt x="95617" y="7451"/>
                </a:lnTo>
                <a:lnTo>
                  <a:pt x="95617" y="0"/>
                </a:lnTo>
                <a:lnTo>
                  <a:pt x="66435" y="7451"/>
                </a:lnTo>
                <a:lnTo>
                  <a:pt x="41600" y="18006"/>
                </a:lnTo>
                <a:lnTo>
                  <a:pt x="19558" y="31976"/>
                </a:lnTo>
                <a:lnTo>
                  <a:pt x="0" y="45636"/>
                </a:lnTo>
                <a:lnTo>
                  <a:pt x="0" y="60537"/>
                </a:lnTo>
                <a:lnTo>
                  <a:pt x="13349" y="60537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32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8" name="CustomShape 11"/>
          <p:cNvSpPr/>
          <p:nvPr/>
        </p:nvSpPr>
        <p:spPr>
          <a:xfrm>
            <a:off x="3722760" y="836280"/>
            <a:ext cx="57960" cy="37080"/>
          </a:xfrm>
          <a:custGeom>
            <a:avLst/>
            <a:gdLst/>
            <a:ahLst/>
            <a:rect l="l" t="t" r="r" b="b"/>
            <a:pathLst>
              <a:path w="43462" h="27940">
                <a:moveTo>
                  <a:pt x="4036" y="25146"/>
                </a:moveTo>
                <a:lnTo>
                  <a:pt x="7140" y="29492"/>
                </a:lnTo>
                <a:lnTo>
                  <a:pt x="13349" y="30734"/>
                </a:lnTo>
                <a:lnTo>
                  <a:pt x="16454" y="30734"/>
                </a:lnTo>
                <a:lnTo>
                  <a:pt x="21731" y="29492"/>
                </a:lnTo>
                <a:lnTo>
                  <a:pt x="27940" y="25146"/>
                </a:lnTo>
                <a:lnTo>
                  <a:pt x="33218" y="19869"/>
                </a:lnTo>
                <a:lnTo>
                  <a:pt x="36322" y="15833"/>
                </a:lnTo>
                <a:lnTo>
                  <a:pt x="40668" y="10555"/>
                </a:lnTo>
                <a:lnTo>
                  <a:pt x="43773" y="5278"/>
                </a:lnTo>
                <a:lnTo>
                  <a:pt x="38495" y="3104"/>
                </a:lnTo>
                <a:lnTo>
                  <a:pt x="31045" y="931"/>
                </a:lnTo>
                <a:lnTo>
                  <a:pt x="23904" y="931"/>
                </a:lnTo>
                <a:lnTo>
                  <a:pt x="14591" y="0"/>
                </a:lnTo>
                <a:lnTo>
                  <a:pt x="7140" y="7451"/>
                </a:lnTo>
                <a:lnTo>
                  <a:pt x="0" y="12728"/>
                </a:lnTo>
                <a:lnTo>
                  <a:pt x="0" y="18006"/>
                </a:lnTo>
                <a:lnTo>
                  <a:pt x="1863" y="22042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32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9" name="CustomShape 12"/>
          <p:cNvSpPr/>
          <p:nvPr/>
        </p:nvSpPr>
        <p:spPr>
          <a:xfrm>
            <a:off x="6897960" y="807840"/>
            <a:ext cx="350640" cy="417240"/>
          </a:xfrm>
          <a:custGeom>
            <a:avLst/>
            <a:gdLst/>
            <a:ahLst/>
            <a:rect l="l" t="t" r="r" b="b"/>
            <a:pathLst>
              <a:path w="260774" h="310445">
                <a:moveTo>
                  <a:pt x="16454" y="264189"/>
                </a:moveTo>
                <a:lnTo>
                  <a:pt x="24836" y="273813"/>
                </a:lnTo>
                <a:lnTo>
                  <a:pt x="34149" y="286541"/>
                </a:lnTo>
                <a:lnTo>
                  <a:pt x="39427" y="301443"/>
                </a:lnTo>
                <a:lnTo>
                  <a:pt x="56191" y="304547"/>
                </a:lnTo>
                <a:lnTo>
                  <a:pt x="70782" y="310756"/>
                </a:lnTo>
                <a:lnTo>
                  <a:pt x="74818" y="301443"/>
                </a:lnTo>
                <a:lnTo>
                  <a:pt x="80095" y="301443"/>
                </a:lnTo>
                <a:lnTo>
                  <a:pt x="80095" y="297097"/>
                </a:lnTo>
                <a:lnTo>
                  <a:pt x="68609" y="288715"/>
                </a:lnTo>
                <a:lnTo>
                  <a:pt x="60226" y="276918"/>
                </a:lnTo>
                <a:lnTo>
                  <a:pt x="53086" y="266362"/>
                </a:lnTo>
                <a:lnTo>
                  <a:pt x="50913" y="257049"/>
                </a:lnTo>
                <a:lnTo>
                  <a:pt x="56191" y="229419"/>
                </a:lnTo>
                <a:lnTo>
                  <a:pt x="67677" y="199927"/>
                </a:lnTo>
                <a:lnTo>
                  <a:pt x="83199" y="170124"/>
                </a:lnTo>
                <a:lnTo>
                  <a:pt x="104000" y="140632"/>
                </a:lnTo>
                <a:lnTo>
                  <a:pt x="124799" y="115175"/>
                </a:lnTo>
                <a:lnTo>
                  <a:pt x="145599" y="92823"/>
                </a:lnTo>
                <a:lnTo>
                  <a:pt x="163295" y="78232"/>
                </a:lnTo>
                <a:lnTo>
                  <a:pt x="180059" y="70782"/>
                </a:lnTo>
                <a:lnTo>
                  <a:pt x="197754" y="63331"/>
                </a:lnTo>
                <a:lnTo>
                  <a:pt x="217623" y="55880"/>
                </a:lnTo>
                <a:lnTo>
                  <a:pt x="234076" y="46256"/>
                </a:lnTo>
                <a:lnTo>
                  <a:pt x="248667" y="35701"/>
                </a:lnTo>
                <a:lnTo>
                  <a:pt x="260154" y="21110"/>
                </a:lnTo>
                <a:lnTo>
                  <a:pt x="261395" y="18937"/>
                </a:lnTo>
                <a:lnTo>
                  <a:pt x="261395" y="16764"/>
                </a:lnTo>
                <a:lnTo>
                  <a:pt x="263258" y="13660"/>
                </a:lnTo>
                <a:lnTo>
                  <a:pt x="260154" y="9313"/>
                </a:lnTo>
                <a:lnTo>
                  <a:pt x="258291" y="6209"/>
                </a:lnTo>
                <a:lnTo>
                  <a:pt x="253945" y="1863"/>
                </a:lnTo>
                <a:lnTo>
                  <a:pt x="236249" y="0"/>
                </a:lnTo>
                <a:lnTo>
                  <a:pt x="223832" y="4036"/>
                </a:lnTo>
                <a:lnTo>
                  <a:pt x="216381" y="7140"/>
                </a:lnTo>
                <a:lnTo>
                  <a:pt x="210172" y="11486"/>
                </a:lnTo>
                <a:lnTo>
                  <a:pt x="205205" y="18937"/>
                </a:lnTo>
                <a:lnTo>
                  <a:pt x="197754" y="24215"/>
                </a:lnTo>
                <a:lnTo>
                  <a:pt x="187199" y="29492"/>
                </a:lnTo>
                <a:lnTo>
                  <a:pt x="153981" y="29492"/>
                </a:lnTo>
                <a:lnTo>
                  <a:pt x="134113" y="39116"/>
                </a:lnTo>
                <a:lnTo>
                  <a:pt x="110208" y="51844"/>
                </a:lnTo>
                <a:lnTo>
                  <a:pt x="87235" y="68609"/>
                </a:lnTo>
                <a:lnTo>
                  <a:pt x="68609" y="85683"/>
                </a:lnTo>
                <a:lnTo>
                  <a:pt x="54017" y="101516"/>
                </a:lnTo>
                <a:lnTo>
                  <a:pt x="53086" y="107725"/>
                </a:lnTo>
                <a:lnTo>
                  <a:pt x="53086" y="110829"/>
                </a:lnTo>
                <a:lnTo>
                  <a:pt x="53086" y="116107"/>
                </a:lnTo>
                <a:lnTo>
                  <a:pt x="54017" y="118280"/>
                </a:lnTo>
                <a:lnTo>
                  <a:pt x="54017" y="122626"/>
                </a:lnTo>
                <a:lnTo>
                  <a:pt x="56191" y="127904"/>
                </a:lnTo>
                <a:lnTo>
                  <a:pt x="54017" y="131008"/>
                </a:lnTo>
                <a:lnTo>
                  <a:pt x="48740" y="144668"/>
                </a:lnTo>
                <a:lnTo>
                  <a:pt x="39427" y="153360"/>
                </a:lnTo>
                <a:lnTo>
                  <a:pt x="31045" y="162674"/>
                </a:lnTo>
                <a:lnTo>
                  <a:pt x="31045" y="164847"/>
                </a:lnTo>
                <a:lnTo>
                  <a:pt x="31045" y="167020"/>
                </a:lnTo>
                <a:lnTo>
                  <a:pt x="32286" y="167020"/>
                </a:lnTo>
                <a:lnTo>
                  <a:pt x="32286" y="167951"/>
                </a:lnTo>
                <a:lnTo>
                  <a:pt x="36322" y="170124"/>
                </a:lnTo>
                <a:lnTo>
                  <a:pt x="39427" y="172297"/>
                </a:lnTo>
                <a:lnTo>
                  <a:pt x="34149" y="182853"/>
                </a:lnTo>
                <a:lnTo>
                  <a:pt x="27009" y="190303"/>
                </a:lnTo>
                <a:lnTo>
                  <a:pt x="19558" y="195581"/>
                </a:lnTo>
                <a:lnTo>
                  <a:pt x="14591" y="205205"/>
                </a:lnTo>
                <a:lnTo>
                  <a:pt x="12418" y="212345"/>
                </a:lnTo>
                <a:lnTo>
                  <a:pt x="14591" y="219796"/>
                </a:lnTo>
                <a:lnTo>
                  <a:pt x="16454" y="224142"/>
                </a:lnTo>
                <a:lnTo>
                  <a:pt x="16454" y="229419"/>
                </a:lnTo>
                <a:lnTo>
                  <a:pt x="10245" y="232524"/>
                </a:lnTo>
                <a:lnTo>
                  <a:pt x="0" y="239975"/>
                </a:lnTo>
                <a:lnTo>
                  <a:pt x="7140" y="254876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32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0" name="CustomShape 13"/>
          <p:cNvSpPr/>
          <p:nvPr/>
        </p:nvSpPr>
        <p:spPr>
          <a:xfrm>
            <a:off x="8597520" y="993960"/>
            <a:ext cx="20520" cy="16200"/>
          </a:xfrm>
          <a:custGeom>
            <a:avLst/>
            <a:gdLst/>
            <a:ahLst/>
            <a:rect l="l" t="t" r="r" b="b"/>
            <a:pathLst>
              <a:path w="15522" h="12417">
                <a:moveTo>
                  <a:pt x="0" y="13660"/>
                </a:moveTo>
                <a:lnTo>
                  <a:pt x="16454" y="13660"/>
                </a:lnTo>
                <a:lnTo>
                  <a:pt x="16454" y="6209"/>
                </a:lnTo>
                <a:lnTo>
                  <a:pt x="4036" y="0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32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1" name="CustomShape 14"/>
          <p:cNvSpPr/>
          <p:nvPr/>
        </p:nvSpPr>
        <p:spPr>
          <a:xfrm>
            <a:off x="4158360" y="836280"/>
            <a:ext cx="20520" cy="7920"/>
          </a:xfrm>
          <a:custGeom>
            <a:avLst/>
            <a:gdLst/>
            <a:ahLst/>
            <a:rect l="l" t="t" r="r" b="b"/>
            <a:pathLst>
              <a:path w="15522" h="6208">
                <a:moveTo>
                  <a:pt x="0" y="0"/>
                </a:moveTo>
                <a:lnTo>
                  <a:pt x="16764" y="0"/>
                </a:lnTo>
                <a:lnTo>
                  <a:pt x="16764" y="8382"/>
                </a:lnTo>
                <a:lnTo>
                  <a:pt x="0" y="8382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32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2" name="CustomShape 15"/>
          <p:cNvSpPr/>
          <p:nvPr/>
        </p:nvSpPr>
        <p:spPr>
          <a:xfrm>
            <a:off x="8714880" y="912960"/>
            <a:ext cx="95760" cy="66600"/>
          </a:xfrm>
          <a:custGeom>
            <a:avLst/>
            <a:gdLst/>
            <a:ahLst/>
            <a:rect l="l" t="t" r="r" b="b"/>
            <a:pathLst>
              <a:path w="71402" h="49671">
                <a:moveTo>
                  <a:pt x="27009" y="37874"/>
                </a:moveTo>
                <a:lnTo>
                  <a:pt x="49050" y="45325"/>
                </a:lnTo>
                <a:lnTo>
                  <a:pt x="72955" y="49671"/>
                </a:lnTo>
                <a:lnTo>
                  <a:pt x="68919" y="32597"/>
                </a:lnTo>
                <a:lnTo>
                  <a:pt x="61468" y="19869"/>
                </a:lnTo>
                <a:lnTo>
                  <a:pt x="51224" y="10555"/>
                </a:lnTo>
                <a:lnTo>
                  <a:pt x="36632" y="5278"/>
                </a:lnTo>
                <a:lnTo>
                  <a:pt x="19868" y="2173"/>
                </a:lnTo>
                <a:lnTo>
                  <a:pt x="3104" y="0"/>
                </a:lnTo>
                <a:lnTo>
                  <a:pt x="3104" y="3104"/>
                </a:lnTo>
                <a:lnTo>
                  <a:pt x="3104" y="7451"/>
                </a:lnTo>
                <a:lnTo>
                  <a:pt x="2173" y="8382"/>
                </a:lnTo>
                <a:lnTo>
                  <a:pt x="2173" y="10555"/>
                </a:lnTo>
                <a:lnTo>
                  <a:pt x="0" y="12728"/>
                </a:lnTo>
                <a:lnTo>
                  <a:pt x="10555" y="27319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32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3" name="CustomShape 16"/>
          <p:cNvSpPr/>
          <p:nvPr/>
        </p:nvSpPr>
        <p:spPr>
          <a:xfrm>
            <a:off x="8543880" y="862920"/>
            <a:ext cx="145800" cy="108360"/>
          </a:xfrm>
          <a:custGeom>
            <a:avLst/>
            <a:gdLst/>
            <a:ahLst/>
            <a:rect l="l" t="t" r="r" b="b"/>
            <a:pathLst>
              <a:path w="108656" h="80715">
                <a:moveTo>
                  <a:pt x="14591" y="72023"/>
                </a:moveTo>
                <a:lnTo>
                  <a:pt x="27009" y="82579"/>
                </a:lnTo>
                <a:lnTo>
                  <a:pt x="32286" y="81647"/>
                </a:lnTo>
                <a:lnTo>
                  <a:pt x="43773" y="79474"/>
                </a:lnTo>
                <a:lnTo>
                  <a:pt x="58364" y="77301"/>
                </a:lnTo>
                <a:lnTo>
                  <a:pt x="76059" y="75128"/>
                </a:lnTo>
                <a:lnTo>
                  <a:pt x="93754" y="74197"/>
                </a:lnTo>
                <a:lnTo>
                  <a:pt x="107414" y="74197"/>
                </a:lnTo>
                <a:lnTo>
                  <a:pt x="108346" y="72023"/>
                </a:lnTo>
                <a:lnTo>
                  <a:pt x="110519" y="72023"/>
                </a:lnTo>
                <a:lnTo>
                  <a:pt x="110519" y="69850"/>
                </a:lnTo>
                <a:lnTo>
                  <a:pt x="110519" y="12728"/>
                </a:lnTo>
                <a:lnTo>
                  <a:pt x="95928" y="20179"/>
                </a:lnTo>
                <a:lnTo>
                  <a:pt x="83199" y="27630"/>
                </a:lnTo>
                <a:lnTo>
                  <a:pt x="66746" y="32907"/>
                </a:lnTo>
                <a:lnTo>
                  <a:pt x="66746" y="20179"/>
                </a:lnTo>
                <a:lnTo>
                  <a:pt x="66746" y="9624"/>
                </a:lnTo>
                <a:lnTo>
                  <a:pt x="63641" y="0"/>
                </a:lnTo>
                <a:lnTo>
                  <a:pt x="54018" y="0"/>
                </a:lnTo>
                <a:lnTo>
                  <a:pt x="39737" y="2173"/>
                </a:lnTo>
                <a:lnTo>
                  <a:pt x="25146" y="7451"/>
                </a:lnTo>
                <a:lnTo>
                  <a:pt x="15522" y="12728"/>
                </a:lnTo>
                <a:lnTo>
                  <a:pt x="8382" y="17075"/>
                </a:lnTo>
                <a:lnTo>
                  <a:pt x="7451" y="20179"/>
                </a:lnTo>
                <a:lnTo>
                  <a:pt x="5277" y="24525"/>
                </a:lnTo>
                <a:lnTo>
                  <a:pt x="3104" y="27630"/>
                </a:lnTo>
                <a:lnTo>
                  <a:pt x="931" y="31976"/>
                </a:lnTo>
                <a:lnTo>
                  <a:pt x="0" y="37253"/>
                </a:lnTo>
                <a:lnTo>
                  <a:pt x="5277" y="57122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32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4" name="CustomShape 17"/>
          <p:cNvSpPr/>
          <p:nvPr/>
        </p:nvSpPr>
        <p:spPr>
          <a:xfrm>
            <a:off x="4512960" y="862920"/>
            <a:ext cx="16200" cy="12240"/>
          </a:xfrm>
          <a:custGeom>
            <a:avLst/>
            <a:gdLst/>
            <a:ahLst/>
            <a:rect l="l" t="t" r="r" b="b"/>
            <a:pathLst>
              <a:path w="12417" h="9313">
                <a:moveTo>
                  <a:pt x="4036" y="9624"/>
                </a:moveTo>
                <a:lnTo>
                  <a:pt x="7140" y="9624"/>
                </a:lnTo>
                <a:lnTo>
                  <a:pt x="12418" y="9624"/>
                </a:lnTo>
                <a:lnTo>
                  <a:pt x="12418" y="5278"/>
                </a:lnTo>
                <a:lnTo>
                  <a:pt x="0" y="0"/>
                </a:lnTo>
                <a:lnTo>
                  <a:pt x="0" y="5278"/>
                </a:lnTo>
                <a:lnTo>
                  <a:pt x="0" y="7451"/>
                </a:lnTo>
                <a:lnTo>
                  <a:pt x="1863" y="9624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32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5" name="CustomShape 18"/>
          <p:cNvSpPr/>
          <p:nvPr/>
        </p:nvSpPr>
        <p:spPr>
          <a:xfrm>
            <a:off x="7247880" y="1033920"/>
            <a:ext cx="16200" cy="16200"/>
          </a:xfrm>
          <a:custGeom>
            <a:avLst/>
            <a:gdLst/>
            <a:ahLst/>
            <a:rect l="l" t="t" r="r" b="b"/>
            <a:pathLst>
              <a:path w="12417" h="12417">
                <a:moveTo>
                  <a:pt x="1242" y="4346"/>
                </a:moveTo>
                <a:lnTo>
                  <a:pt x="0" y="6519"/>
                </a:lnTo>
                <a:lnTo>
                  <a:pt x="0" y="9624"/>
                </a:lnTo>
                <a:lnTo>
                  <a:pt x="0" y="14901"/>
                </a:lnTo>
                <a:lnTo>
                  <a:pt x="3104" y="14901"/>
                </a:lnTo>
                <a:lnTo>
                  <a:pt x="5278" y="14901"/>
                </a:lnTo>
                <a:lnTo>
                  <a:pt x="7451" y="14901"/>
                </a:lnTo>
                <a:lnTo>
                  <a:pt x="8382" y="13970"/>
                </a:lnTo>
                <a:lnTo>
                  <a:pt x="10555" y="11797"/>
                </a:lnTo>
                <a:lnTo>
                  <a:pt x="14591" y="11797"/>
                </a:lnTo>
                <a:lnTo>
                  <a:pt x="14591" y="4346"/>
                </a:lnTo>
                <a:lnTo>
                  <a:pt x="3104" y="0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32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6" name="CustomShape 19"/>
          <p:cNvSpPr/>
          <p:nvPr/>
        </p:nvSpPr>
        <p:spPr>
          <a:xfrm>
            <a:off x="5653440" y="934560"/>
            <a:ext cx="20520" cy="7920"/>
          </a:xfrm>
          <a:custGeom>
            <a:avLst/>
            <a:gdLst/>
            <a:ahLst/>
            <a:rect l="l" t="t" r="r" b="b"/>
            <a:pathLst>
              <a:path w="15522" h="6208">
                <a:moveTo>
                  <a:pt x="5277" y="6209"/>
                </a:moveTo>
                <a:lnTo>
                  <a:pt x="7451" y="6209"/>
                </a:lnTo>
                <a:lnTo>
                  <a:pt x="8382" y="6209"/>
                </a:lnTo>
                <a:lnTo>
                  <a:pt x="12418" y="4036"/>
                </a:lnTo>
                <a:lnTo>
                  <a:pt x="15522" y="4036"/>
                </a:lnTo>
                <a:lnTo>
                  <a:pt x="15522" y="0"/>
                </a:lnTo>
                <a:lnTo>
                  <a:pt x="0" y="0"/>
                </a:lnTo>
                <a:lnTo>
                  <a:pt x="3104" y="4036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32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7" name="CustomShape 20"/>
          <p:cNvSpPr/>
          <p:nvPr/>
        </p:nvSpPr>
        <p:spPr>
          <a:xfrm>
            <a:off x="6082560" y="2239200"/>
            <a:ext cx="16200" cy="33120"/>
          </a:xfrm>
          <a:custGeom>
            <a:avLst/>
            <a:gdLst/>
            <a:ahLst/>
            <a:rect l="l" t="t" r="r" b="b"/>
            <a:pathLst>
              <a:path w="12417" h="24835">
                <a:moveTo>
                  <a:pt x="9313" y="22352"/>
                </a:moveTo>
                <a:lnTo>
                  <a:pt x="10245" y="18006"/>
                </a:lnTo>
                <a:lnTo>
                  <a:pt x="10245" y="12728"/>
                </a:lnTo>
                <a:lnTo>
                  <a:pt x="10245" y="7451"/>
                </a:lnTo>
                <a:lnTo>
                  <a:pt x="12418" y="0"/>
                </a:lnTo>
                <a:lnTo>
                  <a:pt x="3104" y="0"/>
                </a:lnTo>
                <a:lnTo>
                  <a:pt x="2173" y="5588"/>
                </a:lnTo>
                <a:lnTo>
                  <a:pt x="2173" y="12728"/>
                </a:lnTo>
                <a:lnTo>
                  <a:pt x="0" y="20179"/>
                </a:lnTo>
                <a:lnTo>
                  <a:pt x="0" y="27630"/>
                </a:lnTo>
                <a:lnTo>
                  <a:pt x="7140" y="27630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32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8" name="CustomShape 21"/>
          <p:cNvSpPr/>
          <p:nvPr/>
        </p:nvSpPr>
        <p:spPr>
          <a:xfrm>
            <a:off x="4190760" y="1022400"/>
            <a:ext cx="546840" cy="601200"/>
          </a:xfrm>
          <a:custGeom>
            <a:avLst/>
            <a:gdLst/>
            <a:ahLst/>
            <a:rect l="l" t="t" r="r" b="b"/>
            <a:pathLst>
              <a:path w="406683" h="447041">
                <a:moveTo>
                  <a:pt x="395818" y="287783"/>
                </a:moveTo>
                <a:lnTo>
                  <a:pt x="392714" y="285610"/>
                </a:lnTo>
                <a:lnTo>
                  <a:pt x="387436" y="283437"/>
                </a:lnTo>
                <a:lnTo>
                  <a:pt x="383401" y="282506"/>
                </a:lnTo>
                <a:lnTo>
                  <a:pt x="381227" y="280333"/>
                </a:lnTo>
                <a:lnTo>
                  <a:pt x="381227" y="278159"/>
                </a:lnTo>
                <a:lnTo>
                  <a:pt x="381227" y="275986"/>
                </a:lnTo>
                <a:lnTo>
                  <a:pt x="383401" y="275055"/>
                </a:lnTo>
                <a:lnTo>
                  <a:pt x="381227" y="270709"/>
                </a:lnTo>
                <a:lnTo>
                  <a:pt x="379986" y="268846"/>
                </a:lnTo>
                <a:lnTo>
                  <a:pt x="375950" y="265431"/>
                </a:lnTo>
                <a:lnTo>
                  <a:pt x="372845" y="263568"/>
                </a:lnTo>
                <a:lnTo>
                  <a:pt x="366636" y="261395"/>
                </a:lnTo>
                <a:lnTo>
                  <a:pt x="363532" y="258291"/>
                </a:lnTo>
                <a:lnTo>
                  <a:pt x="359186" y="256118"/>
                </a:lnTo>
                <a:lnTo>
                  <a:pt x="358254" y="253945"/>
                </a:lnTo>
                <a:lnTo>
                  <a:pt x="358254" y="252703"/>
                </a:lnTo>
                <a:lnTo>
                  <a:pt x="356081" y="250840"/>
                </a:lnTo>
                <a:lnTo>
                  <a:pt x="356081" y="248667"/>
                </a:lnTo>
                <a:lnTo>
                  <a:pt x="356081" y="243389"/>
                </a:lnTo>
                <a:lnTo>
                  <a:pt x="341490" y="238112"/>
                </a:lnTo>
                <a:lnTo>
                  <a:pt x="330004" y="228488"/>
                </a:lnTo>
                <a:lnTo>
                  <a:pt x="322864" y="215760"/>
                </a:lnTo>
                <a:lnTo>
                  <a:pt x="325037" y="211724"/>
                </a:lnTo>
                <a:lnTo>
                  <a:pt x="326899" y="206446"/>
                </a:lnTo>
                <a:lnTo>
                  <a:pt x="330004" y="203032"/>
                </a:lnTo>
                <a:lnTo>
                  <a:pt x="336523" y="195581"/>
                </a:lnTo>
                <a:lnTo>
                  <a:pt x="326899" y="184094"/>
                </a:lnTo>
                <a:lnTo>
                  <a:pt x="319759" y="171366"/>
                </a:lnTo>
                <a:lnTo>
                  <a:pt x="310446" y="158638"/>
                </a:lnTo>
                <a:lnTo>
                  <a:pt x="302995" y="147151"/>
                </a:lnTo>
                <a:lnTo>
                  <a:pt x="290577" y="139701"/>
                </a:lnTo>
                <a:lnTo>
                  <a:pt x="275986" y="134423"/>
                </a:lnTo>
                <a:lnTo>
                  <a:pt x="275986" y="121695"/>
                </a:lnTo>
                <a:lnTo>
                  <a:pt x="259222" y="106793"/>
                </a:lnTo>
                <a:lnTo>
                  <a:pt x="244631" y="90029"/>
                </a:lnTo>
                <a:lnTo>
                  <a:pt x="226936" y="77301"/>
                </a:lnTo>
                <a:lnTo>
                  <a:pt x="222900" y="75128"/>
                </a:lnTo>
                <a:lnTo>
                  <a:pt x="219796" y="75128"/>
                </a:lnTo>
                <a:lnTo>
                  <a:pt x="214518" y="75128"/>
                </a:lnTo>
                <a:lnTo>
                  <a:pt x="209240" y="75128"/>
                </a:lnTo>
                <a:lnTo>
                  <a:pt x="203032" y="75128"/>
                </a:lnTo>
                <a:lnTo>
                  <a:pt x="199927" y="72955"/>
                </a:lnTo>
                <a:lnTo>
                  <a:pt x="192787" y="64573"/>
                </a:lnTo>
                <a:lnTo>
                  <a:pt x="187509" y="50913"/>
                </a:lnTo>
                <a:lnTo>
                  <a:pt x="180059" y="36012"/>
                </a:lnTo>
                <a:lnTo>
                  <a:pt x="172918" y="23283"/>
                </a:lnTo>
                <a:lnTo>
                  <a:pt x="166709" y="22352"/>
                </a:lnTo>
                <a:lnTo>
                  <a:pt x="161432" y="20179"/>
                </a:lnTo>
                <a:lnTo>
                  <a:pt x="156154" y="18006"/>
                </a:lnTo>
                <a:lnTo>
                  <a:pt x="152118" y="15833"/>
                </a:lnTo>
                <a:lnTo>
                  <a:pt x="146841" y="12728"/>
                </a:lnTo>
                <a:lnTo>
                  <a:pt x="141563" y="12728"/>
                </a:lnTo>
                <a:lnTo>
                  <a:pt x="137527" y="14901"/>
                </a:lnTo>
                <a:lnTo>
                  <a:pt x="136596" y="14901"/>
                </a:lnTo>
                <a:lnTo>
                  <a:pt x="132250" y="15833"/>
                </a:lnTo>
                <a:lnTo>
                  <a:pt x="136596" y="28561"/>
                </a:lnTo>
                <a:lnTo>
                  <a:pt x="139701" y="38185"/>
                </a:lnTo>
                <a:lnTo>
                  <a:pt x="141563" y="49671"/>
                </a:lnTo>
                <a:lnTo>
                  <a:pt x="143736" y="65504"/>
                </a:lnTo>
                <a:lnTo>
                  <a:pt x="154291" y="62400"/>
                </a:lnTo>
                <a:lnTo>
                  <a:pt x="161432" y="57122"/>
                </a:lnTo>
                <a:lnTo>
                  <a:pt x="166709" y="52776"/>
                </a:lnTo>
                <a:lnTo>
                  <a:pt x="176023" y="49671"/>
                </a:lnTo>
                <a:lnTo>
                  <a:pt x="176023" y="52776"/>
                </a:lnTo>
                <a:lnTo>
                  <a:pt x="180059" y="52776"/>
                </a:lnTo>
                <a:lnTo>
                  <a:pt x="176023" y="54949"/>
                </a:lnTo>
                <a:lnTo>
                  <a:pt x="172918" y="58053"/>
                </a:lnTo>
                <a:lnTo>
                  <a:pt x="166709" y="60226"/>
                </a:lnTo>
                <a:lnTo>
                  <a:pt x="163605" y="62400"/>
                </a:lnTo>
                <a:lnTo>
                  <a:pt x="159259" y="65504"/>
                </a:lnTo>
                <a:lnTo>
                  <a:pt x="158327" y="69850"/>
                </a:lnTo>
                <a:lnTo>
                  <a:pt x="156154" y="75128"/>
                </a:lnTo>
                <a:lnTo>
                  <a:pt x="154291" y="80405"/>
                </a:lnTo>
                <a:lnTo>
                  <a:pt x="152118" y="84752"/>
                </a:lnTo>
                <a:lnTo>
                  <a:pt x="150877" y="86614"/>
                </a:lnTo>
                <a:lnTo>
                  <a:pt x="149014" y="87856"/>
                </a:lnTo>
                <a:lnTo>
                  <a:pt x="146841" y="87856"/>
                </a:lnTo>
                <a:lnTo>
                  <a:pt x="143736" y="90029"/>
                </a:lnTo>
                <a:lnTo>
                  <a:pt x="143736" y="82579"/>
                </a:lnTo>
                <a:lnTo>
                  <a:pt x="141563" y="69850"/>
                </a:lnTo>
                <a:lnTo>
                  <a:pt x="139701" y="58053"/>
                </a:lnTo>
                <a:lnTo>
                  <a:pt x="139701" y="52776"/>
                </a:lnTo>
                <a:lnTo>
                  <a:pt x="126972" y="49671"/>
                </a:lnTo>
                <a:lnTo>
                  <a:pt x="119832" y="38185"/>
                </a:lnTo>
                <a:lnTo>
                  <a:pt x="112381" y="25457"/>
                </a:lnTo>
                <a:lnTo>
                  <a:pt x="107414" y="12728"/>
                </a:lnTo>
                <a:lnTo>
                  <a:pt x="80095" y="12728"/>
                </a:lnTo>
                <a:lnTo>
                  <a:pt x="80095" y="57122"/>
                </a:lnTo>
                <a:lnTo>
                  <a:pt x="73886" y="57122"/>
                </a:lnTo>
                <a:lnTo>
                  <a:pt x="70782" y="54949"/>
                </a:lnTo>
                <a:lnTo>
                  <a:pt x="66746" y="54949"/>
                </a:lnTo>
                <a:lnTo>
                  <a:pt x="63641" y="52776"/>
                </a:lnTo>
                <a:lnTo>
                  <a:pt x="56191" y="38185"/>
                </a:lnTo>
                <a:lnTo>
                  <a:pt x="54328" y="22352"/>
                </a:lnTo>
                <a:lnTo>
                  <a:pt x="56191" y="3104"/>
                </a:lnTo>
                <a:lnTo>
                  <a:pt x="52155" y="3104"/>
                </a:lnTo>
                <a:lnTo>
                  <a:pt x="52155" y="0"/>
                </a:lnTo>
                <a:lnTo>
                  <a:pt x="22973" y="3104"/>
                </a:lnTo>
                <a:lnTo>
                  <a:pt x="19869" y="28561"/>
                </a:lnTo>
                <a:lnTo>
                  <a:pt x="16764" y="54949"/>
                </a:lnTo>
                <a:lnTo>
                  <a:pt x="9313" y="79474"/>
                </a:lnTo>
                <a:lnTo>
                  <a:pt x="0" y="97480"/>
                </a:lnTo>
                <a:lnTo>
                  <a:pt x="3104" y="104620"/>
                </a:lnTo>
                <a:lnTo>
                  <a:pt x="7451" y="109898"/>
                </a:lnTo>
                <a:lnTo>
                  <a:pt x="12418" y="114244"/>
                </a:lnTo>
                <a:lnTo>
                  <a:pt x="19869" y="116417"/>
                </a:lnTo>
                <a:lnTo>
                  <a:pt x="27009" y="117349"/>
                </a:lnTo>
                <a:lnTo>
                  <a:pt x="27009" y="121695"/>
                </a:lnTo>
                <a:lnTo>
                  <a:pt x="27009" y="123868"/>
                </a:lnTo>
                <a:lnTo>
                  <a:pt x="25146" y="123868"/>
                </a:lnTo>
                <a:lnTo>
                  <a:pt x="25146" y="124799"/>
                </a:lnTo>
                <a:lnTo>
                  <a:pt x="22973" y="126972"/>
                </a:lnTo>
                <a:lnTo>
                  <a:pt x="30113" y="141874"/>
                </a:lnTo>
                <a:lnTo>
                  <a:pt x="41600" y="151187"/>
                </a:lnTo>
                <a:lnTo>
                  <a:pt x="56191" y="156465"/>
                </a:lnTo>
                <a:lnTo>
                  <a:pt x="72955" y="161742"/>
                </a:lnTo>
                <a:lnTo>
                  <a:pt x="90650" y="166089"/>
                </a:lnTo>
                <a:lnTo>
                  <a:pt x="107414" y="171366"/>
                </a:lnTo>
                <a:lnTo>
                  <a:pt x="119832" y="178817"/>
                </a:lnTo>
                <a:lnTo>
                  <a:pt x="132250" y="174471"/>
                </a:lnTo>
                <a:lnTo>
                  <a:pt x="139701" y="169193"/>
                </a:lnTo>
                <a:lnTo>
                  <a:pt x="144668" y="163915"/>
                </a:lnTo>
                <a:lnTo>
                  <a:pt x="150877" y="158638"/>
                </a:lnTo>
                <a:lnTo>
                  <a:pt x="159259" y="154602"/>
                </a:lnTo>
                <a:lnTo>
                  <a:pt x="168882" y="156465"/>
                </a:lnTo>
                <a:lnTo>
                  <a:pt x="178196" y="163915"/>
                </a:lnTo>
                <a:lnTo>
                  <a:pt x="188441" y="171366"/>
                </a:lnTo>
                <a:lnTo>
                  <a:pt x="203032" y="174471"/>
                </a:lnTo>
                <a:lnTo>
                  <a:pt x="212345" y="218864"/>
                </a:lnTo>
                <a:lnTo>
                  <a:pt x="219796" y="228488"/>
                </a:lnTo>
                <a:lnTo>
                  <a:pt x="230040" y="235939"/>
                </a:lnTo>
                <a:lnTo>
                  <a:pt x="239664" y="243389"/>
                </a:lnTo>
                <a:lnTo>
                  <a:pt x="246804" y="256118"/>
                </a:lnTo>
                <a:lnTo>
                  <a:pt x="248977" y="265431"/>
                </a:lnTo>
                <a:lnTo>
                  <a:pt x="246804" y="278159"/>
                </a:lnTo>
                <a:lnTo>
                  <a:pt x="243700" y="295234"/>
                </a:lnTo>
                <a:lnTo>
                  <a:pt x="237491" y="311998"/>
                </a:lnTo>
                <a:lnTo>
                  <a:pt x="232213" y="326899"/>
                </a:lnTo>
                <a:lnTo>
                  <a:pt x="226936" y="337455"/>
                </a:lnTo>
                <a:lnTo>
                  <a:pt x="209240" y="342732"/>
                </a:lnTo>
                <a:lnTo>
                  <a:pt x="188441" y="348010"/>
                </a:lnTo>
                <a:lnTo>
                  <a:pt x="172918" y="354529"/>
                </a:lnTo>
                <a:lnTo>
                  <a:pt x="172918" y="361669"/>
                </a:lnTo>
                <a:lnTo>
                  <a:pt x="172918" y="367257"/>
                </a:lnTo>
                <a:lnTo>
                  <a:pt x="173850" y="372535"/>
                </a:lnTo>
                <a:lnTo>
                  <a:pt x="176023" y="377813"/>
                </a:lnTo>
                <a:lnTo>
                  <a:pt x="197754" y="376571"/>
                </a:lnTo>
                <a:lnTo>
                  <a:pt x="216691" y="370362"/>
                </a:lnTo>
                <a:lnTo>
                  <a:pt x="232213" y="361669"/>
                </a:lnTo>
                <a:lnTo>
                  <a:pt x="243700" y="372535"/>
                </a:lnTo>
                <a:lnTo>
                  <a:pt x="254255" y="387126"/>
                </a:lnTo>
                <a:lnTo>
                  <a:pt x="261395" y="402027"/>
                </a:lnTo>
                <a:lnTo>
                  <a:pt x="268846" y="418791"/>
                </a:lnTo>
                <a:lnTo>
                  <a:pt x="280022" y="429657"/>
                </a:lnTo>
                <a:lnTo>
                  <a:pt x="292750" y="436797"/>
                </a:lnTo>
                <a:lnTo>
                  <a:pt x="310446" y="441143"/>
                </a:lnTo>
                <a:lnTo>
                  <a:pt x="326899" y="444248"/>
                </a:lnTo>
                <a:lnTo>
                  <a:pt x="339628" y="449526"/>
                </a:lnTo>
                <a:lnTo>
                  <a:pt x="343663" y="449526"/>
                </a:lnTo>
                <a:lnTo>
                  <a:pt x="336523" y="433693"/>
                </a:lnTo>
                <a:lnTo>
                  <a:pt x="326899" y="420964"/>
                </a:lnTo>
                <a:lnTo>
                  <a:pt x="316655" y="406374"/>
                </a:lnTo>
                <a:lnTo>
                  <a:pt x="319759" y="406374"/>
                </a:lnTo>
                <a:lnTo>
                  <a:pt x="322864" y="407305"/>
                </a:lnTo>
                <a:lnTo>
                  <a:pt x="330004" y="411651"/>
                </a:lnTo>
                <a:lnTo>
                  <a:pt x="339628" y="416929"/>
                </a:lnTo>
                <a:lnTo>
                  <a:pt x="348941" y="422206"/>
                </a:lnTo>
                <a:lnTo>
                  <a:pt x="356081" y="426242"/>
                </a:lnTo>
                <a:lnTo>
                  <a:pt x="359186" y="424379"/>
                </a:lnTo>
                <a:lnTo>
                  <a:pt x="361359" y="422206"/>
                </a:lnTo>
                <a:lnTo>
                  <a:pt x="363532" y="420964"/>
                </a:lnTo>
                <a:lnTo>
                  <a:pt x="363532" y="418791"/>
                </a:lnTo>
                <a:lnTo>
                  <a:pt x="365395" y="416929"/>
                </a:lnTo>
                <a:lnTo>
                  <a:pt x="366636" y="414756"/>
                </a:lnTo>
                <a:lnTo>
                  <a:pt x="365395" y="394577"/>
                </a:lnTo>
                <a:lnTo>
                  <a:pt x="359186" y="379675"/>
                </a:lnTo>
                <a:lnTo>
                  <a:pt x="352045" y="365084"/>
                </a:lnTo>
                <a:lnTo>
                  <a:pt x="339628" y="365084"/>
                </a:lnTo>
                <a:lnTo>
                  <a:pt x="332177" y="333108"/>
                </a:lnTo>
                <a:lnTo>
                  <a:pt x="322864" y="304547"/>
                </a:lnTo>
                <a:lnTo>
                  <a:pt x="329073" y="302685"/>
                </a:lnTo>
                <a:lnTo>
                  <a:pt x="334350" y="302685"/>
                </a:lnTo>
                <a:lnTo>
                  <a:pt x="339628" y="300512"/>
                </a:lnTo>
                <a:lnTo>
                  <a:pt x="346768" y="300512"/>
                </a:lnTo>
                <a:lnTo>
                  <a:pt x="352045" y="313240"/>
                </a:lnTo>
                <a:lnTo>
                  <a:pt x="359186" y="322553"/>
                </a:lnTo>
                <a:lnTo>
                  <a:pt x="368810" y="332177"/>
                </a:lnTo>
                <a:lnTo>
                  <a:pt x="375950" y="340559"/>
                </a:lnTo>
                <a:lnTo>
                  <a:pt x="383401" y="340559"/>
                </a:lnTo>
                <a:lnTo>
                  <a:pt x="388368" y="339628"/>
                </a:lnTo>
                <a:lnTo>
                  <a:pt x="394577" y="339628"/>
                </a:lnTo>
                <a:lnTo>
                  <a:pt x="399854" y="337455"/>
                </a:lnTo>
                <a:lnTo>
                  <a:pt x="407305" y="287783"/>
                </a:lnTo>
                <a:lnTo>
                  <a:pt x="402027" y="287783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32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9" name="CustomShape 22"/>
          <p:cNvSpPr/>
          <p:nvPr/>
        </p:nvSpPr>
        <p:spPr>
          <a:xfrm>
            <a:off x="6361560" y="2413080"/>
            <a:ext cx="57960" cy="20520"/>
          </a:xfrm>
          <a:custGeom>
            <a:avLst/>
            <a:gdLst/>
            <a:ahLst/>
            <a:rect l="l" t="t" r="r" b="b"/>
            <a:pathLst>
              <a:path w="43462" h="15522">
                <a:moveTo>
                  <a:pt x="24836" y="7451"/>
                </a:moveTo>
                <a:lnTo>
                  <a:pt x="14591" y="3415"/>
                </a:lnTo>
                <a:lnTo>
                  <a:pt x="4967" y="0"/>
                </a:lnTo>
                <a:lnTo>
                  <a:pt x="3104" y="3415"/>
                </a:lnTo>
                <a:lnTo>
                  <a:pt x="3104" y="5278"/>
                </a:lnTo>
                <a:lnTo>
                  <a:pt x="1863" y="7451"/>
                </a:lnTo>
                <a:lnTo>
                  <a:pt x="0" y="8692"/>
                </a:lnTo>
                <a:lnTo>
                  <a:pt x="0" y="12728"/>
                </a:lnTo>
                <a:lnTo>
                  <a:pt x="7140" y="12728"/>
                </a:lnTo>
                <a:lnTo>
                  <a:pt x="10245" y="14901"/>
                </a:lnTo>
                <a:lnTo>
                  <a:pt x="12418" y="14901"/>
                </a:lnTo>
                <a:lnTo>
                  <a:pt x="15522" y="15833"/>
                </a:lnTo>
                <a:lnTo>
                  <a:pt x="44704" y="15833"/>
                </a:lnTo>
                <a:lnTo>
                  <a:pt x="37253" y="10555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32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0" name="CustomShape 23"/>
          <p:cNvSpPr/>
          <p:nvPr/>
        </p:nvSpPr>
        <p:spPr>
          <a:xfrm>
            <a:off x="5931360" y="2316600"/>
            <a:ext cx="33120" cy="12240"/>
          </a:xfrm>
          <a:custGeom>
            <a:avLst/>
            <a:gdLst/>
            <a:ahLst/>
            <a:rect l="l" t="t" r="r" b="b"/>
            <a:pathLst>
              <a:path w="24835" h="9313">
                <a:moveTo>
                  <a:pt x="4967" y="10555"/>
                </a:moveTo>
                <a:lnTo>
                  <a:pt x="10245" y="10555"/>
                </a:lnTo>
                <a:lnTo>
                  <a:pt x="14280" y="8382"/>
                </a:lnTo>
                <a:lnTo>
                  <a:pt x="17695" y="7140"/>
                </a:lnTo>
                <a:lnTo>
                  <a:pt x="19558" y="5278"/>
                </a:lnTo>
                <a:lnTo>
                  <a:pt x="24836" y="3104"/>
                </a:lnTo>
                <a:lnTo>
                  <a:pt x="2483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32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1" name="CustomShape 24"/>
          <p:cNvSpPr/>
          <p:nvPr/>
        </p:nvSpPr>
        <p:spPr>
          <a:xfrm>
            <a:off x="6069960" y="2287800"/>
            <a:ext cx="33120" cy="54000"/>
          </a:xfrm>
          <a:custGeom>
            <a:avLst/>
            <a:gdLst/>
            <a:ahLst/>
            <a:rect l="l" t="t" r="r" b="b"/>
            <a:pathLst>
              <a:path w="24835" h="40357">
                <a:moveTo>
                  <a:pt x="21731" y="0"/>
                </a:moveTo>
                <a:lnTo>
                  <a:pt x="14591" y="0"/>
                </a:lnTo>
                <a:lnTo>
                  <a:pt x="9313" y="0"/>
                </a:lnTo>
                <a:lnTo>
                  <a:pt x="4967" y="2173"/>
                </a:lnTo>
                <a:lnTo>
                  <a:pt x="1863" y="4346"/>
                </a:lnTo>
                <a:lnTo>
                  <a:pt x="0" y="11797"/>
                </a:lnTo>
                <a:lnTo>
                  <a:pt x="0" y="26698"/>
                </a:lnTo>
                <a:lnTo>
                  <a:pt x="1863" y="41289"/>
                </a:lnTo>
                <a:lnTo>
                  <a:pt x="7140" y="39116"/>
                </a:lnTo>
                <a:lnTo>
                  <a:pt x="11487" y="39116"/>
                </a:lnTo>
                <a:lnTo>
                  <a:pt x="14591" y="39116"/>
                </a:lnTo>
                <a:lnTo>
                  <a:pt x="16454" y="37253"/>
                </a:lnTo>
                <a:lnTo>
                  <a:pt x="26078" y="37253"/>
                </a:lnTo>
                <a:lnTo>
                  <a:pt x="23904" y="17075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32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2" name="CustomShape 25"/>
          <p:cNvSpPr/>
          <p:nvPr/>
        </p:nvSpPr>
        <p:spPr>
          <a:xfrm>
            <a:off x="6535080" y="2420280"/>
            <a:ext cx="45720" cy="28800"/>
          </a:xfrm>
          <a:custGeom>
            <a:avLst/>
            <a:gdLst/>
            <a:ahLst/>
            <a:rect l="l" t="t" r="r" b="b"/>
            <a:pathLst>
              <a:path w="34149" h="21731">
                <a:moveTo>
                  <a:pt x="21731" y="3415"/>
                </a:moveTo>
                <a:lnTo>
                  <a:pt x="14591" y="5278"/>
                </a:lnTo>
                <a:lnTo>
                  <a:pt x="7140" y="9624"/>
                </a:lnTo>
                <a:lnTo>
                  <a:pt x="0" y="10555"/>
                </a:lnTo>
                <a:lnTo>
                  <a:pt x="3104" y="24525"/>
                </a:lnTo>
                <a:lnTo>
                  <a:pt x="7140" y="22352"/>
                </a:lnTo>
                <a:lnTo>
                  <a:pt x="10245" y="22352"/>
                </a:lnTo>
                <a:lnTo>
                  <a:pt x="12418" y="22352"/>
                </a:lnTo>
                <a:lnTo>
                  <a:pt x="12418" y="20179"/>
                </a:lnTo>
                <a:lnTo>
                  <a:pt x="15522" y="20179"/>
                </a:lnTo>
                <a:lnTo>
                  <a:pt x="21731" y="17075"/>
                </a:lnTo>
                <a:lnTo>
                  <a:pt x="24836" y="12728"/>
                </a:lnTo>
                <a:lnTo>
                  <a:pt x="29182" y="9624"/>
                </a:lnTo>
                <a:lnTo>
                  <a:pt x="32286" y="5278"/>
                </a:lnTo>
                <a:lnTo>
                  <a:pt x="36322" y="0"/>
                </a:lnTo>
                <a:lnTo>
                  <a:pt x="27009" y="0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32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3" name="CustomShape 26"/>
          <p:cNvSpPr/>
          <p:nvPr/>
        </p:nvSpPr>
        <p:spPr>
          <a:xfrm>
            <a:off x="5573160" y="747720"/>
            <a:ext cx="3992760" cy="3149280"/>
          </a:xfrm>
          <a:custGeom>
            <a:avLst/>
            <a:gdLst/>
            <a:ahLst/>
            <a:rect l="l" t="t" r="r" b="b"/>
            <a:pathLst>
              <a:path w="2967861" h="2340761">
                <a:moveTo>
                  <a:pt x="2965999" y="516271"/>
                </a:moveTo>
                <a:lnTo>
                  <a:pt x="2956685" y="502612"/>
                </a:lnTo>
                <a:lnTo>
                  <a:pt x="2945199" y="489883"/>
                </a:lnTo>
                <a:lnTo>
                  <a:pt x="2934644" y="477155"/>
                </a:lnTo>
                <a:lnTo>
                  <a:pt x="2930608" y="477155"/>
                </a:lnTo>
                <a:lnTo>
                  <a:pt x="2929677" y="477155"/>
                </a:lnTo>
                <a:lnTo>
                  <a:pt x="2927503" y="479328"/>
                </a:lnTo>
                <a:lnTo>
                  <a:pt x="2925330" y="479328"/>
                </a:lnTo>
                <a:lnTo>
                  <a:pt x="2923158" y="480260"/>
                </a:lnTo>
                <a:lnTo>
                  <a:pt x="2905462" y="477155"/>
                </a:lnTo>
                <a:lnTo>
                  <a:pt x="2896149" y="469705"/>
                </a:lnTo>
                <a:lnTo>
                  <a:pt x="2889008" y="460081"/>
                </a:lnTo>
                <a:lnTo>
                  <a:pt x="2881868" y="449526"/>
                </a:lnTo>
                <a:lnTo>
                  <a:pt x="2871313" y="439902"/>
                </a:lnTo>
                <a:lnTo>
                  <a:pt x="2866035" y="435555"/>
                </a:lnTo>
                <a:lnTo>
                  <a:pt x="2859827" y="435555"/>
                </a:lnTo>
                <a:lnTo>
                  <a:pt x="2854549" y="434624"/>
                </a:lnTo>
                <a:lnTo>
                  <a:pt x="2849271" y="434624"/>
                </a:lnTo>
                <a:lnTo>
                  <a:pt x="2843994" y="430278"/>
                </a:lnTo>
                <a:lnTo>
                  <a:pt x="2810776" y="395508"/>
                </a:lnTo>
                <a:lnTo>
                  <a:pt x="2751481" y="370051"/>
                </a:lnTo>
                <a:lnTo>
                  <a:pt x="2747445" y="370983"/>
                </a:lnTo>
                <a:lnTo>
                  <a:pt x="2744340" y="373156"/>
                </a:lnTo>
                <a:lnTo>
                  <a:pt x="2740305" y="377502"/>
                </a:lnTo>
                <a:lnTo>
                  <a:pt x="2735027" y="378433"/>
                </a:lnTo>
                <a:lnTo>
                  <a:pt x="2729750" y="378433"/>
                </a:lnTo>
                <a:lnTo>
                  <a:pt x="2723541" y="378433"/>
                </a:lnTo>
                <a:lnTo>
                  <a:pt x="2708950" y="373156"/>
                </a:lnTo>
                <a:lnTo>
                  <a:pt x="2696532" y="365705"/>
                </a:lnTo>
                <a:lnTo>
                  <a:pt x="2678836" y="362601"/>
                </a:lnTo>
                <a:lnTo>
                  <a:pt x="2678836" y="367878"/>
                </a:lnTo>
                <a:lnTo>
                  <a:pt x="2678836" y="373156"/>
                </a:lnTo>
                <a:lnTo>
                  <a:pt x="2676664" y="377502"/>
                </a:lnTo>
                <a:lnTo>
                  <a:pt x="2676664" y="380607"/>
                </a:lnTo>
                <a:lnTo>
                  <a:pt x="2678836" y="382780"/>
                </a:lnTo>
                <a:lnTo>
                  <a:pt x="2681010" y="385884"/>
                </a:lnTo>
                <a:lnTo>
                  <a:pt x="2684114" y="392093"/>
                </a:lnTo>
                <a:lnTo>
                  <a:pt x="2681941" y="397371"/>
                </a:lnTo>
                <a:lnTo>
                  <a:pt x="2681941" y="400475"/>
                </a:lnTo>
                <a:lnTo>
                  <a:pt x="2681010" y="404821"/>
                </a:lnTo>
                <a:lnTo>
                  <a:pt x="2678836" y="406994"/>
                </a:lnTo>
                <a:lnTo>
                  <a:pt x="2678836" y="412272"/>
                </a:lnTo>
                <a:lnTo>
                  <a:pt x="2671696" y="406994"/>
                </a:lnTo>
                <a:lnTo>
                  <a:pt x="2666419" y="402648"/>
                </a:lnTo>
                <a:lnTo>
                  <a:pt x="2660210" y="395198"/>
                </a:lnTo>
                <a:lnTo>
                  <a:pt x="2654932" y="389920"/>
                </a:lnTo>
                <a:lnTo>
                  <a:pt x="2651828" y="382469"/>
                </a:lnTo>
                <a:lnTo>
                  <a:pt x="2616437" y="382469"/>
                </a:lnTo>
                <a:lnTo>
                  <a:pt x="2581978" y="382469"/>
                </a:lnTo>
                <a:lnTo>
                  <a:pt x="2547518" y="385574"/>
                </a:lnTo>
                <a:lnTo>
                  <a:pt x="2544414" y="384642"/>
                </a:lnTo>
                <a:lnTo>
                  <a:pt x="2542240" y="380296"/>
                </a:lnTo>
                <a:lnTo>
                  <a:pt x="2538205" y="378123"/>
                </a:lnTo>
                <a:lnTo>
                  <a:pt x="2535100" y="365395"/>
                </a:lnTo>
                <a:lnTo>
                  <a:pt x="2532927" y="350493"/>
                </a:lnTo>
                <a:lnTo>
                  <a:pt x="2527650" y="333419"/>
                </a:lnTo>
                <a:lnTo>
                  <a:pt x="2515232" y="330314"/>
                </a:lnTo>
                <a:lnTo>
                  <a:pt x="2498468" y="327210"/>
                </a:lnTo>
                <a:lnTo>
                  <a:pt x="2481703" y="325037"/>
                </a:lnTo>
                <a:lnTo>
                  <a:pt x="2464008" y="325037"/>
                </a:lnTo>
                <a:lnTo>
                  <a:pt x="2451590" y="330314"/>
                </a:lnTo>
                <a:lnTo>
                  <a:pt x="2437931" y="325037"/>
                </a:lnTo>
                <a:lnTo>
                  <a:pt x="2427375" y="315413"/>
                </a:lnTo>
                <a:lnTo>
                  <a:pt x="2420235" y="304858"/>
                </a:lnTo>
                <a:lnTo>
                  <a:pt x="2414958" y="293371"/>
                </a:lnTo>
                <a:lnTo>
                  <a:pt x="2401298" y="293371"/>
                </a:lnTo>
                <a:lnTo>
                  <a:pt x="2388880" y="293371"/>
                </a:lnTo>
                <a:lnTo>
                  <a:pt x="2378325" y="297718"/>
                </a:lnTo>
                <a:lnTo>
                  <a:pt x="2373047" y="295544"/>
                </a:lnTo>
                <a:lnTo>
                  <a:pt x="2369012" y="293371"/>
                </a:lnTo>
                <a:lnTo>
                  <a:pt x="2365907" y="291198"/>
                </a:lnTo>
                <a:lnTo>
                  <a:pt x="2365907" y="288094"/>
                </a:lnTo>
                <a:lnTo>
                  <a:pt x="2363734" y="285921"/>
                </a:lnTo>
                <a:lnTo>
                  <a:pt x="2363734" y="282816"/>
                </a:lnTo>
                <a:lnTo>
                  <a:pt x="2361561" y="276607"/>
                </a:lnTo>
                <a:lnTo>
                  <a:pt x="2358457" y="273503"/>
                </a:lnTo>
                <a:lnTo>
                  <a:pt x="2351316" y="268225"/>
                </a:lnTo>
                <a:lnTo>
                  <a:pt x="2334552" y="262016"/>
                </a:lnTo>
                <a:lnTo>
                  <a:pt x="2315925" y="256739"/>
                </a:lnTo>
                <a:lnTo>
                  <a:pt x="2296057" y="251461"/>
                </a:lnTo>
                <a:lnTo>
                  <a:pt x="2276188" y="249288"/>
                </a:lnTo>
                <a:lnTo>
                  <a:pt x="2258493" y="249288"/>
                </a:lnTo>
                <a:lnTo>
                  <a:pt x="2247007" y="253634"/>
                </a:lnTo>
                <a:lnTo>
                  <a:pt x="2234589" y="256739"/>
                </a:lnTo>
                <a:lnTo>
                  <a:pt x="2237693" y="273813"/>
                </a:lnTo>
                <a:lnTo>
                  <a:pt x="2241729" y="286541"/>
                </a:lnTo>
                <a:lnTo>
                  <a:pt x="2243902" y="305479"/>
                </a:lnTo>
                <a:lnTo>
                  <a:pt x="2236762" y="305479"/>
                </a:lnTo>
                <a:lnTo>
                  <a:pt x="2232726" y="303306"/>
                </a:lnTo>
                <a:lnTo>
                  <a:pt x="2227448" y="303306"/>
                </a:lnTo>
                <a:lnTo>
                  <a:pt x="2225275" y="303306"/>
                </a:lnTo>
                <a:lnTo>
                  <a:pt x="2222171" y="303306"/>
                </a:lnTo>
                <a:lnTo>
                  <a:pt x="2218135" y="306410"/>
                </a:lnTo>
                <a:lnTo>
                  <a:pt x="2215030" y="310756"/>
                </a:lnTo>
                <a:lnTo>
                  <a:pt x="2207890" y="306410"/>
                </a:lnTo>
                <a:lnTo>
                  <a:pt x="2201681" y="303306"/>
                </a:lnTo>
                <a:lnTo>
                  <a:pt x="2198577" y="298028"/>
                </a:lnTo>
                <a:lnTo>
                  <a:pt x="2193299" y="293682"/>
                </a:lnTo>
                <a:lnTo>
                  <a:pt x="2188022" y="288404"/>
                </a:lnTo>
                <a:lnTo>
                  <a:pt x="2174362" y="310756"/>
                </a:lnTo>
                <a:lnTo>
                  <a:pt x="2165980" y="308583"/>
                </a:lnTo>
                <a:lnTo>
                  <a:pt x="2158840" y="306410"/>
                </a:lnTo>
                <a:lnTo>
                  <a:pt x="2152631" y="303306"/>
                </a:lnTo>
                <a:lnTo>
                  <a:pt x="2149526" y="298028"/>
                </a:lnTo>
                <a:lnTo>
                  <a:pt x="2147353" y="290577"/>
                </a:lnTo>
                <a:lnTo>
                  <a:pt x="2147353" y="280953"/>
                </a:lnTo>
                <a:lnTo>
                  <a:pt x="2140213" y="290577"/>
                </a:lnTo>
                <a:lnTo>
                  <a:pt x="2137109" y="301132"/>
                </a:lnTo>
                <a:lnTo>
                  <a:pt x="2133073" y="312619"/>
                </a:lnTo>
                <a:lnTo>
                  <a:pt x="2127795" y="321001"/>
                </a:lnTo>
                <a:lnTo>
                  <a:pt x="2125622" y="323174"/>
                </a:lnTo>
                <a:lnTo>
                  <a:pt x="2123449" y="325347"/>
                </a:lnTo>
                <a:lnTo>
                  <a:pt x="2112894" y="317896"/>
                </a:lnTo>
                <a:lnTo>
                  <a:pt x="2100476" y="310446"/>
                </a:lnTo>
                <a:lnTo>
                  <a:pt x="2091163" y="300822"/>
                </a:lnTo>
                <a:lnTo>
                  <a:pt x="2088989" y="295544"/>
                </a:lnTo>
                <a:lnTo>
                  <a:pt x="2088058" y="291198"/>
                </a:lnTo>
                <a:lnTo>
                  <a:pt x="2088058" y="288094"/>
                </a:lnTo>
                <a:lnTo>
                  <a:pt x="2085885" y="283747"/>
                </a:lnTo>
                <a:lnTo>
                  <a:pt x="2083712" y="280643"/>
                </a:lnTo>
                <a:lnTo>
                  <a:pt x="2090852" y="261706"/>
                </a:lnTo>
                <a:lnTo>
                  <a:pt x="2103270" y="248978"/>
                </a:lnTo>
                <a:lnTo>
                  <a:pt x="2093957" y="212034"/>
                </a:lnTo>
                <a:lnTo>
                  <a:pt x="2090852" y="212034"/>
                </a:lnTo>
                <a:lnTo>
                  <a:pt x="2090852" y="206757"/>
                </a:lnTo>
                <a:lnTo>
                  <a:pt x="2070984" y="208930"/>
                </a:lnTo>
                <a:lnTo>
                  <a:pt x="2058566" y="214208"/>
                </a:lnTo>
                <a:lnTo>
                  <a:pt x="2047079" y="223831"/>
                </a:lnTo>
                <a:lnTo>
                  <a:pt x="2036524" y="218554"/>
                </a:lnTo>
                <a:lnTo>
                  <a:pt x="2025038" y="212345"/>
                </a:lnTo>
                <a:lnTo>
                  <a:pt x="2014482" y="207067"/>
                </a:lnTo>
                <a:lnTo>
                  <a:pt x="2012310" y="209240"/>
                </a:lnTo>
                <a:lnTo>
                  <a:pt x="2012310" y="211414"/>
                </a:lnTo>
                <a:lnTo>
                  <a:pt x="2010136" y="211414"/>
                </a:lnTo>
                <a:lnTo>
                  <a:pt x="2007032" y="212345"/>
                </a:lnTo>
                <a:lnTo>
                  <a:pt x="2007032" y="218554"/>
                </a:lnTo>
                <a:lnTo>
                  <a:pt x="2007032" y="223831"/>
                </a:lnTo>
                <a:lnTo>
                  <a:pt x="2007032" y="226936"/>
                </a:lnTo>
                <a:lnTo>
                  <a:pt x="2007032" y="229109"/>
                </a:lnTo>
                <a:lnTo>
                  <a:pt x="2007032" y="232213"/>
                </a:lnTo>
                <a:lnTo>
                  <a:pt x="2002996" y="243700"/>
                </a:lnTo>
                <a:lnTo>
                  <a:pt x="1950841" y="239354"/>
                </a:lnTo>
                <a:lnTo>
                  <a:pt x="1948668" y="234076"/>
                </a:lnTo>
                <a:lnTo>
                  <a:pt x="1948668" y="228799"/>
                </a:lnTo>
                <a:lnTo>
                  <a:pt x="1946495" y="223521"/>
                </a:lnTo>
                <a:lnTo>
                  <a:pt x="1946495" y="218243"/>
                </a:lnTo>
                <a:lnTo>
                  <a:pt x="1946495" y="216070"/>
                </a:lnTo>
                <a:lnTo>
                  <a:pt x="1934077" y="206446"/>
                </a:lnTo>
                <a:lnTo>
                  <a:pt x="1921659" y="204273"/>
                </a:lnTo>
                <a:lnTo>
                  <a:pt x="1904895" y="204273"/>
                </a:lnTo>
                <a:lnTo>
                  <a:pt x="1887200" y="206446"/>
                </a:lnTo>
                <a:lnTo>
                  <a:pt x="1887200" y="219175"/>
                </a:lnTo>
                <a:lnTo>
                  <a:pt x="1877886" y="219175"/>
                </a:lnTo>
                <a:lnTo>
                  <a:pt x="1877886" y="218243"/>
                </a:lnTo>
                <a:lnTo>
                  <a:pt x="1875713" y="218243"/>
                </a:lnTo>
                <a:lnTo>
                  <a:pt x="1873540" y="216070"/>
                </a:lnTo>
                <a:lnTo>
                  <a:pt x="1875713" y="206446"/>
                </a:lnTo>
                <a:lnTo>
                  <a:pt x="1877886" y="198996"/>
                </a:lnTo>
                <a:lnTo>
                  <a:pt x="1880060" y="193718"/>
                </a:lnTo>
                <a:lnTo>
                  <a:pt x="1883164" y="188441"/>
                </a:lnTo>
                <a:lnTo>
                  <a:pt x="1883164" y="182232"/>
                </a:lnTo>
                <a:lnTo>
                  <a:pt x="1873851" y="186578"/>
                </a:lnTo>
                <a:lnTo>
                  <a:pt x="1866710" y="191856"/>
                </a:lnTo>
                <a:lnTo>
                  <a:pt x="1859570" y="197133"/>
                </a:lnTo>
                <a:lnTo>
                  <a:pt x="1854293" y="203342"/>
                </a:lnTo>
                <a:lnTo>
                  <a:pt x="1851188" y="201169"/>
                </a:lnTo>
                <a:lnTo>
                  <a:pt x="1849015" y="201169"/>
                </a:lnTo>
                <a:lnTo>
                  <a:pt x="1849015" y="198996"/>
                </a:lnTo>
                <a:lnTo>
                  <a:pt x="1849015" y="196823"/>
                </a:lnTo>
                <a:lnTo>
                  <a:pt x="1849015" y="195891"/>
                </a:lnTo>
                <a:lnTo>
                  <a:pt x="1851188" y="191545"/>
                </a:lnTo>
                <a:lnTo>
                  <a:pt x="1851188" y="188441"/>
                </a:lnTo>
                <a:lnTo>
                  <a:pt x="1834424" y="186267"/>
                </a:lnTo>
                <a:lnTo>
                  <a:pt x="1819833" y="188441"/>
                </a:lnTo>
                <a:lnTo>
                  <a:pt x="1807415" y="195891"/>
                </a:lnTo>
                <a:lnTo>
                  <a:pt x="1803379" y="195891"/>
                </a:lnTo>
                <a:lnTo>
                  <a:pt x="1815797" y="180990"/>
                </a:lnTo>
                <a:lnTo>
                  <a:pt x="1832561" y="169503"/>
                </a:lnTo>
                <a:lnTo>
                  <a:pt x="1849325" y="159880"/>
                </a:lnTo>
                <a:lnTo>
                  <a:pt x="1863916" y="151498"/>
                </a:lnTo>
                <a:lnTo>
                  <a:pt x="1869194" y="141874"/>
                </a:lnTo>
                <a:lnTo>
                  <a:pt x="1873230" y="132250"/>
                </a:lnTo>
                <a:lnTo>
                  <a:pt x="1878507" y="123868"/>
                </a:lnTo>
                <a:lnTo>
                  <a:pt x="1890925" y="114244"/>
                </a:lnTo>
                <a:lnTo>
                  <a:pt x="1890925" y="90029"/>
                </a:lnTo>
                <a:lnTo>
                  <a:pt x="1881612" y="77301"/>
                </a:lnTo>
                <a:lnTo>
                  <a:pt x="1873230" y="65815"/>
                </a:lnTo>
                <a:lnTo>
                  <a:pt x="1861743" y="57432"/>
                </a:lnTo>
                <a:lnTo>
                  <a:pt x="1847152" y="49982"/>
                </a:lnTo>
                <a:lnTo>
                  <a:pt x="1847152" y="47809"/>
                </a:lnTo>
                <a:lnTo>
                  <a:pt x="1847152" y="45636"/>
                </a:lnTo>
                <a:lnTo>
                  <a:pt x="1844979" y="43462"/>
                </a:lnTo>
                <a:lnTo>
                  <a:pt x="1844048" y="45636"/>
                </a:lnTo>
                <a:lnTo>
                  <a:pt x="1827284" y="50913"/>
                </a:lnTo>
                <a:lnTo>
                  <a:pt x="1812693" y="53086"/>
                </a:lnTo>
                <a:lnTo>
                  <a:pt x="1800275" y="55259"/>
                </a:lnTo>
                <a:lnTo>
                  <a:pt x="1787857" y="60537"/>
                </a:lnTo>
                <a:lnTo>
                  <a:pt x="1780717" y="50913"/>
                </a:lnTo>
                <a:lnTo>
                  <a:pt x="1773577" y="43462"/>
                </a:lnTo>
                <a:lnTo>
                  <a:pt x="1766436" y="40358"/>
                </a:lnTo>
                <a:lnTo>
                  <a:pt x="1751845" y="36012"/>
                </a:lnTo>
                <a:lnTo>
                  <a:pt x="1752777" y="30734"/>
                </a:lnTo>
                <a:lnTo>
                  <a:pt x="1754950" y="28561"/>
                </a:lnTo>
                <a:lnTo>
                  <a:pt x="1757123" y="25457"/>
                </a:lnTo>
                <a:lnTo>
                  <a:pt x="1760227" y="23283"/>
                </a:lnTo>
                <a:lnTo>
                  <a:pt x="1762401" y="22352"/>
                </a:lnTo>
                <a:lnTo>
                  <a:pt x="1767678" y="20179"/>
                </a:lnTo>
                <a:lnTo>
                  <a:pt x="1766747" y="14901"/>
                </a:lnTo>
                <a:lnTo>
                  <a:pt x="1762711" y="10555"/>
                </a:lnTo>
                <a:lnTo>
                  <a:pt x="1760538" y="7451"/>
                </a:lnTo>
                <a:lnTo>
                  <a:pt x="1759607" y="5278"/>
                </a:lnTo>
                <a:lnTo>
                  <a:pt x="1755571" y="0"/>
                </a:lnTo>
                <a:lnTo>
                  <a:pt x="1735702" y="0"/>
                </a:lnTo>
                <a:lnTo>
                  <a:pt x="1731666" y="18006"/>
                </a:lnTo>
                <a:lnTo>
                  <a:pt x="1721111" y="28561"/>
                </a:lnTo>
                <a:lnTo>
                  <a:pt x="1708693" y="38185"/>
                </a:lnTo>
                <a:lnTo>
                  <a:pt x="1695034" y="45636"/>
                </a:lnTo>
                <a:lnTo>
                  <a:pt x="1679511" y="53086"/>
                </a:lnTo>
                <a:lnTo>
                  <a:pt x="1679511" y="73265"/>
                </a:lnTo>
                <a:lnTo>
                  <a:pt x="1674234" y="73265"/>
                </a:lnTo>
                <a:lnTo>
                  <a:pt x="1668025" y="72334"/>
                </a:lnTo>
                <a:lnTo>
                  <a:pt x="1664921" y="72334"/>
                </a:lnTo>
                <a:lnTo>
                  <a:pt x="1659643" y="70161"/>
                </a:lnTo>
                <a:lnTo>
                  <a:pt x="1653434" y="75438"/>
                </a:lnTo>
                <a:lnTo>
                  <a:pt x="1646294" y="82889"/>
                </a:lnTo>
                <a:lnTo>
                  <a:pt x="1639153" y="88167"/>
                </a:lnTo>
                <a:lnTo>
                  <a:pt x="1632013" y="94376"/>
                </a:lnTo>
                <a:lnTo>
                  <a:pt x="1626736" y="94376"/>
                </a:lnTo>
                <a:lnTo>
                  <a:pt x="1616181" y="94376"/>
                </a:lnTo>
                <a:lnTo>
                  <a:pt x="1601590" y="94376"/>
                </a:lnTo>
                <a:lnTo>
                  <a:pt x="1586999" y="94376"/>
                </a:lnTo>
                <a:lnTo>
                  <a:pt x="1575512" y="94376"/>
                </a:lnTo>
                <a:lnTo>
                  <a:pt x="1572408" y="99653"/>
                </a:lnTo>
                <a:lnTo>
                  <a:pt x="1570235" y="104931"/>
                </a:lnTo>
                <a:lnTo>
                  <a:pt x="1567130" y="110208"/>
                </a:lnTo>
                <a:lnTo>
                  <a:pt x="1564957" y="117659"/>
                </a:lnTo>
                <a:lnTo>
                  <a:pt x="1543226" y="117659"/>
                </a:lnTo>
                <a:lnTo>
                  <a:pt x="1526462" y="123868"/>
                </a:lnTo>
                <a:lnTo>
                  <a:pt x="1511871" y="130077"/>
                </a:lnTo>
                <a:lnTo>
                  <a:pt x="1497280" y="141563"/>
                </a:lnTo>
                <a:lnTo>
                  <a:pt x="1484862" y="152118"/>
                </a:lnTo>
                <a:lnTo>
                  <a:pt x="1468098" y="161742"/>
                </a:lnTo>
                <a:lnTo>
                  <a:pt x="1462821" y="180679"/>
                </a:lnTo>
                <a:lnTo>
                  <a:pt x="1459716" y="198685"/>
                </a:lnTo>
                <a:lnTo>
                  <a:pt x="1455680" y="215760"/>
                </a:lnTo>
                <a:lnTo>
                  <a:pt x="1452576" y="215760"/>
                </a:lnTo>
                <a:lnTo>
                  <a:pt x="1445436" y="198685"/>
                </a:lnTo>
                <a:lnTo>
                  <a:pt x="1419358" y="203963"/>
                </a:lnTo>
                <a:lnTo>
                  <a:pt x="1395454" y="211414"/>
                </a:lnTo>
                <a:lnTo>
                  <a:pt x="1399490" y="233766"/>
                </a:lnTo>
                <a:lnTo>
                  <a:pt x="1404767" y="253945"/>
                </a:lnTo>
                <a:lnTo>
                  <a:pt x="1410045" y="275055"/>
                </a:lnTo>
                <a:lnTo>
                  <a:pt x="1419358" y="290888"/>
                </a:lnTo>
                <a:lnTo>
                  <a:pt x="1431776" y="304547"/>
                </a:lnTo>
                <a:lnTo>
                  <a:pt x="1431776" y="312929"/>
                </a:lnTo>
                <a:lnTo>
                  <a:pt x="1416254" y="302374"/>
                </a:lnTo>
                <a:lnTo>
                  <a:pt x="1399490" y="287473"/>
                </a:lnTo>
                <a:lnTo>
                  <a:pt x="1388934" y="272571"/>
                </a:lnTo>
                <a:lnTo>
                  <a:pt x="1368135" y="272571"/>
                </a:lnTo>
                <a:lnTo>
                  <a:pt x="1352612" y="275676"/>
                </a:lnTo>
                <a:lnTo>
                  <a:pt x="1338953" y="283127"/>
                </a:lnTo>
                <a:lnTo>
                  <a:pt x="1331812" y="274745"/>
                </a:lnTo>
                <a:lnTo>
                  <a:pt x="1328708" y="263258"/>
                </a:lnTo>
                <a:lnTo>
                  <a:pt x="1324672" y="252703"/>
                </a:lnTo>
                <a:lnTo>
                  <a:pt x="1321568" y="250530"/>
                </a:lnTo>
                <a:lnTo>
                  <a:pt x="1321568" y="249909"/>
                </a:lnTo>
                <a:lnTo>
                  <a:pt x="1319394" y="249909"/>
                </a:lnTo>
                <a:lnTo>
                  <a:pt x="1316290" y="249909"/>
                </a:lnTo>
                <a:lnTo>
                  <a:pt x="1312254" y="249909"/>
                </a:lnTo>
                <a:lnTo>
                  <a:pt x="1312254" y="284679"/>
                </a:lnTo>
                <a:lnTo>
                  <a:pt x="1289281" y="305789"/>
                </a:lnTo>
                <a:lnTo>
                  <a:pt x="1294559" y="320691"/>
                </a:lnTo>
                <a:lnTo>
                  <a:pt x="1299837" y="331246"/>
                </a:lnTo>
                <a:lnTo>
                  <a:pt x="1305114" y="343974"/>
                </a:lnTo>
                <a:lnTo>
                  <a:pt x="1309150" y="362911"/>
                </a:lnTo>
                <a:lnTo>
                  <a:pt x="1329018" y="370362"/>
                </a:lnTo>
                <a:lnTo>
                  <a:pt x="1350750" y="378744"/>
                </a:lnTo>
                <a:lnTo>
                  <a:pt x="1368445" y="386195"/>
                </a:lnTo>
                <a:lnTo>
                  <a:pt x="1368445" y="392403"/>
                </a:lnTo>
                <a:lnTo>
                  <a:pt x="1350750" y="386195"/>
                </a:lnTo>
                <a:lnTo>
                  <a:pt x="1332123" y="386195"/>
                </a:lnTo>
                <a:lnTo>
                  <a:pt x="1312254" y="386195"/>
                </a:lnTo>
                <a:lnTo>
                  <a:pt x="1314427" y="401096"/>
                </a:lnTo>
                <a:lnTo>
                  <a:pt x="1316601" y="418170"/>
                </a:lnTo>
                <a:lnTo>
                  <a:pt x="1319705" y="435245"/>
                </a:lnTo>
                <a:lnTo>
                  <a:pt x="1316601" y="453251"/>
                </a:lnTo>
                <a:lnTo>
                  <a:pt x="1310392" y="464737"/>
                </a:lnTo>
                <a:lnTo>
                  <a:pt x="1303251" y="479639"/>
                </a:lnTo>
                <a:lnTo>
                  <a:pt x="1296111" y="492367"/>
                </a:lnTo>
                <a:lnTo>
                  <a:pt x="1293006" y="494540"/>
                </a:lnTo>
                <a:lnTo>
                  <a:pt x="1290833" y="495472"/>
                </a:lnTo>
                <a:lnTo>
                  <a:pt x="1289902" y="497645"/>
                </a:lnTo>
                <a:lnTo>
                  <a:pt x="1269102" y="497645"/>
                </a:lnTo>
                <a:lnTo>
                  <a:pt x="1269102" y="492057"/>
                </a:lnTo>
                <a:lnTo>
                  <a:pt x="1276243" y="489883"/>
                </a:lnTo>
                <a:lnTo>
                  <a:pt x="1282452" y="486779"/>
                </a:lnTo>
                <a:lnTo>
                  <a:pt x="1287729" y="484606"/>
                </a:lnTo>
                <a:lnTo>
                  <a:pt x="1290833" y="480260"/>
                </a:lnTo>
                <a:lnTo>
                  <a:pt x="1296111" y="477155"/>
                </a:lnTo>
                <a:lnTo>
                  <a:pt x="1296111" y="460081"/>
                </a:lnTo>
                <a:lnTo>
                  <a:pt x="1300147" y="447352"/>
                </a:lnTo>
                <a:lnTo>
                  <a:pt x="1305424" y="435866"/>
                </a:lnTo>
                <a:lnTo>
                  <a:pt x="1302320" y="429657"/>
                </a:lnTo>
                <a:lnTo>
                  <a:pt x="1300147" y="423448"/>
                </a:lnTo>
                <a:lnTo>
                  <a:pt x="1296111" y="420344"/>
                </a:lnTo>
                <a:lnTo>
                  <a:pt x="1293006" y="415997"/>
                </a:lnTo>
                <a:lnTo>
                  <a:pt x="1290833" y="412893"/>
                </a:lnTo>
                <a:lnTo>
                  <a:pt x="1289902" y="407615"/>
                </a:lnTo>
                <a:lnTo>
                  <a:pt x="1289902" y="400165"/>
                </a:lnTo>
                <a:lnTo>
                  <a:pt x="1293006" y="390541"/>
                </a:lnTo>
                <a:lnTo>
                  <a:pt x="1296111" y="379054"/>
                </a:lnTo>
                <a:lnTo>
                  <a:pt x="1296111" y="366326"/>
                </a:lnTo>
                <a:lnTo>
                  <a:pt x="1293006" y="355771"/>
                </a:lnTo>
                <a:lnTo>
                  <a:pt x="1289902" y="340870"/>
                </a:lnTo>
                <a:lnTo>
                  <a:pt x="1283693" y="328141"/>
                </a:lnTo>
                <a:lnTo>
                  <a:pt x="1280589" y="318517"/>
                </a:lnTo>
                <a:lnTo>
                  <a:pt x="1282762" y="311067"/>
                </a:lnTo>
                <a:lnTo>
                  <a:pt x="1283693" y="299580"/>
                </a:lnTo>
                <a:lnTo>
                  <a:pt x="1287729" y="286852"/>
                </a:lnTo>
                <a:lnTo>
                  <a:pt x="1290833" y="271951"/>
                </a:lnTo>
                <a:lnTo>
                  <a:pt x="1293006" y="257049"/>
                </a:lnTo>
                <a:lnTo>
                  <a:pt x="1285866" y="249598"/>
                </a:lnTo>
                <a:lnTo>
                  <a:pt x="1280589" y="239975"/>
                </a:lnTo>
                <a:lnTo>
                  <a:pt x="1260720" y="239043"/>
                </a:lnTo>
                <a:lnTo>
                  <a:pt x="1243956" y="239975"/>
                </a:lnTo>
                <a:lnTo>
                  <a:pt x="1234643" y="246184"/>
                </a:lnTo>
                <a:lnTo>
                  <a:pt x="1227502" y="254566"/>
                </a:lnTo>
                <a:lnTo>
                  <a:pt x="1222225" y="266052"/>
                </a:lnTo>
                <a:lnTo>
                  <a:pt x="1218189" y="276607"/>
                </a:lnTo>
                <a:lnTo>
                  <a:pt x="1215085" y="290267"/>
                </a:lnTo>
                <a:lnTo>
                  <a:pt x="1211049" y="300822"/>
                </a:lnTo>
                <a:lnTo>
                  <a:pt x="1203909" y="310446"/>
                </a:lnTo>
                <a:lnTo>
                  <a:pt x="1193353" y="317896"/>
                </a:lnTo>
                <a:lnTo>
                  <a:pt x="1196458" y="338075"/>
                </a:lnTo>
                <a:lnTo>
                  <a:pt x="1198631" y="352977"/>
                </a:lnTo>
                <a:lnTo>
                  <a:pt x="1202667" y="370051"/>
                </a:lnTo>
                <a:lnTo>
                  <a:pt x="1200494" y="392403"/>
                </a:lnTo>
                <a:lnTo>
                  <a:pt x="1217258" y="392403"/>
                </a:lnTo>
                <a:lnTo>
                  <a:pt x="1218189" y="399854"/>
                </a:lnTo>
                <a:lnTo>
                  <a:pt x="1222225" y="405132"/>
                </a:lnTo>
                <a:lnTo>
                  <a:pt x="1224398" y="410409"/>
                </a:lnTo>
                <a:lnTo>
                  <a:pt x="1227502" y="414756"/>
                </a:lnTo>
                <a:lnTo>
                  <a:pt x="1232780" y="420033"/>
                </a:lnTo>
                <a:lnTo>
                  <a:pt x="1231849" y="423138"/>
                </a:lnTo>
                <a:lnTo>
                  <a:pt x="1231849" y="425311"/>
                </a:lnTo>
                <a:lnTo>
                  <a:pt x="1229676" y="427484"/>
                </a:lnTo>
                <a:lnTo>
                  <a:pt x="1220362" y="423138"/>
                </a:lnTo>
                <a:lnTo>
                  <a:pt x="1205771" y="415687"/>
                </a:lnTo>
                <a:lnTo>
                  <a:pt x="1190249" y="402959"/>
                </a:lnTo>
                <a:lnTo>
                  <a:pt x="1171622" y="390230"/>
                </a:lnTo>
                <a:lnTo>
                  <a:pt x="1159204" y="377502"/>
                </a:lnTo>
                <a:lnTo>
                  <a:pt x="1149891" y="366016"/>
                </a:lnTo>
                <a:lnTo>
                  <a:pt x="1142751" y="366016"/>
                </a:lnTo>
                <a:lnTo>
                  <a:pt x="1135611" y="366016"/>
                </a:lnTo>
                <a:lnTo>
                  <a:pt x="1130333" y="363842"/>
                </a:lnTo>
                <a:lnTo>
                  <a:pt x="1126297" y="362911"/>
                </a:lnTo>
                <a:lnTo>
                  <a:pt x="1119157" y="366016"/>
                </a:lnTo>
                <a:lnTo>
                  <a:pt x="1116052" y="368189"/>
                </a:lnTo>
                <a:lnTo>
                  <a:pt x="1112017" y="371293"/>
                </a:lnTo>
                <a:lnTo>
                  <a:pt x="1106739" y="375639"/>
                </a:lnTo>
                <a:lnTo>
                  <a:pt x="1106739" y="383090"/>
                </a:lnTo>
                <a:lnTo>
                  <a:pt x="1106739" y="388368"/>
                </a:lnTo>
                <a:lnTo>
                  <a:pt x="1108912" y="392714"/>
                </a:lnTo>
                <a:lnTo>
                  <a:pt x="1111085" y="395818"/>
                </a:lnTo>
                <a:lnTo>
                  <a:pt x="1114190" y="400165"/>
                </a:lnTo>
                <a:lnTo>
                  <a:pt x="1114190" y="405442"/>
                </a:lnTo>
                <a:lnTo>
                  <a:pt x="1112017" y="410720"/>
                </a:lnTo>
                <a:lnTo>
                  <a:pt x="1112017" y="415066"/>
                </a:lnTo>
                <a:lnTo>
                  <a:pt x="1111085" y="415997"/>
                </a:lnTo>
                <a:lnTo>
                  <a:pt x="1108912" y="420344"/>
                </a:lnTo>
                <a:lnTo>
                  <a:pt x="1106739" y="423448"/>
                </a:lnTo>
                <a:lnTo>
                  <a:pt x="1099599" y="422517"/>
                </a:lnTo>
                <a:lnTo>
                  <a:pt x="1096495" y="422517"/>
                </a:lnTo>
                <a:lnTo>
                  <a:pt x="1094321" y="420344"/>
                </a:lnTo>
                <a:lnTo>
                  <a:pt x="1092148" y="418170"/>
                </a:lnTo>
                <a:lnTo>
                  <a:pt x="1089044" y="415066"/>
                </a:lnTo>
                <a:lnTo>
                  <a:pt x="1086871" y="412893"/>
                </a:lnTo>
                <a:lnTo>
                  <a:pt x="1083766" y="412893"/>
                </a:lnTo>
                <a:lnTo>
                  <a:pt x="1072280" y="415997"/>
                </a:lnTo>
                <a:lnTo>
                  <a:pt x="1061724" y="420344"/>
                </a:lnTo>
                <a:lnTo>
                  <a:pt x="1048065" y="425621"/>
                </a:lnTo>
                <a:lnTo>
                  <a:pt x="1035647" y="430899"/>
                </a:lnTo>
                <a:lnTo>
                  <a:pt x="1030369" y="436176"/>
                </a:lnTo>
                <a:lnTo>
                  <a:pt x="1021056" y="436176"/>
                </a:lnTo>
                <a:lnTo>
                  <a:pt x="1028196" y="425621"/>
                </a:lnTo>
                <a:lnTo>
                  <a:pt x="1035336" y="420344"/>
                </a:lnTo>
                <a:lnTo>
                  <a:pt x="1044650" y="415066"/>
                </a:lnTo>
                <a:lnTo>
                  <a:pt x="1053963" y="407615"/>
                </a:lnTo>
                <a:lnTo>
                  <a:pt x="1040304" y="403269"/>
                </a:lnTo>
                <a:lnTo>
                  <a:pt x="1025713" y="400165"/>
                </a:lnTo>
                <a:lnTo>
                  <a:pt x="1010190" y="400165"/>
                </a:lnTo>
                <a:lnTo>
                  <a:pt x="1008017" y="407615"/>
                </a:lnTo>
                <a:lnTo>
                  <a:pt x="1008017" y="412893"/>
                </a:lnTo>
                <a:lnTo>
                  <a:pt x="1005844" y="415997"/>
                </a:lnTo>
                <a:lnTo>
                  <a:pt x="1003671" y="420344"/>
                </a:lnTo>
                <a:lnTo>
                  <a:pt x="1000567" y="423448"/>
                </a:lnTo>
                <a:lnTo>
                  <a:pt x="1000567" y="427794"/>
                </a:lnTo>
                <a:lnTo>
                  <a:pt x="996531" y="425621"/>
                </a:lnTo>
                <a:lnTo>
                  <a:pt x="995600" y="422517"/>
                </a:lnTo>
                <a:lnTo>
                  <a:pt x="993426" y="420344"/>
                </a:lnTo>
                <a:lnTo>
                  <a:pt x="991253" y="415997"/>
                </a:lnTo>
                <a:lnTo>
                  <a:pt x="990322" y="412893"/>
                </a:lnTo>
                <a:lnTo>
                  <a:pt x="986286" y="410720"/>
                </a:lnTo>
                <a:lnTo>
                  <a:pt x="983182" y="408547"/>
                </a:lnTo>
                <a:lnTo>
                  <a:pt x="981009" y="410720"/>
                </a:lnTo>
                <a:lnTo>
                  <a:pt x="975731" y="410720"/>
                </a:lnTo>
                <a:lnTo>
                  <a:pt x="969522" y="412893"/>
                </a:lnTo>
                <a:lnTo>
                  <a:pt x="957104" y="429967"/>
                </a:lnTo>
                <a:lnTo>
                  <a:pt x="942513" y="443627"/>
                </a:lnTo>
                <a:lnTo>
                  <a:pt x="930095" y="460702"/>
                </a:lnTo>
                <a:lnTo>
                  <a:pt x="932269" y="465979"/>
                </a:lnTo>
                <a:lnTo>
                  <a:pt x="932269" y="470325"/>
                </a:lnTo>
                <a:lnTo>
                  <a:pt x="932269" y="475603"/>
                </a:lnTo>
                <a:lnTo>
                  <a:pt x="932269" y="479949"/>
                </a:lnTo>
                <a:lnTo>
                  <a:pt x="930095" y="485227"/>
                </a:lnTo>
                <a:lnTo>
                  <a:pt x="926060" y="487400"/>
                </a:lnTo>
                <a:lnTo>
                  <a:pt x="925128" y="487400"/>
                </a:lnTo>
                <a:lnTo>
                  <a:pt x="922955" y="488331"/>
                </a:lnTo>
                <a:lnTo>
                  <a:pt x="920782" y="488331"/>
                </a:lnTo>
                <a:lnTo>
                  <a:pt x="915504" y="488331"/>
                </a:lnTo>
                <a:lnTo>
                  <a:pt x="911469" y="487400"/>
                </a:lnTo>
                <a:lnTo>
                  <a:pt x="908364" y="485227"/>
                </a:lnTo>
                <a:lnTo>
                  <a:pt x="906191" y="483054"/>
                </a:lnTo>
                <a:lnTo>
                  <a:pt x="900914" y="480881"/>
                </a:lnTo>
                <a:lnTo>
                  <a:pt x="900914" y="460702"/>
                </a:lnTo>
                <a:lnTo>
                  <a:pt x="908054" y="460702"/>
                </a:lnTo>
                <a:lnTo>
                  <a:pt x="911158" y="458528"/>
                </a:lnTo>
                <a:lnTo>
                  <a:pt x="913331" y="458528"/>
                </a:lnTo>
                <a:lnTo>
                  <a:pt x="917367" y="457597"/>
                </a:lnTo>
                <a:lnTo>
                  <a:pt x="917367" y="447973"/>
                </a:lnTo>
                <a:lnTo>
                  <a:pt x="911158" y="438349"/>
                </a:lnTo>
                <a:lnTo>
                  <a:pt x="904018" y="427794"/>
                </a:lnTo>
                <a:lnTo>
                  <a:pt x="896878" y="420344"/>
                </a:lnTo>
                <a:lnTo>
                  <a:pt x="866765" y="420344"/>
                </a:lnTo>
                <a:lnTo>
                  <a:pt x="873905" y="464737"/>
                </a:lnTo>
                <a:lnTo>
                  <a:pt x="877009" y="504785"/>
                </a:lnTo>
                <a:lnTo>
                  <a:pt x="869869" y="502612"/>
                </a:lnTo>
                <a:lnTo>
                  <a:pt x="862729" y="501680"/>
                </a:lnTo>
                <a:lnTo>
                  <a:pt x="855588" y="499507"/>
                </a:lnTo>
                <a:lnTo>
                  <a:pt x="850311" y="497334"/>
                </a:lnTo>
                <a:lnTo>
                  <a:pt x="840997" y="510062"/>
                </a:lnTo>
                <a:lnTo>
                  <a:pt x="830442" y="521549"/>
                </a:lnTo>
                <a:lnTo>
                  <a:pt x="813678" y="529000"/>
                </a:lnTo>
                <a:lnTo>
                  <a:pt x="815851" y="534277"/>
                </a:lnTo>
                <a:lnTo>
                  <a:pt x="815851" y="537382"/>
                </a:lnTo>
                <a:lnTo>
                  <a:pt x="815851" y="539555"/>
                </a:lnTo>
                <a:lnTo>
                  <a:pt x="818025" y="541728"/>
                </a:lnTo>
                <a:lnTo>
                  <a:pt x="818956" y="543901"/>
                </a:lnTo>
                <a:lnTo>
                  <a:pt x="821129" y="544832"/>
                </a:lnTo>
                <a:lnTo>
                  <a:pt x="821129" y="551041"/>
                </a:lnTo>
                <a:lnTo>
                  <a:pt x="818956" y="556319"/>
                </a:lnTo>
                <a:lnTo>
                  <a:pt x="818025" y="558492"/>
                </a:lnTo>
                <a:lnTo>
                  <a:pt x="815851" y="561596"/>
                </a:lnTo>
                <a:lnTo>
                  <a:pt x="813678" y="565943"/>
                </a:lnTo>
                <a:lnTo>
                  <a:pt x="799087" y="559734"/>
                </a:lnTo>
                <a:lnTo>
                  <a:pt x="786669" y="552283"/>
                </a:lnTo>
                <a:lnTo>
                  <a:pt x="774252" y="544832"/>
                </a:lnTo>
                <a:lnTo>
                  <a:pt x="774252" y="549179"/>
                </a:lnTo>
                <a:lnTo>
                  <a:pt x="767732" y="549179"/>
                </a:lnTo>
                <a:lnTo>
                  <a:pt x="767732" y="559734"/>
                </a:lnTo>
                <a:lnTo>
                  <a:pt x="769906" y="569358"/>
                </a:lnTo>
                <a:lnTo>
                  <a:pt x="772079" y="582086"/>
                </a:lnTo>
                <a:lnTo>
                  <a:pt x="764938" y="581155"/>
                </a:lnTo>
                <a:lnTo>
                  <a:pt x="760903" y="576808"/>
                </a:lnTo>
                <a:lnTo>
                  <a:pt x="755625" y="574635"/>
                </a:lnTo>
                <a:lnTo>
                  <a:pt x="752520" y="569358"/>
                </a:lnTo>
                <a:lnTo>
                  <a:pt x="748485" y="559734"/>
                </a:lnTo>
                <a:lnTo>
                  <a:pt x="745380" y="544832"/>
                </a:lnTo>
                <a:lnTo>
                  <a:pt x="743207" y="526827"/>
                </a:lnTo>
                <a:lnTo>
                  <a:pt x="741034" y="509752"/>
                </a:lnTo>
                <a:lnTo>
                  <a:pt x="738861" y="497024"/>
                </a:lnTo>
                <a:lnTo>
                  <a:pt x="753452" y="502301"/>
                </a:lnTo>
                <a:lnTo>
                  <a:pt x="768043" y="509752"/>
                </a:lnTo>
                <a:lnTo>
                  <a:pt x="784807" y="517203"/>
                </a:lnTo>
                <a:lnTo>
                  <a:pt x="802502" y="517203"/>
                </a:lnTo>
                <a:lnTo>
                  <a:pt x="819266" y="508821"/>
                </a:lnTo>
                <a:lnTo>
                  <a:pt x="831684" y="495161"/>
                </a:lnTo>
                <a:lnTo>
                  <a:pt x="833857" y="479328"/>
                </a:lnTo>
                <a:lnTo>
                  <a:pt x="830753" y="462254"/>
                </a:lnTo>
                <a:lnTo>
                  <a:pt x="819266" y="445179"/>
                </a:lnTo>
                <a:lnTo>
                  <a:pt x="806848" y="429347"/>
                </a:lnTo>
                <a:lnTo>
                  <a:pt x="792258" y="414445"/>
                </a:lnTo>
                <a:lnTo>
                  <a:pt x="777667" y="402959"/>
                </a:lnTo>
                <a:lnTo>
                  <a:pt x="765249" y="395508"/>
                </a:lnTo>
                <a:lnTo>
                  <a:pt x="732031" y="392403"/>
                </a:lnTo>
                <a:lnTo>
                  <a:pt x="726753" y="386195"/>
                </a:lnTo>
                <a:lnTo>
                  <a:pt x="721476" y="380917"/>
                </a:lnTo>
                <a:lnTo>
                  <a:pt x="719303" y="375639"/>
                </a:lnTo>
                <a:lnTo>
                  <a:pt x="717130" y="371293"/>
                </a:lnTo>
                <a:lnTo>
                  <a:pt x="711852" y="371293"/>
                </a:lnTo>
                <a:lnTo>
                  <a:pt x="704712" y="373466"/>
                </a:lnTo>
                <a:lnTo>
                  <a:pt x="692294" y="378744"/>
                </a:lnTo>
                <a:lnTo>
                  <a:pt x="690121" y="375639"/>
                </a:lnTo>
                <a:lnTo>
                  <a:pt x="689190" y="373466"/>
                </a:lnTo>
                <a:lnTo>
                  <a:pt x="687016" y="373466"/>
                </a:lnTo>
                <a:lnTo>
                  <a:pt x="684843" y="370362"/>
                </a:lnTo>
                <a:lnTo>
                  <a:pt x="684843" y="366016"/>
                </a:lnTo>
                <a:lnTo>
                  <a:pt x="687016" y="363842"/>
                </a:lnTo>
                <a:lnTo>
                  <a:pt x="687016" y="362911"/>
                </a:lnTo>
                <a:lnTo>
                  <a:pt x="689190" y="362911"/>
                </a:lnTo>
                <a:lnTo>
                  <a:pt x="690121" y="360738"/>
                </a:lnTo>
                <a:lnTo>
                  <a:pt x="692294" y="358565"/>
                </a:lnTo>
                <a:lnTo>
                  <a:pt x="689190" y="343664"/>
                </a:lnTo>
                <a:lnTo>
                  <a:pt x="682981" y="336213"/>
                </a:lnTo>
                <a:lnTo>
                  <a:pt x="675840" y="334040"/>
                </a:lnTo>
                <a:lnTo>
                  <a:pt x="668700" y="333108"/>
                </a:lnTo>
                <a:lnTo>
                  <a:pt x="660318" y="328762"/>
                </a:lnTo>
                <a:lnTo>
                  <a:pt x="653178" y="321311"/>
                </a:lnTo>
                <a:lnTo>
                  <a:pt x="636414" y="323485"/>
                </a:lnTo>
                <a:lnTo>
                  <a:pt x="619650" y="327831"/>
                </a:lnTo>
                <a:lnTo>
                  <a:pt x="607232" y="330935"/>
                </a:lnTo>
                <a:lnTo>
                  <a:pt x="595745" y="340559"/>
                </a:lnTo>
                <a:lnTo>
                  <a:pt x="589536" y="355460"/>
                </a:lnTo>
                <a:lnTo>
                  <a:pt x="583328" y="351114"/>
                </a:lnTo>
                <a:lnTo>
                  <a:pt x="581465" y="351114"/>
                </a:lnTo>
                <a:lnTo>
                  <a:pt x="579292" y="348941"/>
                </a:lnTo>
                <a:lnTo>
                  <a:pt x="577119" y="348941"/>
                </a:lnTo>
                <a:lnTo>
                  <a:pt x="574014" y="348941"/>
                </a:lnTo>
                <a:lnTo>
                  <a:pt x="569978" y="348941"/>
                </a:lnTo>
                <a:lnTo>
                  <a:pt x="564701" y="348941"/>
                </a:lnTo>
                <a:lnTo>
                  <a:pt x="564701" y="362601"/>
                </a:lnTo>
                <a:lnTo>
                  <a:pt x="560665" y="360428"/>
                </a:lnTo>
                <a:lnTo>
                  <a:pt x="559734" y="360428"/>
                </a:lnTo>
                <a:lnTo>
                  <a:pt x="557561" y="360428"/>
                </a:lnTo>
                <a:lnTo>
                  <a:pt x="555387" y="358254"/>
                </a:lnTo>
                <a:lnTo>
                  <a:pt x="535519" y="363532"/>
                </a:lnTo>
                <a:lnTo>
                  <a:pt x="520928" y="375019"/>
                </a:lnTo>
                <a:lnTo>
                  <a:pt x="511615" y="392093"/>
                </a:lnTo>
                <a:lnTo>
                  <a:pt x="494850" y="392093"/>
                </a:lnTo>
                <a:lnTo>
                  <a:pt x="494850" y="406994"/>
                </a:lnTo>
                <a:lnTo>
                  <a:pt x="479328" y="415377"/>
                </a:lnTo>
                <a:lnTo>
                  <a:pt x="466910" y="430278"/>
                </a:lnTo>
                <a:lnTo>
                  <a:pt x="453251" y="452630"/>
                </a:lnTo>
                <a:lnTo>
                  <a:pt x="442696" y="476845"/>
                </a:lnTo>
                <a:lnTo>
                  <a:pt x="431209" y="501060"/>
                </a:lnTo>
                <a:lnTo>
                  <a:pt x="420654" y="524343"/>
                </a:lnTo>
                <a:lnTo>
                  <a:pt x="408236" y="544522"/>
                </a:lnTo>
                <a:lnTo>
                  <a:pt x="394577" y="561596"/>
                </a:lnTo>
                <a:lnTo>
                  <a:pt x="396750" y="565943"/>
                </a:lnTo>
                <a:lnTo>
                  <a:pt x="396750" y="569047"/>
                </a:lnTo>
                <a:lnTo>
                  <a:pt x="396750" y="571220"/>
                </a:lnTo>
                <a:lnTo>
                  <a:pt x="398923" y="571220"/>
                </a:lnTo>
                <a:lnTo>
                  <a:pt x="401096" y="571220"/>
                </a:lnTo>
                <a:lnTo>
                  <a:pt x="404200" y="573393"/>
                </a:lnTo>
                <a:lnTo>
                  <a:pt x="394887" y="581775"/>
                </a:lnTo>
                <a:lnTo>
                  <a:pt x="384332" y="586122"/>
                </a:lnTo>
                <a:lnTo>
                  <a:pt x="371914" y="593572"/>
                </a:lnTo>
                <a:lnTo>
                  <a:pt x="369741" y="596677"/>
                </a:lnTo>
                <a:lnTo>
                  <a:pt x="367568" y="602886"/>
                </a:lnTo>
                <a:lnTo>
                  <a:pt x="366636" y="605990"/>
                </a:lnTo>
                <a:lnTo>
                  <a:pt x="364463" y="610336"/>
                </a:lnTo>
                <a:lnTo>
                  <a:pt x="360427" y="613441"/>
                </a:lnTo>
                <a:lnTo>
                  <a:pt x="359496" y="611268"/>
                </a:lnTo>
                <a:lnTo>
                  <a:pt x="357323" y="610336"/>
                </a:lnTo>
                <a:lnTo>
                  <a:pt x="355150" y="608163"/>
                </a:lnTo>
                <a:lnTo>
                  <a:pt x="352045" y="605990"/>
                </a:lnTo>
                <a:lnTo>
                  <a:pt x="345836" y="611268"/>
                </a:lnTo>
                <a:lnTo>
                  <a:pt x="340559" y="617477"/>
                </a:lnTo>
                <a:lnTo>
                  <a:pt x="335281" y="622754"/>
                </a:lnTo>
                <a:lnTo>
                  <a:pt x="331246" y="625859"/>
                </a:lnTo>
                <a:lnTo>
                  <a:pt x="325968" y="640760"/>
                </a:lnTo>
                <a:lnTo>
                  <a:pt x="323795" y="652247"/>
                </a:lnTo>
                <a:lnTo>
                  <a:pt x="320690" y="660629"/>
                </a:lnTo>
                <a:lnTo>
                  <a:pt x="311377" y="670252"/>
                </a:lnTo>
                <a:lnTo>
                  <a:pt x="313550" y="692605"/>
                </a:lnTo>
                <a:lnTo>
                  <a:pt x="316655" y="709679"/>
                </a:lnTo>
                <a:lnTo>
                  <a:pt x="320690" y="724581"/>
                </a:lnTo>
                <a:lnTo>
                  <a:pt x="322864" y="742586"/>
                </a:lnTo>
                <a:lnTo>
                  <a:pt x="323795" y="764938"/>
                </a:lnTo>
                <a:lnTo>
                  <a:pt x="327831" y="764938"/>
                </a:lnTo>
                <a:lnTo>
                  <a:pt x="330004" y="767112"/>
                </a:lnTo>
                <a:lnTo>
                  <a:pt x="330935" y="767112"/>
                </a:lnTo>
                <a:lnTo>
                  <a:pt x="333108" y="767112"/>
                </a:lnTo>
                <a:lnTo>
                  <a:pt x="335281" y="769285"/>
                </a:lnTo>
                <a:lnTo>
                  <a:pt x="352977" y="764938"/>
                </a:lnTo>
                <a:lnTo>
                  <a:pt x="364463" y="759661"/>
                </a:lnTo>
                <a:lnTo>
                  <a:pt x="375018" y="752210"/>
                </a:lnTo>
                <a:lnTo>
                  <a:pt x="384332" y="742586"/>
                </a:lnTo>
                <a:lnTo>
                  <a:pt x="398923" y="735136"/>
                </a:lnTo>
                <a:lnTo>
                  <a:pt x="409478" y="762765"/>
                </a:lnTo>
                <a:lnTo>
                  <a:pt x="415687" y="786980"/>
                </a:lnTo>
                <a:lnTo>
                  <a:pt x="424069" y="809332"/>
                </a:lnTo>
                <a:lnTo>
                  <a:pt x="438660" y="829511"/>
                </a:lnTo>
                <a:lnTo>
                  <a:pt x="438660" y="833857"/>
                </a:lnTo>
                <a:lnTo>
                  <a:pt x="444869" y="833857"/>
                </a:lnTo>
                <a:lnTo>
                  <a:pt x="453251" y="818956"/>
                </a:lnTo>
                <a:lnTo>
                  <a:pt x="462564" y="807470"/>
                </a:lnTo>
                <a:lnTo>
                  <a:pt x="474051" y="796914"/>
                </a:lnTo>
                <a:lnTo>
                  <a:pt x="481191" y="784186"/>
                </a:lnTo>
                <a:lnTo>
                  <a:pt x="488331" y="767112"/>
                </a:lnTo>
                <a:lnTo>
                  <a:pt x="491436" y="744759"/>
                </a:lnTo>
                <a:lnTo>
                  <a:pt x="515340" y="735136"/>
                </a:lnTo>
                <a:lnTo>
                  <a:pt x="516271" y="734204"/>
                </a:lnTo>
                <a:lnTo>
                  <a:pt x="516271" y="729858"/>
                </a:lnTo>
                <a:lnTo>
                  <a:pt x="518444" y="727685"/>
                </a:lnTo>
                <a:lnTo>
                  <a:pt x="518444" y="726754"/>
                </a:lnTo>
                <a:lnTo>
                  <a:pt x="520618" y="724581"/>
                </a:lnTo>
                <a:lnTo>
                  <a:pt x="522791" y="722407"/>
                </a:lnTo>
                <a:lnTo>
                  <a:pt x="528068" y="720234"/>
                </a:lnTo>
                <a:lnTo>
                  <a:pt x="524032" y="704402"/>
                </a:lnTo>
                <a:lnTo>
                  <a:pt x="516892" y="690742"/>
                </a:lnTo>
                <a:lnTo>
                  <a:pt x="506337" y="680187"/>
                </a:lnTo>
                <a:lnTo>
                  <a:pt x="494850" y="670563"/>
                </a:lnTo>
                <a:lnTo>
                  <a:pt x="501059" y="645106"/>
                </a:lnTo>
                <a:lnTo>
                  <a:pt x="509441" y="622754"/>
                </a:lnTo>
                <a:lnTo>
                  <a:pt x="523101" y="603817"/>
                </a:lnTo>
                <a:lnTo>
                  <a:pt x="537692" y="587984"/>
                </a:lnTo>
                <a:lnTo>
                  <a:pt x="550110" y="570910"/>
                </a:lnTo>
                <a:lnTo>
                  <a:pt x="559423" y="550731"/>
                </a:lnTo>
                <a:lnTo>
                  <a:pt x="564701" y="524343"/>
                </a:lnTo>
                <a:lnTo>
                  <a:pt x="581465" y="523412"/>
                </a:lnTo>
                <a:lnTo>
                  <a:pt x="595125" y="521238"/>
                </a:lnTo>
                <a:lnTo>
                  <a:pt x="601334" y="526516"/>
                </a:lnTo>
                <a:lnTo>
                  <a:pt x="606611" y="531794"/>
                </a:lnTo>
                <a:lnTo>
                  <a:pt x="611889" y="537071"/>
                </a:lnTo>
                <a:lnTo>
                  <a:pt x="602575" y="554146"/>
                </a:lnTo>
                <a:lnTo>
                  <a:pt x="590157" y="569047"/>
                </a:lnTo>
                <a:lnTo>
                  <a:pt x="575566" y="583949"/>
                </a:lnTo>
                <a:lnTo>
                  <a:pt x="560976" y="596677"/>
                </a:lnTo>
                <a:lnTo>
                  <a:pt x="552593" y="615614"/>
                </a:lnTo>
                <a:lnTo>
                  <a:pt x="550420" y="628342"/>
                </a:lnTo>
                <a:lnTo>
                  <a:pt x="552593" y="643244"/>
                </a:lnTo>
                <a:lnTo>
                  <a:pt x="553525" y="655972"/>
                </a:lnTo>
                <a:lnTo>
                  <a:pt x="552593" y="667458"/>
                </a:lnTo>
                <a:lnTo>
                  <a:pt x="553525" y="682360"/>
                </a:lnTo>
                <a:lnTo>
                  <a:pt x="557561" y="690742"/>
                </a:lnTo>
                <a:lnTo>
                  <a:pt x="562838" y="698193"/>
                </a:lnTo>
                <a:lnTo>
                  <a:pt x="568116" y="705643"/>
                </a:lnTo>
                <a:lnTo>
                  <a:pt x="572152" y="715267"/>
                </a:lnTo>
                <a:lnTo>
                  <a:pt x="593883" y="712163"/>
                </a:lnTo>
                <a:lnTo>
                  <a:pt x="613751" y="705954"/>
                </a:lnTo>
                <a:lnTo>
                  <a:pt x="631447" y="697572"/>
                </a:lnTo>
                <a:lnTo>
                  <a:pt x="638587" y="697572"/>
                </a:lnTo>
                <a:lnTo>
                  <a:pt x="644796" y="698503"/>
                </a:lnTo>
                <a:lnTo>
                  <a:pt x="647900" y="700676"/>
                </a:lnTo>
                <a:lnTo>
                  <a:pt x="653178" y="702849"/>
                </a:lnTo>
                <a:lnTo>
                  <a:pt x="659387" y="705022"/>
                </a:lnTo>
                <a:lnTo>
                  <a:pt x="652246" y="715578"/>
                </a:lnTo>
                <a:lnTo>
                  <a:pt x="642933" y="719924"/>
                </a:lnTo>
                <a:lnTo>
                  <a:pt x="633620" y="717751"/>
                </a:lnTo>
                <a:lnTo>
                  <a:pt x="621202" y="715578"/>
                </a:lnTo>
                <a:lnTo>
                  <a:pt x="608784" y="715578"/>
                </a:lnTo>
                <a:lnTo>
                  <a:pt x="601644" y="719924"/>
                </a:lnTo>
                <a:lnTo>
                  <a:pt x="595435" y="723028"/>
                </a:lnTo>
                <a:lnTo>
                  <a:pt x="589226" y="727375"/>
                </a:lnTo>
                <a:lnTo>
                  <a:pt x="579913" y="728306"/>
                </a:lnTo>
                <a:lnTo>
                  <a:pt x="583017" y="745380"/>
                </a:lnTo>
                <a:lnTo>
                  <a:pt x="585190" y="755004"/>
                </a:lnTo>
                <a:lnTo>
                  <a:pt x="589226" y="762455"/>
                </a:lnTo>
                <a:lnTo>
                  <a:pt x="590157" y="773010"/>
                </a:lnTo>
                <a:lnTo>
                  <a:pt x="592331" y="790085"/>
                </a:lnTo>
                <a:lnTo>
                  <a:pt x="587053" y="787911"/>
                </a:lnTo>
                <a:lnTo>
                  <a:pt x="581775" y="785738"/>
                </a:lnTo>
                <a:lnTo>
                  <a:pt x="579602" y="784807"/>
                </a:lnTo>
                <a:lnTo>
                  <a:pt x="577429" y="780461"/>
                </a:lnTo>
                <a:lnTo>
                  <a:pt x="575256" y="777356"/>
                </a:lnTo>
                <a:lnTo>
                  <a:pt x="572152" y="773010"/>
                </a:lnTo>
                <a:lnTo>
                  <a:pt x="572152" y="769906"/>
                </a:lnTo>
                <a:lnTo>
                  <a:pt x="566874" y="770837"/>
                </a:lnTo>
                <a:lnTo>
                  <a:pt x="562838" y="773010"/>
                </a:lnTo>
                <a:lnTo>
                  <a:pt x="559734" y="777356"/>
                </a:lnTo>
                <a:lnTo>
                  <a:pt x="555698" y="778288"/>
                </a:lnTo>
                <a:lnTo>
                  <a:pt x="552593" y="782634"/>
                </a:lnTo>
                <a:lnTo>
                  <a:pt x="548558" y="808090"/>
                </a:lnTo>
                <a:lnTo>
                  <a:pt x="548558" y="839756"/>
                </a:lnTo>
                <a:lnTo>
                  <a:pt x="543280" y="841929"/>
                </a:lnTo>
                <a:lnTo>
                  <a:pt x="539244" y="841929"/>
                </a:lnTo>
                <a:lnTo>
                  <a:pt x="536140" y="842860"/>
                </a:lnTo>
                <a:lnTo>
                  <a:pt x="532104" y="847207"/>
                </a:lnTo>
                <a:lnTo>
                  <a:pt x="531173" y="849380"/>
                </a:lnTo>
                <a:lnTo>
                  <a:pt x="528999" y="854657"/>
                </a:lnTo>
                <a:lnTo>
                  <a:pt x="509131" y="850311"/>
                </a:lnTo>
                <a:lnTo>
                  <a:pt x="494540" y="849380"/>
                </a:lnTo>
                <a:lnTo>
                  <a:pt x="485227" y="852484"/>
                </a:lnTo>
                <a:lnTo>
                  <a:pt x="478086" y="856830"/>
                </a:lnTo>
                <a:lnTo>
                  <a:pt x="472809" y="862108"/>
                </a:lnTo>
                <a:lnTo>
                  <a:pt x="463495" y="867386"/>
                </a:lnTo>
                <a:lnTo>
                  <a:pt x="452940" y="871732"/>
                </a:lnTo>
                <a:lnTo>
                  <a:pt x="443627" y="871732"/>
                </a:lnTo>
                <a:lnTo>
                  <a:pt x="436487" y="865523"/>
                </a:lnTo>
                <a:lnTo>
                  <a:pt x="431209" y="862418"/>
                </a:lnTo>
                <a:lnTo>
                  <a:pt x="423138" y="862418"/>
                </a:lnTo>
                <a:lnTo>
                  <a:pt x="411651" y="867696"/>
                </a:lnTo>
                <a:lnTo>
                  <a:pt x="406373" y="864592"/>
                </a:lnTo>
                <a:lnTo>
                  <a:pt x="402338" y="862418"/>
                </a:lnTo>
                <a:lnTo>
                  <a:pt x="401406" y="860245"/>
                </a:lnTo>
                <a:lnTo>
                  <a:pt x="397371" y="858072"/>
                </a:lnTo>
                <a:lnTo>
                  <a:pt x="392093" y="854968"/>
                </a:lnTo>
                <a:lnTo>
                  <a:pt x="392093" y="842239"/>
                </a:lnTo>
                <a:lnTo>
                  <a:pt x="394266" y="825165"/>
                </a:lnTo>
                <a:lnTo>
                  <a:pt x="395197" y="807159"/>
                </a:lnTo>
                <a:lnTo>
                  <a:pt x="397371" y="793500"/>
                </a:lnTo>
                <a:lnTo>
                  <a:pt x="399544" y="786049"/>
                </a:lnTo>
                <a:lnTo>
                  <a:pt x="399544" y="777667"/>
                </a:lnTo>
                <a:lnTo>
                  <a:pt x="387126" y="780771"/>
                </a:lnTo>
                <a:lnTo>
                  <a:pt x="375639" y="785117"/>
                </a:lnTo>
                <a:lnTo>
                  <a:pt x="360117" y="786049"/>
                </a:lnTo>
                <a:lnTo>
                  <a:pt x="361048" y="803123"/>
                </a:lnTo>
                <a:lnTo>
                  <a:pt x="361048" y="823302"/>
                </a:lnTo>
                <a:lnTo>
                  <a:pt x="365084" y="845654"/>
                </a:lnTo>
                <a:lnTo>
                  <a:pt x="372224" y="864592"/>
                </a:lnTo>
                <a:lnTo>
                  <a:pt x="370051" y="865523"/>
                </a:lnTo>
                <a:lnTo>
                  <a:pt x="370051" y="867696"/>
                </a:lnTo>
                <a:lnTo>
                  <a:pt x="370051" y="869869"/>
                </a:lnTo>
                <a:lnTo>
                  <a:pt x="367878" y="872042"/>
                </a:lnTo>
                <a:lnTo>
                  <a:pt x="353287" y="877320"/>
                </a:lnTo>
                <a:lnTo>
                  <a:pt x="337765" y="882597"/>
                </a:lnTo>
                <a:lnTo>
                  <a:pt x="324105" y="887875"/>
                </a:lnTo>
                <a:lnTo>
                  <a:pt x="313550" y="895326"/>
                </a:lnTo>
                <a:lnTo>
                  <a:pt x="308273" y="906812"/>
                </a:lnTo>
                <a:lnTo>
                  <a:pt x="306099" y="917367"/>
                </a:lnTo>
                <a:lnTo>
                  <a:pt x="298959" y="928854"/>
                </a:lnTo>
                <a:lnTo>
                  <a:pt x="264500" y="939409"/>
                </a:lnTo>
                <a:lnTo>
                  <a:pt x="262327" y="943755"/>
                </a:lnTo>
                <a:lnTo>
                  <a:pt x="260154" y="946860"/>
                </a:lnTo>
                <a:lnTo>
                  <a:pt x="260154" y="951206"/>
                </a:lnTo>
                <a:lnTo>
                  <a:pt x="260154" y="954310"/>
                </a:lnTo>
                <a:lnTo>
                  <a:pt x="260154" y="958657"/>
                </a:lnTo>
                <a:lnTo>
                  <a:pt x="259222" y="961761"/>
                </a:lnTo>
                <a:lnTo>
                  <a:pt x="257049" y="963934"/>
                </a:lnTo>
                <a:lnTo>
                  <a:pt x="251771" y="966107"/>
                </a:lnTo>
                <a:lnTo>
                  <a:pt x="247736" y="967039"/>
                </a:lnTo>
                <a:lnTo>
                  <a:pt x="242458" y="969212"/>
                </a:lnTo>
                <a:lnTo>
                  <a:pt x="238422" y="973558"/>
                </a:lnTo>
                <a:lnTo>
                  <a:pt x="235318" y="971385"/>
                </a:lnTo>
                <a:lnTo>
                  <a:pt x="231282" y="969212"/>
                </a:lnTo>
                <a:lnTo>
                  <a:pt x="228178" y="969212"/>
                </a:lnTo>
                <a:lnTo>
                  <a:pt x="226004" y="967039"/>
                </a:lnTo>
                <a:lnTo>
                  <a:pt x="220727" y="966107"/>
                </a:lnTo>
                <a:lnTo>
                  <a:pt x="215449" y="966107"/>
                </a:lnTo>
                <a:lnTo>
                  <a:pt x="215449" y="986286"/>
                </a:lnTo>
                <a:lnTo>
                  <a:pt x="209240" y="986286"/>
                </a:lnTo>
                <a:lnTo>
                  <a:pt x="203963" y="986286"/>
                </a:lnTo>
                <a:lnTo>
                  <a:pt x="198685" y="988459"/>
                </a:lnTo>
                <a:lnTo>
                  <a:pt x="194650" y="989391"/>
                </a:lnTo>
                <a:lnTo>
                  <a:pt x="188441" y="989391"/>
                </a:lnTo>
                <a:lnTo>
                  <a:pt x="184405" y="991564"/>
                </a:lnTo>
                <a:lnTo>
                  <a:pt x="181300" y="991564"/>
                </a:lnTo>
                <a:lnTo>
                  <a:pt x="179127" y="993737"/>
                </a:lnTo>
                <a:lnTo>
                  <a:pt x="175091" y="995910"/>
                </a:lnTo>
                <a:lnTo>
                  <a:pt x="171987" y="996842"/>
                </a:lnTo>
                <a:lnTo>
                  <a:pt x="181300" y="1006465"/>
                </a:lnTo>
                <a:lnTo>
                  <a:pt x="193718" y="1013916"/>
                </a:lnTo>
                <a:lnTo>
                  <a:pt x="206136" y="1018262"/>
                </a:lnTo>
                <a:lnTo>
                  <a:pt x="218554" y="1021367"/>
                </a:lnTo>
                <a:lnTo>
                  <a:pt x="220727" y="1040304"/>
                </a:lnTo>
                <a:lnTo>
                  <a:pt x="222900" y="1056137"/>
                </a:lnTo>
                <a:lnTo>
                  <a:pt x="222900" y="1073211"/>
                </a:lnTo>
                <a:lnTo>
                  <a:pt x="218864" y="1088113"/>
                </a:lnTo>
                <a:lnTo>
                  <a:pt x="218864" y="1090286"/>
                </a:lnTo>
                <a:lnTo>
                  <a:pt x="218864" y="1091217"/>
                </a:lnTo>
                <a:lnTo>
                  <a:pt x="216691" y="1091217"/>
                </a:lnTo>
                <a:lnTo>
                  <a:pt x="216691" y="1093390"/>
                </a:lnTo>
                <a:lnTo>
                  <a:pt x="215760" y="1095563"/>
                </a:lnTo>
                <a:lnTo>
                  <a:pt x="202100" y="1100841"/>
                </a:lnTo>
                <a:lnTo>
                  <a:pt x="184405" y="1105187"/>
                </a:lnTo>
                <a:lnTo>
                  <a:pt x="166709" y="1105187"/>
                </a:lnTo>
                <a:lnTo>
                  <a:pt x="149945" y="1100841"/>
                </a:lnTo>
                <a:lnTo>
                  <a:pt x="135354" y="1095563"/>
                </a:lnTo>
                <a:lnTo>
                  <a:pt x="130077" y="1095563"/>
                </a:lnTo>
                <a:lnTo>
                  <a:pt x="126041" y="1097736"/>
                </a:lnTo>
                <a:lnTo>
                  <a:pt x="122936" y="1097736"/>
                </a:lnTo>
                <a:lnTo>
                  <a:pt x="120763" y="1097736"/>
                </a:lnTo>
                <a:lnTo>
                  <a:pt x="118590" y="1098668"/>
                </a:lnTo>
                <a:lnTo>
                  <a:pt x="116417" y="1103014"/>
                </a:lnTo>
                <a:lnTo>
                  <a:pt x="115796" y="1106739"/>
                </a:lnTo>
                <a:lnTo>
                  <a:pt x="111760" y="1119468"/>
                </a:lnTo>
                <a:lnTo>
                  <a:pt x="111760" y="1140578"/>
                </a:lnTo>
                <a:lnTo>
                  <a:pt x="111760" y="1163861"/>
                </a:lnTo>
                <a:lnTo>
                  <a:pt x="113934" y="1188076"/>
                </a:lnTo>
                <a:lnTo>
                  <a:pt x="116107" y="1208255"/>
                </a:lnTo>
                <a:lnTo>
                  <a:pt x="116107" y="1223157"/>
                </a:lnTo>
                <a:lnTo>
                  <a:pt x="119211" y="1223157"/>
                </a:lnTo>
                <a:lnTo>
                  <a:pt x="119211" y="1228434"/>
                </a:lnTo>
                <a:lnTo>
                  <a:pt x="126351" y="1228434"/>
                </a:lnTo>
                <a:lnTo>
                  <a:pt x="131629" y="1227503"/>
                </a:lnTo>
                <a:lnTo>
                  <a:pt x="135665" y="1227503"/>
                </a:lnTo>
                <a:lnTo>
                  <a:pt x="138769" y="1223157"/>
                </a:lnTo>
                <a:lnTo>
                  <a:pt x="144978" y="1225330"/>
                </a:lnTo>
                <a:lnTo>
                  <a:pt x="148083" y="1225330"/>
                </a:lnTo>
                <a:lnTo>
                  <a:pt x="152118" y="1227503"/>
                </a:lnTo>
                <a:lnTo>
                  <a:pt x="155223" y="1228434"/>
                </a:lnTo>
                <a:lnTo>
                  <a:pt x="157396" y="1230607"/>
                </a:lnTo>
                <a:lnTo>
                  <a:pt x="157396" y="1232780"/>
                </a:lnTo>
                <a:lnTo>
                  <a:pt x="157396" y="1234953"/>
                </a:lnTo>
                <a:lnTo>
                  <a:pt x="159569" y="1234953"/>
                </a:lnTo>
                <a:lnTo>
                  <a:pt x="159569" y="1235885"/>
                </a:lnTo>
                <a:lnTo>
                  <a:pt x="153360" y="1252959"/>
                </a:lnTo>
                <a:lnTo>
                  <a:pt x="142805" y="1265688"/>
                </a:lnTo>
                <a:lnTo>
                  <a:pt x="130387" y="1277174"/>
                </a:lnTo>
                <a:lnTo>
                  <a:pt x="116728" y="1287729"/>
                </a:lnTo>
                <a:lnTo>
                  <a:pt x="104310" y="1299216"/>
                </a:lnTo>
                <a:lnTo>
                  <a:pt x="94996" y="1314117"/>
                </a:lnTo>
                <a:lnTo>
                  <a:pt x="94065" y="1324672"/>
                </a:lnTo>
                <a:lnTo>
                  <a:pt x="94996" y="1337401"/>
                </a:lnTo>
                <a:lnTo>
                  <a:pt x="94996" y="1348887"/>
                </a:lnTo>
                <a:lnTo>
                  <a:pt x="91892" y="1357269"/>
                </a:lnTo>
                <a:lnTo>
                  <a:pt x="77301" y="1366893"/>
                </a:lnTo>
                <a:lnTo>
                  <a:pt x="62710" y="1374344"/>
                </a:lnTo>
                <a:lnTo>
                  <a:pt x="48119" y="1383967"/>
                </a:lnTo>
                <a:lnTo>
                  <a:pt x="35701" y="1394523"/>
                </a:lnTo>
                <a:lnTo>
                  <a:pt x="31666" y="1401973"/>
                </a:lnTo>
                <a:lnTo>
                  <a:pt x="24525" y="1415633"/>
                </a:lnTo>
                <a:lnTo>
                  <a:pt x="17385" y="1431466"/>
                </a:lnTo>
                <a:lnTo>
                  <a:pt x="10245" y="1450403"/>
                </a:lnTo>
                <a:lnTo>
                  <a:pt x="3104" y="1466236"/>
                </a:lnTo>
                <a:lnTo>
                  <a:pt x="0" y="1481137"/>
                </a:lnTo>
                <a:lnTo>
                  <a:pt x="0" y="1492623"/>
                </a:lnTo>
                <a:lnTo>
                  <a:pt x="3104" y="1500074"/>
                </a:lnTo>
                <a:lnTo>
                  <a:pt x="9313" y="1509698"/>
                </a:lnTo>
                <a:lnTo>
                  <a:pt x="12418" y="1518080"/>
                </a:lnTo>
                <a:lnTo>
                  <a:pt x="12418" y="1532981"/>
                </a:lnTo>
                <a:lnTo>
                  <a:pt x="10245" y="1542605"/>
                </a:lnTo>
                <a:lnTo>
                  <a:pt x="7140" y="1555334"/>
                </a:lnTo>
                <a:lnTo>
                  <a:pt x="3104" y="1570235"/>
                </a:lnTo>
                <a:lnTo>
                  <a:pt x="2173" y="1587309"/>
                </a:lnTo>
                <a:lnTo>
                  <a:pt x="5278" y="1597865"/>
                </a:lnTo>
                <a:lnTo>
                  <a:pt x="5278" y="1622079"/>
                </a:lnTo>
                <a:lnTo>
                  <a:pt x="14591" y="1633566"/>
                </a:lnTo>
                <a:lnTo>
                  <a:pt x="29182" y="1646294"/>
                </a:lnTo>
                <a:lnTo>
                  <a:pt x="45946" y="1659022"/>
                </a:lnTo>
                <a:lnTo>
                  <a:pt x="56501" y="1671751"/>
                </a:lnTo>
                <a:lnTo>
                  <a:pt x="65815" y="1695965"/>
                </a:lnTo>
                <a:lnTo>
                  <a:pt x="78232" y="1705589"/>
                </a:lnTo>
                <a:lnTo>
                  <a:pt x="92823" y="1713040"/>
                </a:lnTo>
                <a:lnTo>
                  <a:pt x="107414" y="1720491"/>
                </a:lnTo>
                <a:lnTo>
                  <a:pt x="122005" y="1727941"/>
                </a:lnTo>
                <a:lnTo>
                  <a:pt x="132560" y="1740670"/>
                </a:lnTo>
                <a:lnTo>
                  <a:pt x="139701" y="1738497"/>
                </a:lnTo>
                <a:lnTo>
                  <a:pt x="145910" y="1736323"/>
                </a:lnTo>
                <a:lnTo>
                  <a:pt x="149014" y="1733219"/>
                </a:lnTo>
                <a:lnTo>
                  <a:pt x="153050" y="1731046"/>
                </a:lnTo>
                <a:lnTo>
                  <a:pt x="161432" y="1733219"/>
                </a:lnTo>
                <a:lnTo>
                  <a:pt x="172918" y="1736323"/>
                </a:lnTo>
                <a:lnTo>
                  <a:pt x="185336" y="1736323"/>
                </a:lnTo>
                <a:lnTo>
                  <a:pt x="189372" y="1723595"/>
                </a:lnTo>
                <a:lnTo>
                  <a:pt x="224763" y="1731046"/>
                </a:lnTo>
                <a:lnTo>
                  <a:pt x="239354" y="1725768"/>
                </a:lnTo>
                <a:lnTo>
                  <a:pt x="257980" y="1718318"/>
                </a:lnTo>
                <a:lnTo>
                  <a:pt x="275676" y="1710867"/>
                </a:lnTo>
                <a:lnTo>
                  <a:pt x="290267" y="1713040"/>
                </a:lnTo>
                <a:lnTo>
                  <a:pt x="302685" y="1713971"/>
                </a:lnTo>
                <a:lnTo>
                  <a:pt x="316344" y="1716144"/>
                </a:lnTo>
                <a:lnTo>
                  <a:pt x="336213" y="1747810"/>
                </a:lnTo>
                <a:lnTo>
                  <a:pt x="343353" y="1747810"/>
                </a:lnTo>
                <a:lnTo>
                  <a:pt x="348631" y="1747810"/>
                </a:lnTo>
                <a:lnTo>
                  <a:pt x="353908" y="1745637"/>
                </a:lnTo>
                <a:lnTo>
                  <a:pt x="356081" y="1743464"/>
                </a:lnTo>
                <a:lnTo>
                  <a:pt x="360117" y="1740359"/>
                </a:lnTo>
                <a:lnTo>
                  <a:pt x="367257" y="1742532"/>
                </a:lnTo>
                <a:lnTo>
                  <a:pt x="372535" y="1742532"/>
                </a:lnTo>
                <a:lnTo>
                  <a:pt x="375639" y="1743464"/>
                </a:lnTo>
                <a:lnTo>
                  <a:pt x="379675" y="1747810"/>
                </a:lnTo>
                <a:lnTo>
                  <a:pt x="382780" y="1749983"/>
                </a:lnTo>
                <a:lnTo>
                  <a:pt x="388989" y="1753088"/>
                </a:lnTo>
                <a:lnTo>
                  <a:pt x="382780" y="1775440"/>
                </a:lnTo>
                <a:lnTo>
                  <a:pt x="377502" y="1795619"/>
                </a:lnTo>
                <a:lnTo>
                  <a:pt x="372224" y="1817971"/>
                </a:lnTo>
                <a:lnTo>
                  <a:pt x="388989" y="1835045"/>
                </a:lnTo>
                <a:lnTo>
                  <a:pt x="404511" y="1855224"/>
                </a:lnTo>
                <a:lnTo>
                  <a:pt x="421275" y="1877576"/>
                </a:lnTo>
                <a:lnTo>
                  <a:pt x="431830" y="1899928"/>
                </a:lnTo>
                <a:lnTo>
                  <a:pt x="435866" y="1917003"/>
                </a:lnTo>
                <a:lnTo>
                  <a:pt x="435866" y="1929731"/>
                </a:lnTo>
                <a:lnTo>
                  <a:pt x="438039" y="1942459"/>
                </a:lnTo>
                <a:lnTo>
                  <a:pt x="445179" y="1957361"/>
                </a:lnTo>
                <a:lnTo>
                  <a:pt x="438970" y="1972262"/>
                </a:lnTo>
                <a:lnTo>
                  <a:pt x="431830" y="1989337"/>
                </a:lnTo>
                <a:lnTo>
                  <a:pt x="421275" y="2009516"/>
                </a:lnTo>
                <a:lnTo>
                  <a:pt x="414135" y="2027522"/>
                </a:lnTo>
                <a:lnTo>
                  <a:pt x="410099" y="2048632"/>
                </a:lnTo>
                <a:lnTo>
                  <a:pt x="412272" y="2066638"/>
                </a:lnTo>
                <a:lnTo>
                  <a:pt x="419412" y="2081539"/>
                </a:lnTo>
                <a:lnTo>
                  <a:pt x="430899" y="2096441"/>
                </a:lnTo>
                <a:lnTo>
                  <a:pt x="441454" y="2113515"/>
                </a:lnTo>
                <a:lnTo>
                  <a:pt x="448594" y="2128416"/>
                </a:lnTo>
                <a:lnTo>
                  <a:pt x="448594" y="2133694"/>
                </a:lnTo>
                <a:lnTo>
                  <a:pt x="448594" y="2138972"/>
                </a:lnTo>
                <a:lnTo>
                  <a:pt x="446421" y="2143318"/>
                </a:lnTo>
                <a:lnTo>
                  <a:pt x="445490" y="2148595"/>
                </a:lnTo>
                <a:lnTo>
                  <a:pt x="445490" y="2151700"/>
                </a:lnTo>
                <a:lnTo>
                  <a:pt x="445490" y="2156046"/>
                </a:lnTo>
                <a:lnTo>
                  <a:pt x="452630" y="2159151"/>
                </a:lnTo>
                <a:lnTo>
                  <a:pt x="450457" y="2163497"/>
                </a:lnTo>
                <a:lnTo>
                  <a:pt x="448284" y="2166601"/>
                </a:lnTo>
                <a:lnTo>
                  <a:pt x="448284" y="2170948"/>
                </a:lnTo>
                <a:lnTo>
                  <a:pt x="446111" y="2176225"/>
                </a:lnTo>
                <a:lnTo>
                  <a:pt x="448284" y="2181503"/>
                </a:lnTo>
                <a:lnTo>
                  <a:pt x="450457" y="2181503"/>
                </a:lnTo>
                <a:lnTo>
                  <a:pt x="452630" y="2185849"/>
                </a:lnTo>
                <a:lnTo>
                  <a:pt x="455734" y="2186780"/>
                </a:lnTo>
                <a:lnTo>
                  <a:pt x="459770" y="2191127"/>
                </a:lnTo>
                <a:lnTo>
                  <a:pt x="459770" y="2193300"/>
                </a:lnTo>
                <a:lnTo>
                  <a:pt x="455734" y="2206028"/>
                </a:lnTo>
                <a:lnTo>
                  <a:pt x="465048" y="2224034"/>
                </a:lnTo>
                <a:lnTo>
                  <a:pt x="479639" y="2242971"/>
                </a:lnTo>
                <a:lnTo>
                  <a:pt x="494230" y="2260046"/>
                </a:lnTo>
                <a:lnTo>
                  <a:pt x="504785" y="2278051"/>
                </a:lnTo>
                <a:lnTo>
                  <a:pt x="506958" y="2290780"/>
                </a:lnTo>
                <a:lnTo>
                  <a:pt x="506958" y="2303508"/>
                </a:lnTo>
                <a:lnTo>
                  <a:pt x="506958" y="2314994"/>
                </a:lnTo>
                <a:lnTo>
                  <a:pt x="509131" y="2324618"/>
                </a:lnTo>
                <a:lnTo>
                  <a:pt x="512236" y="2327723"/>
                </a:lnTo>
                <a:lnTo>
                  <a:pt x="516271" y="2333000"/>
                </a:lnTo>
                <a:lnTo>
                  <a:pt x="519376" y="2335173"/>
                </a:lnTo>
                <a:lnTo>
                  <a:pt x="523411" y="2339520"/>
                </a:lnTo>
                <a:lnTo>
                  <a:pt x="528689" y="2342624"/>
                </a:lnTo>
                <a:lnTo>
                  <a:pt x="553835" y="2337347"/>
                </a:lnTo>
                <a:lnTo>
                  <a:pt x="582086" y="2332069"/>
                </a:lnTo>
                <a:lnTo>
                  <a:pt x="609095" y="2324618"/>
                </a:lnTo>
                <a:lnTo>
                  <a:pt x="636103" y="2317168"/>
                </a:lnTo>
                <a:lnTo>
                  <a:pt x="657834" y="2303508"/>
                </a:lnTo>
                <a:lnTo>
                  <a:pt x="675530" y="2287675"/>
                </a:lnTo>
                <a:lnTo>
                  <a:pt x="684843" y="2270601"/>
                </a:lnTo>
                <a:lnTo>
                  <a:pt x="691984" y="2253526"/>
                </a:lnTo>
                <a:lnTo>
                  <a:pt x="715888" y="2233347"/>
                </a:lnTo>
                <a:lnTo>
                  <a:pt x="718992" y="2218446"/>
                </a:lnTo>
                <a:lnTo>
                  <a:pt x="721165" y="2203544"/>
                </a:lnTo>
                <a:lnTo>
                  <a:pt x="723339" y="2188643"/>
                </a:lnTo>
                <a:lnTo>
                  <a:pt x="728616" y="2175915"/>
                </a:lnTo>
                <a:lnTo>
                  <a:pt x="748485" y="2171568"/>
                </a:lnTo>
                <a:lnTo>
                  <a:pt x="752520" y="2168464"/>
                </a:lnTo>
                <a:lnTo>
                  <a:pt x="753452" y="2164118"/>
                </a:lnTo>
                <a:lnTo>
                  <a:pt x="757488" y="2161013"/>
                </a:lnTo>
                <a:lnTo>
                  <a:pt x="759661" y="2158840"/>
                </a:lnTo>
                <a:lnTo>
                  <a:pt x="762765" y="2155736"/>
                </a:lnTo>
                <a:lnTo>
                  <a:pt x="768043" y="2151390"/>
                </a:lnTo>
                <a:lnTo>
                  <a:pt x="764938" y="2131211"/>
                </a:lnTo>
                <a:lnTo>
                  <a:pt x="757798" y="2114136"/>
                </a:lnTo>
                <a:lnTo>
                  <a:pt x="748485" y="2103581"/>
                </a:lnTo>
                <a:lnTo>
                  <a:pt x="757798" y="2084644"/>
                </a:lnTo>
                <a:lnTo>
                  <a:pt x="772389" y="2071915"/>
                </a:lnTo>
                <a:lnTo>
                  <a:pt x="790084" y="2062291"/>
                </a:lnTo>
                <a:lnTo>
                  <a:pt x="808711" y="2053909"/>
                </a:lnTo>
                <a:lnTo>
                  <a:pt x="824234" y="2042423"/>
                </a:lnTo>
                <a:lnTo>
                  <a:pt x="835720" y="2019140"/>
                </a:lnTo>
                <a:lnTo>
                  <a:pt x="837893" y="1996787"/>
                </a:lnTo>
                <a:lnTo>
                  <a:pt x="831684" y="1974435"/>
                </a:lnTo>
                <a:lnTo>
                  <a:pt x="824544" y="1952083"/>
                </a:lnTo>
                <a:lnTo>
                  <a:pt x="817404" y="1931904"/>
                </a:lnTo>
                <a:lnTo>
                  <a:pt x="810263" y="1909552"/>
                </a:lnTo>
                <a:lnTo>
                  <a:pt x="807159" y="1887200"/>
                </a:lnTo>
                <a:lnTo>
                  <a:pt x="812437" y="1862985"/>
                </a:lnTo>
                <a:lnTo>
                  <a:pt x="827027" y="1837529"/>
                </a:lnTo>
                <a:lnTo>
                  <a:pt x="845654" y="1815177"/>
                </a:lnTo>
                <a:lnTo>
                  <a:pt x="867385" y="1794066"/>
                </a:lnTo>
                <a:lnTo>
                  <a:pt x="890358" y="1776060"/>
                </a:lnTo>
                <a:lnTo>
                  <a:pt x="912090" y="1757123"/>
                </a:lnTo>
                <a:lnTo>
                  <a:pt x="931958" y="1736944"/>
                </a:lnTo>
                <a:lnTo>
                  <a:pt x="945618" y="1718938"/>
                </a:lnTo>
                <a:lnTo>
                  <a:pt x="958036" y="1696586"/>
                </a:lnTo>
                <a:lnTo>
                  <a:pt x="968591" y="1674234"/>
                </a:lnTo>
                <a:lnTo>
                  <a:pt x="975731" y="1655297"/>
                </a:lnTo>
                <a:lnTo>
                  <a:pt x="979767" y="1642569"/>
                </a:lnTo>
                <a:lnTo>
                  <a:pt x="979767" y="1631393"/>
                </a:lnTo>
                <a:lnTo>
                  <a:pt x="985044" y="1621769"/>
                </a:lnTo>
                <a:lnTo>
                  <a:pt x="985044" y="1618665"/>
                </a:lnTo>
                <a:lnTo>
                  <a:pt x="963313" y="1621769"/>
                </a:lnTo>
                <a:lnTo>
                  <a:pt x="939409" y="1627046"/>
                </a:lnTo>
                <a:lnTo>
                  <a:pt x="914263" y="1633255"/>
                </a:lnTo>
                <a:lnTo>
                  <a:pt x="895636" y="1641637"/>
                </a:lnTo>
                <a:lnTo>
                  <a:pt x="880114" y="1640706"/>
                </a:lnTo>
                <a:lnTo>
                  <a:pt x="874836" y="1634497"/>
                </a:lnTo>
                <a:lnTo>
                  <a:pt x="872663" y="1629220"/>
                </a:lnTo>
                <a:lnTo>
                  <a:pt x="872663" y="1623942"/>
                </a:lnTo>
                <a:lnTo>
                  <a:pt x="872663" y="1616491"/>
                </a:lnTo>
                <a:lnTo>
                  <a:pt x="868627" y="1611214"/>
                </a:lnTo>
                <a:lnTo>
                  <a:pt x="854036" y="1599727"/>
                </a:lnTo>
                <a:lnTo>
                  <a:pt x="836341" y="1589172"/>
                </a:lnTo>
                <a:lnTo>
                  <a:pt x="819577" y="1577686"/>
                </a:lnTo>
                <a:lnTo>
                  <a:pt x="809022" y="1564957"/>
                </a:lnTo>
                <a:lnTo>
                  <a:pt x="804986" y="1553471"/>
                </a:lnTo>
                <a:lnTo>
                  <a:pt x="802813" y="1545089"/>
                </a:lnTo>
                <a:lnTo>
                  <a:pt x="799708" y="1533602"/>
                </a:lnTo>
                <a:lnTo>
                  <a:pt x="797535" y="1530498"/>
                </a:lnTo>
                <a:lnTo>
                  <a:pt x="792258" y="1526152"/>
                </a:lnTo>
                <a:lnTo>
                  <a:pt x="786980" y="1523047"/>
                </a:lnTo>
                <a:lnTo>
                  <a:pt x="782944" y="1517770"/>
                </a:lnTo>
                <a:lnTo>
                  <a:pt x="779840" y="1513423"/>
                </a:lnTo>
                <a:lnTo>
                  <a:pt x="779840" y="1476480"/>
                </a:lnTo>
                <a:lnTo>
                  <a:pt x="777667" y="1471203"/>
                </a:lnTo>
                <a:lnTo>
                  <a:pt x="772389" y="1466856"/>
                </a:lnTo>
                <a:lnTo>
                  <a:pt x="768353" y="1463752"/>
                </a:lnTo>
                <a:lnTo>
                  <a:pt x="763076" y="1459406"/>
                </a:lnTo>
                <a:lnTo>
                  <a:pt x="759971" y="1456301"/>
                </a:lnTo>
                <a:lnTo>
                  <a:pt x="750658" y="1436122"/>
                </a:lnTo>
                <a:lnTo>
                  <a:pt x="743518" y="1415943"/>
                </a:lnTo>
                <a:lnTo>
                  <a:pt x="736377" y="1393591"/>
                </a:lnTo>
                <a:lnTo>
                  <a:pt x="724891" y="1374654"/>
                </a:lnTo>
                <a:lnTo>
                  <a:pt x="712473" y="1357580"/>
                </a:lnTo>
                <a:lnTo>
                  <a:pt x="712473" y="1350129"/>
                </a:lnTo>
                <a:lnTo>
                  <a:pt x="716509" y="1350129"/>
                </a:lnTo>
                <a:lnTo>
                  <a:pt x="719613" y="1357580"/>
                </a:lnTo>
                <a:lnTo>
                  <a:pt x="723649" y="1363788"/>
                </a:lnTo>
                <a:lnTo>
                  <a:pt x="726753" y="1366893"/>
                </a:lnTo>
                <a:lnTo>
                  <a:pt x="730789" y="1369066"/>
                </a:lnTo>
                <a:lnTo>
                  <a:pt x="733894" y="1371239"/>
                </a:lnTo>
                <a:lnTo>
                  <a:pt x="737930" y="1372170"/>
                </a:lnTo>
                <a:lnTo>
                  <a:pt x="738861" y="1376517"/>
                </a:lnTo>
                <a:lnTo>
                  <a:pt x="745070" y="1378690"/>
                </a:lnTo>
                <a:lnTo>
                  <a:pt x="755625" y="1386141"/>
                </a:lnTo>
                <a:lnTo>
                  <a:pt x="762765" y="1396696"/>
                </a:lnTo>
                <a:lnTo>
                  <a:pt x="768043" y="1409424"/>
                </a:lnTo>
                <a:lnTo>
                  <a:pt x="774252" y="1423084"/>
                </a:lnTo>
                <a:lnTo>
                  <a:pt x="779529" y="1435812"/>
                </a:lnTo>
                <a:lnTo>
                  <a:pt x="799398" y="1448540"/>
                </a:lnTo>
                <a:lnTo>
                  <a:pt x="804675" y="1459095"/>
                </a:lnTo>
                <a:lnTo>
                  <a:pt x="806848" y="1472755"/>
                </a:lnTo>
                <a:lnTo>
                  <a:pt x="809022" y="1485483"/>
                </a:lnTo>
                <a:lnTo>
                  <a:pt x="812126" y="1496038"/>
                </a:lnTo>
                <a:lnTo>
                  <a:pt x="824544" y="1510940"/>
                </a:lnTo>
                <a:lnTo>
                  <a:pt x="838204" y="1525841"/>
                </a:lnTo>
                <a:lnTo>
                  <a:pt x="850621" y="1542916"/>
                </a:lnTo>
                <a:lnTo>
                  <a:pt x="859935" y="1560922"/>
                </a:lnTo>
                <a:lnTo>
                  <a:pt x="860866" y="1572408"/>
                </a:lnTo>
                <a:lnTo>
                  <a:pt x="860866" y="1582963"/>
                </a:lnTo>
                <a:lnTo>
                  <a:pt x="863039" y="1594450"/>
                </a:lnTo>
                <a:lnTo>
                  <a:pt x="868317" y="1605005"/>
                </a:lnTo>
                <a:lnTo>
                  <a:pt x="870490" y="1609351"/>
                </a:lnTo>
                <a:lnTo>
                  <a:pt x="872663" y="1611524"/>
                </a:lnTo>
                <a:lnTo>
                  <a:pt x="874836" y="1612456"/>
                </a:lnTo>
                <a:lnTo>
                  <a:pt x="875767" y="1612456"/>
                </a:lnTo>
                <a:lnTo>
                  <a:pt x="879803" y="1614629"/>
                </a:lnTo>
                <a:lnTo>
                  <a:pt x="889117" y="1614629"/>
                </a:lnTo>
                <a:lnTo>
                  <a:pt x="901534" y="1611524"/>
                </a:lnTo>
                <a:lnTo>
                  <a:pt x="913952" y="1604074"/>
                </a:lnTo>
                <a:lnTo>
                  <a:pt x="928543" y="1597865"/>
                </a:lnTo>
                <a:lnTo>
                  <a:pt x="946239" y="1592587"/>
                </a:lnTo>
                <a:lnTo>
                  <a:pt x="963003" y="1589483"/>
                </a:lnTo>
                <a:lnTo>
                  <a:pt x="979767" y="1582032"/>
                </a:lnTo>
                <a:lnTo>
                  <a:pt x="992185" y="1572408"/>
                </a:lnTo>
                <a:lnTo>
                  <a:pt x="1002740" y="1560922"/>
                </a:lnTo>
                <a:lnTo>
                  <a:pt x="1016399" y="1553471"/>
                </a:lnTo>
                <a:lnTo>
                  <a:pt x="1039372" y="1553471"/>
                </a:lnTo>
                <a:lnTo>
                  <a:pt x="1039372" y="1544468"/>
                </a:lnTo>
                <a:lnTo>
                  <a:pt x="1057999" y="1531740"/>
                </a:lnTo>
                <a:lnTo>
                  <a:pt x="1075694" y="1520253"/>
                </a:lnTo>
                <a:lnTo>
                  <a:pt x="1075694" y="1500074"/>
                </a:lnTo>
                <a:lnTo>
                  <a:pt x="1089354" y="1494797"/>
                </a:lnTo>
                <a:lnTo>
                  <a:pt x="1095563" y="1487346"/>
                </a:lnTo>
                <a:lnTo>
                  <a:pt x="1101772" y="1477722"/>
                </a:lnTo>
                <a:lnTo>
                  <a:pt x="1108912" y="1468098"/>
                </a:lnTo>
                <a:lnTo>
                  <a:pt x="1087181" y="1450092"/>
                </a:lnTo>
                <a:lnTo>
                  <a:pt x="1060172" y="1435191"/>
                </a:lnTo>
                <a:lnTo>
                  <a:pt x="1057999" y="1420290"/>
                </a:lnTo>
                <a:lnTo>
                  <a:pt x="1055826" y="1401352"/>
                </a:lnTo>
                <a:lnTo>
                  <a:pt x="1035958" y="1416254"/>
                </a:lnTo>
                <a:lnTo>
                  <a:pt x="1019193" y="1435191"/>
                </a:lnTo>
                <a:lnTo>
                  <a:pt x="1008638" y="1435191"/>
                </a:lnTo>
                <a:lnTo>
                  <a:pt x="999325" y="1437364"/>
                </a:lnTo>
                <a:lnTo>
                  <a:pt x="992185" y="1438295"/>
                </a:lnTo>
                <a:lnTo>
                  <a:pt x="990011" y="1433018"/>
                </a:lnTo>
                <a:lnTo>
                  <a:pt x="989080" y="1427740"/>
                </a:lnTo>
                <a:lnTo>
                  <a:pt x="989080" y="1422463"/>
                </a:lnTo>
                <a:lnTo>
                  <a:pt x="986907" y="1416254"/>
                </a:lnTo>
                <a:lnTo>
                  <a:pt x="984734" y="1410976"/>
                </a:lnTo>
                <a:lnTo>
                  <a:pt x="979456" y="1408803"/>
                </a:lnTo>
                <a:lnTo>
                  <a:pt x="977283" y="1408803"/>
                </a:lnTo>
                <a:lnTo>
                  <a:pt x="975110" y="1408803"/>
                </a:lnTo>
                <a:lnTo>
                  <a:pt x="975110" y="1410976"/>
                </a:lnTo>
                <a:lnTo>
                  <a:pt x="974179" y="1413149"/>
                </a:lnTo>
                <a:lnTo>
                  <a:pt x="972006" y="1418427"/>
                </a:lnTo>
                <a:lnTo>
                  <a:pt x="964865" y="1407872"/>
                </a:lnTo>
                <a:lnTo>
                  <a:pt x="957725" y="1392970"/>
                </a:lnTo>
                <a:lnTo>
                  <a:pt x="948412" y="1375896"/>
                </a:lnTo>
                <a:lnTo>
                  <a:pt x="943134" y="1358821"/>
                </a:lnTo>
                <a:lnTo>
                  <a:pt x="939098" y="1343920"/>
                </a:lnTo>
                <a:lnTo>
                  <a:pt x="946239" y="1343920"/>
                </a:lnTo>
                <a:lnTo>
                  <a:pt x="950274" y="1343920"/>
                </a:lnTo>
                <a:lnTo>
                  <a:pt x="952448" y="1343920"/>
                </a:lnTo>
                <a:lnTo>
                  <a:pt x="953379" y="1343920"/>
                </a:lnTo>
                <a:lnTo>
                  <a:pt x="955552" y="1343920"/>
                </a:lnTo>
                <a:lnTo>
                  <a:pt x="967039" y="1353544"/>
                </a:lnTo>
                <a:lnTo>
                  <a:pt x="972316" y="1363167"/>
                </a:lnTo>
                <a:lnTo>
                  <a:pt x="975421" y="1373723"/>
                </a:lnTo>
                <a:lnTo>
                  <a:pt x="984734" y="1381173"/>
                </a:lnTo>
                <a:lnTo>
                  <a:pt x="997152" y="1388624"/>
                </a:lnTo>
                <a:lnTo>
                  <a:pt x="1008638" y="1393902"/>
                </a:lnTo>
                <a:lnTo>
                  <a:pt x="1019193" y="1401352"/>
                </a:lnTo>
                <a:lnTo>
                  <a:pt x="1031611" y="1401352"/>
                </a:lnTo>
                <a:lnTo>
                  <a:pt x="1040925" y="1400421"/>
                </a:lnTo>
                <a:lnTo>
                  <a:pt x="1048065" y="1398248"/>
                </a:lnTo>
                <a:lnTo>
                  <a:pt x="1059551" y="1393902"/>
                </a:lnTo>
                <a:lnTo>
                  <a:pt x="1066692" y="1407561"/>
                </a:lnTo>
                <a:lnTo>
                  <a:pt x="1071969" y="1418116"/>
                </a:lnTo>
                <a:lnTo>
                  <a:pt x="1102082" y="1420290"/>
                </a:lnTo>
                <a:lnTo>
                  <a:pt x="1133438" y="1422463"/>
                </a:lnTo>
                <a:lnTo>
                  <a:pt x="1164793" y="1422463"/>
                </a:lnTo>
                <a:lnTo>
                  <a:pt x="1194906" y="1418116"/>
                </a:lnTo>
                <a:lnTo>
                  <a:pt x="1206392" y="1429603"/>
                </a:lnTo>
                <a:lnTo>
                  <a:pt x="1218810" y="1437985"/>
                </a:lnTo>
                <a:lnTo>
                  <a:pt x="1231228" y="1447609"/>
                </a:lnTo>
                <a:lnTo>
                  <a:pt x="1238368" y="1458164"/>
                </a:lnTo>
                <a:lnTo>
                  <a:pt x="1235264" y="1471824"/>
                </a:lnTo>
                <a:lnTo>
                  <a:pt x="1238368" y="1474928"/>
                </a:lnTo>
                <a:lnTo>
                  <a:pt x="1242404" y="1479274"/>
                </a:lnTo>
                <a:lnTo>
                  <a:pt x="1247681" y="1482379"/>
                </a:lnTo>
                <a:lnTo>
                  <a:pt x="1251717" y="1486725"/>
                </a:lnTo>
                <a:lnTo>
                  <a:pt x="1262273" y="1487656"/>
                </a:lnTo>
                <a:lnTo>
                  <a:pt x="1271586" y="1487656"/>
                </a:lnTo>
                <a:lnTo>
                  <a:pt x="1284004" y="1486725"/>
                </a:lnTo>
                <a:lnTo>
                  <a:pt x="1288039" y="1524910"/>
                </a:lnTo>
                <a:lnTo>
                  <a:pt x="1296422" y="1556575"/>
                </a:lnTo>
                <a:lnTo>
                  <a:pt x="1308840" y="1586068"/>
                </a:lnTo>
                <a:lnTo>
                  <a:pt x="1327466" y="1613697"/>
                </a:lnTo>
                <a:lnTo>
                  <a:pt x="1327466" y="1615870"/>
                </a:lnTo>
                <a:lnTo>
                  <a:pt x="1325293" y="1618044"/>
                </a:lnTo>
                <a:lnTo>
                  <a:pt x="1323120" y="1621148"/>
                </a:lnTo>
                <a:lnTo>
                  <a:pt x="1322188" y="1625494"/>
                </a:lnTo>
                <a:lnTo>
                  <a:pt x="1323120" y="1628599"/>
                </a:lnTo>
                <a:lnTo>
                  <a:pt x="1329329" y="1645673"/>
                </a:lnTo>
                <a:lnTo>
                  <a:pt x="1339884" y="1665852"/>
                </a:lnTo>
                <a:lnTo>
                  <a:pt x="1351370" y="1678581"/>
                </a:lnTo>
                <a:lnTo>
                  <a:pt x="1352302" y="1680754"/>
                </a:lnTo>
                <a:lnTo>
                  <a:pt x="1354475" y="1680754"/>
                </a:lnTo>
                <a:lnTo>
                  <a:pt x="1356648" y="1682927"/>
                </a:lnTo>
                <a:lnTo>
                  <a:pt x="1358821" y="1682927"/>
                </a:lnTo>
                <a:lnTo>
                  <a:pt x="1378690" y="1658712"/>
                </a:lnTo>
                <a:lnTo>
                  <a:pt x="1391108" y="1633255"/>
                </a:lnTo>
                <a:lnTo>
                  <a:pt x="1400421" y="1601590"/>
                </a:lnTo>
                <a:lnTo>
                  <a:pt x="1403525" y="1564647"/>
                </a:lnTo>
                <a:lnTo>
                  <a:pt x="1415943" y="1557196"/>
                </a:lnTo>
                <a:lnTo>
                  <a:pt x="1425257" y="1547572"/>
                </a:lnTo>
                <a:lnTo>
                  <a:pt x="1434570" y="1540122"/>
                </a:lnTo>
                <a:lnTo>
                  <a:pt x="1451334" y="1540122"/>
                </a:lnTo>
                <a:lnTo>
                  <a:pt x="1463752" y="1507214"/>
                </a:lnTo>
                <a:lnTo>
                  <a:pt x="1470892" y="1501937"/>
                </a:lnTo>
                <a:lnTo>
                  <a:pt x="1478032" y="1499764"/>
                </a:lnTo>
                <a:lnTo>
                  <a:pt x="1485172" y="1499764"/>
                </a:lnTo>
                <a:lnTo>
                  <a:pt x="1488277" y="1497591"/>
                </a:lnTo>
                <a:lnTo>
                  <a:pt x="1493555" y="1490140"/>
                </a:lnTo>
                <a:lnTo>
                  <a:pt x="1497590" y="1475239"/>
                </a:lnTo>
                <a:lnTo>
                  <a:pt x="1512181" y="1475239"/>
                </a:lnTo>
                <a:lnTo>
                  <a:pt x="1526772" y="1477412"/>
                </a:lnTo>
                <a:lnTo>
                  <a:pt x="1543536" y="1475239"/>
                </a:lnTo>
                <a:lnTo>
                  <a:pt x="1544468" y="1473065"/>
                </a:lnTo>
                <a:lnTo>
                  <a:pt x="1546641" y="1472134"/>
                </a:lnTo>
                <a:lnTo>
                  <a:pt x="1548814" y="1467788"/>
                </a:lnTo>
                <a:lnTo>
                  <a:pt x="1550987" y="1465615"/>
                </a:lnTo>
                <a:lnTo>
                  <a:pt x="1554092" y="1462510"/>
                </a:lnTo>
                <a:lnTo>
                  <a:pt x="1565578" y="1480516"/>
                </a:lnTo>
                <a:lnTo>
                  <a:pt x="1573960" y="1495418"/>
                </a:lnTo>
                <a:lnTo>
                  <a:pt x="1585447" y="1509077"/>
                </a:lnTo>
                <a:lnTo>
                  <a:pt x="1592587" y="1523979"/>
                </a:lnTo>
                <a:lnTo>
                  <a:pt x="1597864" y="1541984"/>
                </a:lnTo>
                <a:lnTo>
                  <a:pt x="1597864" y="1564337"/>
                </a:lnTo>
                <a:lnTo>
                  <a:pt x="1600037" y="1566509"/>
                </a:lnTo>
                <a:lnTo>
                  <a:pt x="1600969" y="1566509"/>
                </a:lnTo>
                <a:lnTo>
                  <a:pt x="1600969" y="1567441"/>
                </a:lnTo>
                <a:lnTo>
                  <a:pt x="1603142" y="1567441"/>
                </a:lnTo>
                <a:lnTo>
                  <a:pt x="1610282" y="1567441"/>
                </a:lnTo>
                <a:lnTo>
                  <a:pt x="1617422" y="1566509"/>
                </a:lnTo>
                <a:lnTo>
                  <a:pt x="1621458" y="1564337"/>
                </a:lnTo>
                <a:lnTo>
                  <a:pt x="1626736" y="1559990"/>
                </a:lnTo>
                <a:lnTo>
                  <a:pt x="1629840" y="1556886"/>
                </a:lnTo>
                <a:lnTo>
                  <a:pt x="1641327" y="1569614"/>
                </a:lnTo>
                <a:lnTo>
                  <a:pt x="1648467" y="1586688"/>
                </a:lnTo>
                <a:lnTo>
                  <a:pt x="1650640" y="1606867"/>
                </a:lnTo>
                <a:lnTo>
                  <a:pt x="1650640" y="1629220"/>
                </a:lnTo>
                <a:lnTo>
                  <a:pt x="1650640" y="1649399"/>
                </a:lnTo>
                <a:lnTo>
                  <a:pt x="1650640" y="1668336"/>
                </a:lnTo>
                <a:lnTo>
                  <a:pt x="1653745" y="1683237"/>
                </a:lnTo>
                <a:lnTo>
                  <a:pt x="1653745" y="1686342"/>
                </a:lnTo>
                <a:lnTo>
                  <a:pt x="1663058" y="1683237"/>
                </a:lnTo>
                <a:lnTo>
                  <a:pt x="1663058" y="1686342"/>
                </a:lnTo>
                <a:lnTo>
                  <a:pt x="1672371" y="1699070"/>
                </a:lnTo>
                <a:lnTo>
                  <a:pt x="1677649" y="1713971"/>
                </a:lnTo>
                <a:lnTo>
                  <a:pt x="1682927" y="1728873"/>
                </a:lnTo>
                <a:lnTo>
                  <a:pt x="1686962" y="1745947"/>
                </a:lnTo>
                <a:lnTo>
                  <a:pt x="1693171" y="1760849"/>
                </a:lnTo>
                <a:lnTo>
                  <a:pt x="1702485" y="1768299"/>
                </a:lnTo>
                <a:lnTo>
                  <a:pt x="1704658" y="1770472"/>
                </a:lnTo>
                <a:lnTo>
                  <a:pt x="1715213" y="1775750"/>
                </a:lnTo>
                <a:lnTo>
                  <a:pt x="1726699" y="1785374"/>
                </a:lnTo>
                <a:lnTo>
                  <a:pt x="1737255" y="1785374"/>
                </a:lnTo>
                <a:lnTo>
                  <a:pt x="1736323" y="1758986"/>
                </a:lnTo>
                <a:lnTo>
                  <a:pt x="1729183" y="1733529"/>
                </a:lnTo>
                <a:lnTo>
                  <a:pt x="1717696" y="1711177"/>
                </a:lnTo>
                <a:lnTo>
                  <a:pt x="1703106" y="1696276"/>
                </a:lnTo>
                <a:lnTo>
                  <a:pt x="1700001" y="1694103"/>
                </a:lnTo>
                <a:lnTo>
                  <a:pt x="1695965" y="1694103"/>
                </a:lnTo>
                <a:lnTo>
                  <a:pt x="1692861" y="1694103"/>
                </a:lnTo>
                <a:lnTo>
                  <a:pt x="1688825" y="1694103"/>
                </a:lnTo>
                <a:lnTo>
                  <a:pt x="1687894" y="1691930"/>
                </a:lnTo>
                <a:lnTo>
                  <a:pt x="1681685" y="1681374"/>
                </a:lnTo>
                <a:lnTo>
                  <a:pt x="1680753" y="1671751"/>
                </a:lnTo>
                <a:lnTo>
                  <a:pt x="1676718" y="1664300"/>
                </a:lnTo>
                <a:lnTo>
                  <a:pt x="1667404" y="1659022"/>
                </a:lnTo>
                <a:lnTo>
                  <a:pt x="1676718" y="1634808"/>
                </a:lnTo>
                <a:lnTo>
                  <a:pt x="1683858" y="1605315"/>
                </a:lnTo>
                <a:lnTo>
                  <a:pt x="1700622" y="1618975"/>
                </a:lnTo>
                <a:lnTo>
                  <a:pt x="1716144" y="1631703"/>
                </a:lnTo>
                <a:lnTo>
                  <a:pt x="1730735" y="1644431"/>
                </a:lnTo>
                <a:lnTo>
                  <a:pt x="1742222" y="1659333"/>
                </a:lnTo>
                <a:lnTo>
                  <a:pt x="1747499" y="1679512"/>
                </a:lnTo>
                <a:lnTo>
                  <a:pt x="1754640" y="1679512"/>
                </a:lnTo>
                <a:lnTo>
                  <a:pt x="1815176" y="1629841"/>
                </a:lnTo>
                <a:lnTo>
                  <a:pt x="1813003" y="1600348"/>
                </a:lnTo>
                <a:lnTo>
                  <a:pt x="1807726" y="1576133"/>
                </a:lnTo>
                <a:lnTo>
                  <a:pt x="1796239" y="1558128"/>
                </a:lnTo>
                <a:lnTo>
                  <a:pt x="1783822" y="1541053"/>
                </a:lnTo>
                <a:lnTo>
                  <a:pt x="1767057" y="1525220"/>
                </a:lnTo>
                <a:lnTo>
                  <a:pt x="1769230" y="1510319"/>
                </a:lnTo>
                <a:lnTo>
                  <a:pt x="1774508" y="1500695"/>
                </a:lnTo>
                <a:lnTo>
                  <a:pt x="1780717" y="1495418"/>
                </a:lnTo>
                <a:lnTo>
                  <a:pt x="1787857" y="1489209"/>
                </a:lnTo>
                <a:lnTo>
                  <a:pt x="1794066" y="1480827"/>
                </a:lnTo>
                <a:lnTo>
                  <a:pt x="1800275" y="1480827"/>
                </a:lnTo>
                <a:lnTo>
                  <a:pt x="1805553" y="1481758"/>
                </a:lnTo>
                <a:lnTo>
                  <a:pt x="1807726" y="1481758"/>
                </a:lnTo>
                <a:lnTo>
                  <a:pt x="1810830" y="1483931"/>
                </a:lnTo>
                <a:lnTo>
                  <a:pt x="1813003" y="1488277"/>
                </a:lnTo>
                <a:lnTo>
                  <a:pt x="1816108" y="1493555"/>
                </a:lnTo>
                <a:lnTo>
                  <a:pt x="1818281" y="1496659"/>
                </a:lnTo>
                <a:lnTo>
                  <a:pt x="1816108" y="1501006"/>
                </a:lnTo>
                <a:lnTo>
                  <a:pt x="1815176" y="1504110"/>
                </a:lnTo>
                <a:lnTo>
                  <a:pt x="1811141" y="1506283"/>
                </a:lnTo>
                <a:lnTo>
                  <a:pt x="1808036" y="1506283"/>
                </a:lnTo>
                <a:lnTo>
                  <a:pt x="1804000" y="1508456"/>
                </a:lnTo>
                <a:lnTo>
                  <a:pt x="1804000" y="1518080"/>
                </a:lnTo>
                <a:lnTo>
                  <a:pt x="1804000" y="1523358"/>
                </a:lnTo>
                <a:lnTo>
                  <a:pt x="1806173" y="1528635"/>
                </a:lnTo>
                <a:lnTo>
                  <a:pt x="1808346" y="1533913"/>
                </a:lnTo>
                <a:lnTo>
                  <a:pt x="1811451" y="1532981"/>
                </a:lnTo>
                <a:lnTo>
                  <a:pt x="1813624" y="1532981"/>
                </a:lnTo>
                <a:lnTo>
                  <a:pt x="1815797" y="1532981"/>
                </a:lnTo>
                <a:lnTo>
                  <a:pt x="1816729" y="1530808"/>
                </a:lnTo>
                <a:lnTo>
                  <a:pt x="1818902" y="1530808"/>
                </a:lnTo>
                <a:lnTo>
                  <a:pt x="1826042" y="1526462"/>
                </a:lnTo>
                <a:lnTo>
                  <a:pt x="1830078" y="1523358"/>
                </a:lnTo>
                <a:lnTo>
                  <a:pt x="1831009" y="1521184"/>
                </a:lnTo>
                <a:lnTo>
                  <a:pt x="1835045" y="1518080"/>
                </a:lnTo>
                <a:lnTo>
                  <a:pt x="1838150" y="1513734"/>
                </a:lnTo>
                <a:lnTo>
                  <a:pt x="1837218" y="1508456"/>
                </a:lnTo>
                <a:lnTo>
                  <a:pt x="1837218" y="1503179"/>
                </a:lnTo>
                <a:lnTo>
                  <a:pt x="1835045" y="1501006"/>
                </a:lnTo>
                <a:lnTo>
                  <a:pt x="1835045" y="1498832"/>
                </a:lnTo>
                <a:lnTo>
                  <a:pt x="1835045" y="1495728"/>
                </a:lnTo>
                <a:lnTo>
                  <a:pt x="1835045" y="1491382"/>
                </a:lnTo>
                <a:lnTo>
                  <a:pt x="1835045" y="1483931"/>
                </a:lnTo>
                <a:lnTo>
                  <a:pt x="1862054" y="1478653"/>
                </a:lnTo>
                <a:lnTo>
                  <a:pt x="1891236" y="1469030"/>
                </a:lnTo>
                <a:lnTo>
                  <a:pt x="1916382" y="1458474"/>
                </a:lnTo>
                <a:lnTo>
                  <a:pt x="1940286" y="1443573"/>
                </a:lnTo>
                <a:lnTo>
                  <a:pt x="1958913" y="1423394"/>
                </a:lnTo>
                <a:lnTo>
                  <a:pt x="1967295" y="1408493"/>
                </a:lnTo>
                <a:lnTo>
                  <a:pt x="1974435" y="1394833"/>
                </a:lnTo>
                <a:lnTo>
                  <a:pt x="1981575" y="1379932"/>
                </a:lnTo>
                <a:lnTo>
                  <a:pt x="1993993" y="1371550"/>
                </a:lnTo>
                <a:lnTo>
                  <a:pt x="1993993" y="1351992"/>
                </a:lnTo>
                <a:lnTo>
                  <a:pt x="1993062" y="1329639"/>
                </a:lnTo>
                <a:lnTo>
                  <a:pt x="1989026" y="1309460"/>
                </a:lnTo>
                <a:lnTo>
                  <a:pt x="1981886" y="1289281"/>
                </a:lnTo>
                <a:lnTo>
                  <a:pt x="1973504" y="1274380"/>
                </a:lnTo>
                <a:lnTo>
                  <a:pt x="1958913" y="1264756"/>
                </a:lnTo>
                <a:lnTo>
                  <a:pt x="1964190" y="1252028"/>
                </a:lnTo>
                <a:lnTo>
                  <a:pt x="1969468" y="1244577"/>
                </a:lnTo>
                <a:lnTo>
                  <a:pt x="1976608" y="1237127"/>
                </a:lnTo>
                <a:lnTo>
                  <a:pt x="1983748" y="1227503"/>
                </a:lnTo>
                <a:lnTo>
                  <a:pt x="2003617" y="1227503"/>
                </a:lnTo>
                <a:lnTo>
                  <a:pt x="2003617" y="1214774"/>
                </a:lnTo>
                <a:lnTo>
                  <a:pt x="1998339" y="1214774"/>
                </a:lnTo>
                <a:lnTo>
                  <a:pt x="1987784" y="1209497"/>
                </a:lnTo>
                <a:lnTo>
                  <a:pt x="1978471" y="1209497"/>
                </a:lnTo>
                <a:lnTo>
                  <a:pt x="1969157" y="1212601"/>
                </a:lnTo>
                <a:lnTo>
                  <a:pt x="1958602" y="1218810"/>
                </a:lnTo>
                <a:lnTo>
                  <a:pt x="1954567" y="1212601"/>
                </a:lnTo>
                <a:lnTo>
                  <a:pt x="1951462" y="1209497"/>
                </a:lnTo>
                <a:lnTo>
                  <a:pt x="1947426" y="1205151"/>
                </a:lnTo>
                <a:lnTo>
                  <a:pt x="1942149" y="1202046"/>
                </a:lnTo>
                <a:lnTo>
                  <a:pt x="1935008" y="1197700"/>
                </a:lnTo>
                <a:lnTo>
                  <a:pt x="1942149" y="1184972"/>
                </a:lnTo>
                <a:lnTo>
                  <a:pt x="1954567" y="1174416"/>
                </a:lnTo>
                <a:lnTo>
                  <a:pt x="1966985" y="1164793"/>
                </a:lnTo>
                <a:lnTo>
                  <a:pt x="1978471" y="1153306"/>
                </a:lnTo>
                <a:lnTo>
                  <a:pt x="1983748" y="1155479"/>
                </a:lnTo>
                <a:lnTo>
                  <a:pt x="1987784" y="1155479"/>
                </a:lnTo>
                <a:lnTo>
                  <a:pt x="1990889" y="1157652"/>
                </a:lnTo>
                <a:lnTo>
                  <a:pt x="1993993" y="1157652"/>
                </a:lnTo>
                <a:lnTo>
                  <a:pt x="1990889" y="1165103"/>
                </a:lnTo>
                <a:lnTo>
                  <a:pt x="1988716" y="1168208"/>
                </a:lnTo>
                <a:lnTo>
                  <a:pt x="1987784" y="1174416"/>
                </a:lnTo>
                <a:lnTo>
                  <a:pt x="1985611" y="1177521"/>
                </a:lnTo>
                <a:lnTo>
                  <a:pt x="1983438" y="1182799"/>
                </a:lnTo>
                <a:lnTo>
                  <a:pt x="1983438" y="1187145"/>
                </a:lnTo>
                <a:lnTo>
                  <a:pt x="1995856" y="1181867"/>
                </a:lnTo>
                <a:lnTo>
                  <a:pt x="2010447" y="1175658"/>
                </a:lnTo>
                <a:lnTo>
                  <a:pt x="2022865" y="1172554"/>
                </a:lnTo>
                <a:lnTo>
                  <a:pt x="2034351" y="1174727"/>
                </a:lnTo>
                <a:lnTo>
                  <a:pt x="2043664" y="1174727"/>
                </a:lnTo>
                <a:lnTo>
                  <a:pt x="2039629" y="1182178"/>
                </a:lnTo>
                <a:lnTo>
                  <a:pt x="2037456" y="1187455"/>
                </a:lnTo>
                <a:lnTo>
                  <a:pt x="2034351" y="1192733"/>
                </a:lnTo>
                <a:lnTo>
                  <a:pt x="2030315" y="1198010"/>
                </a:lnTo>
                <a:lnTo>
                  <a:pt x="2034351" y="1204219"/>
                </a:lnTo>
                <a:lnTo>
                  <a:pt x="2037456" y="1205151"/>
                </a:lnTo>
                <a:lnTo>
                  <a:pt x="2039629" y="1207324"/>
                </a:lnTo>
                <a:lnTo>
                  <a:pt x="2041802" y="1207324"/>
                </a:lnTo>
                <a:lnTo>
                  <a:pt x="2044906" y="1207324"/>
                </a:lnTo>
                <a:lnTo>
                  <a:pt x="2048942" y="1207324"/>
                </a:lnTo>
                <a:lnTo>
                  <a:pt x="2054220" y="1207324"/>
                </a:lnTo>
                <a:lnTo>
                  <a:pt x="2054220" y="1218810"/>
                </a:lnTo>
                <a:lnTo>
                  <a:pt x="2052046" y="1233712"/>
                </a:lnTo>
                <a:lnTo>
                  <a:pt x="2052046" y="1246440"/>
                </a:lnTo>
                <a:lnTo>
                  <a:pt x="2054220" y="1254822"/>
                </a:lnTo>
                <a:lnTo>
                  <a:pt x="2054220" y="1264446"/>
                </a:lnTo>
                <a:lnTo>
                  <a:pt x="2078124" y="1261341"/>
                </a:lnTo>
                <a:lnTo>
                  <a:pt x="2092715" y="1255132"/>
                </a:lnTo>
                <a:lnTo>
                  <a:pt x="2099855" y="1247682"/>
                </a:lnTo>
                <a:lnTo>
                  <a:pt x="2102960" y="1239300"/>
                </a:lnTo>
                <a:lnTo>
                  <a:pt x="2100787" y="1226571"/>
                </a:lnTo>
                <a:lnTo>
                  <a:pt x="2097682" y="1215085"/>
                </a:lnTo>
                <a:lnTo>
                  <a:pt x="2090542" y="1202357"/>
                </a:lnTo>
                <a:lnTo>
                  <a:pt x="2085264" y="1189628"/>
                </a:lnTo>
                <a:lnTo>
                  <a:pt x="2078124" y="1178142"/>
                </a:lnTo>
                <a:lnTo>
                  <a:pt x="2074088" y="1167587"/>
                </a:lnTo>
                <a:lnTo>
                  <a:pt x="2078124" y="1165414"/>
                </a:lnTo>
                <a:lnTo>
                  <a:pt x="2081228" y="1165414"/>
                </a:lnTo>
                <a:lnTo>
                  <a:pt x="2083402" y="1165414"/>
                </a:lnTo>
                <a:lnTo>
                  <a:pt x="2085575" y="1163241"/>
                </a:lnTo>
                <a:lnTo>
                  <a:pt x="2087748" y="1163241"/>
                </a:lnTo>
                <a:lnTo>
                  <a:pt x="2098303" y="1155790"/>
                </a:lnTo>
                <a:lnTo>
                  <a:pt x="2105443" y="1145235"/>
                </a:lnTo>
                <a:lnTo>
                  <a:pt x="2110721" y="1133748"/>
                </a:lnTo>
                <a:lnTo>
                  <a:pt x="2117861" y="1123193"/>
                </a:lnTo>
                <a:lnTo>
                  <a:pt x="2127175" y="1113569"/>
                </a:lnTo>
                <a:lnTo>
                  <a:pt x="2137730" y="1111396"/>
                </a:lnTo>
                <a:lnTo>
                  <a:pt x="2149216" y="1111396"/>
                </a:lnTo>
                <a:lnTo>
                  <a:pt x="2161634" y="1113569"/>
                </a:lnTo>
                <a:lnTo>
                  <a:pt x="2174052" y="1110465"/>
                </a:lnTo>
                <a:lnTo>
                  <a:pt x="2178088" y="1106118"/>
                </a:lnTo>
                <a:lnTo>
                  <a:pt x="2185228" y="1096495"/>
                </a:lnTo>
                <a:lnTo>
                  <a:pt x="2195783" y="1083766"/>
                </a:lnTo>
                <a:lnTo>
                  <a:pt x="2208201" y="1071038"/>
                </a:lnTo>
                <a:lnTo>
                  <a:pt x="2219687" y="1056137"/>
                </a:lnTo>
                <a:lnTo>
                  <a:pt x="2230242" y="1043408"/>
                </a:lnTo>
                <a:lnTo>
                  <a:pt x="2239556" y="1031922"/>
                </a:lnTo>
                <a:lnTo>
                  <a:pt x="2243592" y="1028817"/>
                </a:lnTo>
                <a:lnTo>
                  <a:pt x="2250732" y="1011743"/>
                </a:lnTo>
                <a:lnTo>
                  <a:pt x="2256010" y="999015"/>
                </a:lnTo>
                <a:lnTo>
                  <a:pt x="2263150" y="986286"/>
                </a:lnTo>
                <a:lnTo>
                  <a:pt x="2273705" y="974800"/>
                </a:lnTo>
                <a:lnTo>
                  <a:pt x="2270600" y="962072"/>
                </a:lnTo>
                <a:lnTo>
                  <a:pt x="2266565" y="952448"/>
                </a:lnTo>
                <a:lnTo>
                  <a:pt x="2263460" y="942824"/>
                </a:lnTo>
                <a:lnTo>
                  <a:pt x="2263460" y="932269"/>
                </a:lnTo>
                <a:lnTo>
                  <a:pt x="2265633" y="922645"/>
                </a:lnTo>
                <a:lnTo>
                  <a:pt x="2270911" y="917367"/>
                </a:lnTo>
                <a:lnTo>
                  <a:pt x="2273084" y="912090"/>
                </a:lnTo>
                <a:lnTo>
                  <a:pt x="2270911" y="902466"/>
                </a:lnTo>
                <a:lnTo>
                  <a:pt x="2266875" y="887565"/>
                </a:lnTo>
                <a:lnTo>
                  <a:pt x="2263771" y="877941"/>
                </a:lnTo>
                <a:lnTo>
                  <a:pt x="2258493" y="870490"/>
                </a:lnTo>
                <a:lnTo>
                  <a:pt x="2251353" y="862108"/>
                </a:lnTo>
                <a:lnTo>
                  <a:pt x="2242039" y="862108"/>
                </a:lnTo>
                <a:lnTo>
                  <a:pt x="2236762" y="862108"/>
                </a:lnTo>
                <a:lnTo>
                  <a:pt x="2230553" y="863039"/>
                </a:lnTo>
                <a:lnTo>
                  <a:pt x="2227448" y="865213"/>
                </a:lnTo>
                <a:lnTo>
                  <a:pt x="2223413" y="869559"/>
                </a:lnTo>
                <a:lnTo>
                  <a:pt x="2216272" y="867386"/>
                </a:lnTo>
                <a:lnTo>
                  <a:pt x="2213168" y="865213"/>
                </a:lnTo>
                <a:lnTo>
                  <a:pt x="2209132" y="862108"/>
                </a:lnTo>
                <a:lnTo>
                  <a:pt x="2208201" y="857762"/>
                </a:lnTo>
                <a:lnTo>
                  <a:pt x="2206028" y="854657"/>
                </a:lnTo>
                <a:lnTo>
                  <a:pt x="2203854" y="848448"/>
                </a:lnTo>
                <a:lnTo>
                  <a:pt x="2188332" y="848448"/>
                </a:lnTo>
                <a:lnTo>
                  <a:pt x="2188332" y="837893"/>
                </a:lnTo>
                <a:lnTo>
                  <a:pt x="2200750" y="828269"/>
                </a:lnTo>
                <a:lnTo>
                  <a:pt x="2206028" y="820819"/>
                </a:lnTo>
                <a:lnTo>
                  <a:pt x="2211305" y="812437"/>
                </a:lnTo>
                <a:lnTo>
                  <a:pt x="2218446" y="804986"/>
                </a:lnTo>
                <a:lnTo>
                  <a:pt x="2247627" y="795362"/>
                </a:lnTo>
                <a:lnTo>
                  <a:pt x="2256941" y="785738"/>
                </a:lnTo>
                <a:lnTo>
                  <a:pt x="2264081" y="773010"/>
                </a:lnTo>
                <a:lnTo>
                  <a:pt x="2271221" y="760282"/>
                </a:lnTo>
                <a:lnTo>
                  <a:pt x="2278361" y="746622"/>
                </a:lnTo>
                <a:lnTo>
                  <a:pt x="2290779" y="736067"/>
                </a:lnTo>
                <a:lnTo>
                  <a:pt x="2305370" y="726443"/>
                </a:lnTo>
                <a:lnTo>
                  <a:pt x="2317788" y="713715"/>
                </a:lnTo>
                <a:lnTo>
                  <a:pt x="2354110" y="718993"/>
                </a:lnTo>
                <a:lnTo>
                  <a:pt x="2363424" y="730479"/>
                </a:lnTo>
                <a:lnTo>
                  <a:pt x="2375841" y="732652"/>
                </a:lnTo>
                <a:lnTo>
                  <a:pt x="2390432" y="726443"/>
                </a:lnTo>
                <a:lnTo>
                  <a:pt x="2407196" y="723339"/>
                </a:lnTo>
                <a:lnTo>
                  <a:pt x="2407196" y="743518"/>
                </a:lnTo>
                <a:lnTo>
                  <a:pt x="2422719" y="743518"/>
                </a:lnTo>
                <a:lnTo>
                  <a:pt x="2439483" y="741345"/>
                </a:lnTo>
                <a:lnTo>
                  <a:pt x="2451901" y="739171"/>
                </a:lnTo>
                <a:lnTo>
                  <a:pt x="2463387" y="733894"/>
                </a:lnTo>
                <a:lnTo>
                  <a:pt x="2463387" y="730789"/>
                </a:lnTo>
                <a:lnTo>
                  <a:pt x="2461214" y="726443"/>
                </a:lnTo>
                <a:lnTo>
                  <a:pt x="2459041" y="721166"/>
                </a:lnTo>
                <a:lnTo>
                  <a:pt x="2458110" y="718061"/>
                </a:lnTo>
                <a:lnTo>
                  <a:pt x="2458110" y="713715"/>
                </a:lnTo>
                <a:lnTo>
                  <a:pt x="2458110" y="710610"/>
                </a:lnTo>
                <a:lnTo>
                  <a:pt x="2463387" y="700987"/>
                </a:lnTo>
                <a:lnTo>
                  <a:pt x="2473942" y="688258"/>
                </a:lnTo>
                <a:lnTo>
                  <a:pt x="2485429" y="674599"/>
                </a:lnTo>
                <a:lnTo>
                  <a:pt x="2497847" y="664044"/>
                </a:lnTo>
                <a:lnTo>
                  <a:pt x="2507160" y="658766"/>
                </a:lnTo>
                <a:lnTo>
                  <a:pt x="2510265" y="656593"/>
                </a:lnTo>
                <a:lnTo>
                  <a:pt x="2515542" y="658766"/>
                </a:lnTo>
                <a:lnTo>
                  <a:pt x="2519578" y="659697"/>
                </a:lnTo>
                <a:lnTo>
                  <a:pt x="2524855" y="661871"/>
                </a:lnTo>
                <a:lnTo>
                  <a:pt x="2530133" y="666217"/>
                </a:lnTo>
                <a:lnTo>
                  <a:pt x="2530133" y="669321"/>
                </a:lnTo>
                <a:lnTo>
                  <a:pt x="2529202" y="673667"/>
                </a:lnTo>
                <a:lnTo>
                  <a:pt x="2529202" y="674599"/>
                </a:lnTo>
                <a:lnTo>
                  <a:pt x="2529202" y="676772"/>
                </a:lnTo>
                <a:lnTo>
                  <a:pt x="2527028" y="678945"/>
                </a:lnTo>
                <a:lnTo>
                  <a:pt x="2527028" y="684223"/>
                </a:lnTo>
                <a:lnTo>
                  <a:pt x="2529202" y="688569"/>
                </a:lnTo>
                <a:lnTo>
                  <a:pt x="2529202" y="689500"/>
                </a:lnTo>
                <a:lnTo>
                  <a:pt x="2530133" y="695709"/>
                </a:lnTo>
                <a:lnTo>
                  <a:pt x="2546897" y="688258"/>
                </a:lnTo>
                <a:lnTo>
                  <a:pt x="2559315" y="678635"/>
                </a:lnTo>
                <a:lnTo>
                  <a:pt x="2568628" y="665906"/>
                </a:lnTo>
                <a:lnTo>
                  <a:pt x="2577942" y="651005"/>
                </a:lnTo>
                <a:lnTo>
                  <a:pt x="2587255" y="637345"/>
                </a:lnTo>
                <a:lnTo>
                  <a:pt x="2588186" y="636414"/>
                </a:lnTo>
                <a:lnTo>
                  <a:pt x="2590359" y="634241"/>
                </a:lnTo>
                <a:lnTo>
                  <a:pt x="2593464" y="632068"/>
                </a:lnTo>
                <a:lnTo>
                  <a:pt x="2595637" y="634241"/>
                </a:lnTo>
                <a:lnTo>
                  <a:pt x="2595637" y="636414"/>
                </a:lnTo>
                <a:lnTo>
                  <a:pt x="2597810" y="636414"/>
                </a:lnTo>
                <a:lnTo>
                  <a:pt x="2597810" y="637345"/>
                </a:lnTo>
                <a:lnTo>
                  <a:pt x="2592533" y="651005"/>
                </a:lnTo>
                <a:lnTo>
                  <a:pt x="2588497" y="665906"/>
                </a:lnTo>
                <a:lnTo>
                  <a:pt x="2583219" y="678635"/>
                </a:lnTo>
                <a:lnTo>
                  <a:pt x="2570802" y="688258"/>
                </a:lnTo>
                <a:lnTo>
                  <a:pt x="2558384" y="696640"/>
                </a:lnTo>
                <a:lnTo>
                  <a:pt x="2546897" y="706264"/>
                </a:lnTo>
                <a:lnTo>
                  <a:pt x="2532306" y="728616"/>
                </a:lnTo>
                <a:lnTo>
                  <a:pt x="2517715" y="750968"/>
                </a:lnTo>
                <a:lnTo>
                  <a:pt x="2510575" y="758419"/>
                </a:lnTo>
                <a:lnTo>
                  <a:pt x="2500020" y="761524"/>
                </a:lnTo>
                <a:lnTo>
                  <a:pt x="2490706" y="765870"/>
                </a:lnTo>
                <a:lnTo>
                  <a:pt x="2483566" y="771147"/>
                </a:lnTo>
                <a:lnTo>
                  <a:pt x="2476426" y="786049"/>
                </a:lnTo>
                <a:lnTo>
                  <a:pt x="2478599" y="798777"/>
                </a:lnTo>
                <a:lnTo>
                  <a:pt x="2483877" y="808401"/>
                </a:lnTo>
                <a:lnTo>
                  <a:pt x="2480772" y="815852"/>
                </a:lnTo>
                <a:lnTo>
                  <a:pt x="2478599" y="821129"/>
                </a:lnTo>
                <a:lnTo>
                  <a:pt x="2473322" y="825475"/>
                </a:lnTo>
                <a:lnTo>
                  <a:pt x="2469286" y="828580"/>
                </a:lnTo>
                <a:lnTo>
                  <a:pt x="2464008" y="832926"/>
                </a:lnTo>
                <a:lnTo>
                  <a:pt x="2461835" y="865833"/>
                </a:lnTo>
                <a:lnTo>
                  <a:pt x="2464008" y="893463"/>
                </a:lnTo>
                <a:lnTo>
                  <a:pt x="2473322" y="917678"/>
                </a:lnTo>
                <a:lnTo>
                  <a:pt x="2487912" y="937857"/>
                </a:lnTo>
                <a:lnTo>
                  <a:pt x="2487912" y="943134"/>
                </a:lnTo>
                <a:lnTo>
                  <a:pt x="2494121" y="943134"/>
                </a:lnTo>
                <a:lnTo>
                  <a:pt x="2498157" y="922955"/>
                </a:lnTo>
                <a:lnTo>
                  <a:pt x="2510575" y="922955"/>
                </a:lnTo>
                <a:lnTo>
                  <a:pt x="2515852" y="904950"/>
                </a:lnTo>
                <a:lnTo>
                  <a:pt x="2522993" y="890048"/>
                </a:lnTo>
                <a:lnTo>
                  <a:pt x="2527028" y="890048"/>
                </a:lnTo>
                <a:lnTo>
                  <a:pt x="2529202" y="890048"/>
                </a:lnTo>
                <a:lnTo>
                  <a:pt x="2530133" y="890048"/>
                </a:lnTo>
                <a:lnTo>
                  <a:pt x="2534169" y="890048"/>
                </a:lnTo>
                <a:lnTo>
                  <a:pt x="2537273" y="890048"/>
                </a:lnTo>
                <a:lnTo>
                  <a:pt x="2539446" y="875147"/>
                </a:lnTo>
                <a:lnTo>
                  <a:pt x="2541620" y="867696"/>
                </a:lnTo>
                <a:lnTo>
                  <a:pt x="2546897" y="860245"/>
                </a:lnTo>
                <a:lnTo>
                  <a:pt x="2554037" y="848759"/>
                </a:lnTo>
                <a:lnTo>
                  <a:pt x="2566455" y="848759"/>
                </a:lnTo>
                <a:lnTo>
                  <a:pt x="2566455" y="840377"/>
                </a:lnTo>
                <a:lnTo>
                  <a:pt x="2566455" y="832926"/>
                </a:lnTo>
                <a:lnTo>
                  <a:pt x="2568628" y="827649"/>
                </a:lnTo>
                <a:lnTo>
                  <a:pt x="2570802" y="821440"/>
                </a:lnTo>
                <a:lnTo>
                  <a:pt x="2572975" y="820508"/>
                </a:lnTo>
                <a:lnTo>
                  <a:pt x="2573906" y="818335"/>
                </a:lnTo>
                <a:lnTo>
                  <a:pt x="2576079" y="818335"/>
                </a:lnTo>
                <a:lnTo>
                  <a:pt x="2578252" y="818335"/>
                </a:lnTo>
                <a:lnTo>
                  <a:pt x="2583530" y="818335"/>
                </a:lnTo>
                <a:lnTo>
                  <a:pt x="2580425" y="794120"/>
                </a:lnTo>
                <a:lnTo>
                  <a:pt x="2580425" y="766491"/>
                </a:lnTo>
                <a:lnTo>
                  <a:pt x="2581356" y="742276"/>
                </a:lnTo>
                <a:lnTo>
                  <a:pt x="2590670" y="719924"/>
                </a:lnTo>
                <a:lnTo>
                  <a:pt x="2595948" y="718993"/>
                </a:lnTo>
                <a:lnTo>
                  <a:pt x="2607434" y="716819"/>
                </a:lnTo>
                <a:lnTo>
                  <a:pt x="2619852" y="716819"/>
                </a:lnTo>
                <a:lnTo>
                  <a:pt x="2629165" y="716819"/>
                </a:lnTo>
                <a:lnTo>
                  <a:pt x="2634443" y="714646"/>
                </a:lnTo>
                <a:lnTo>
                  <a:pt x="2634443" y="707196"/>
                </a:lnTo>
                <a:lnTo>
                  <a:pt x="2639720" y="704091"/>
                </a:lnTo>
                <a:lnTo>
                  <a:pt x="2646861" y="699745"/>
                </a:lnTo>
                <a:lnTo>
                  <a:pt x="2656174" y="697572"/>
                </a:lnTo>
                <a:lnTo>
                  <a:pt x="2663314" y="696640"/>
                </a:lnTo>
                <a:lnTo>
                  <a:pt x="2666419" y="701918"/>
                </a:lnTo>
                <a:lnTo>
                  <a:pt x="2672628" y="707196"/>
                </a:lnTo>
                <a:lnTo>
                  <a:pt x="2677905" y="711542"/>
                </a:lnTo>
                <a:lnTo>
                  <a:pt x="2685045" y="709369"/>
                </a:lnTo>
                <a:lnTo>
                  <a:pt x="2692186" y="705022"/>
                </a:lnTo>
                <a:lnTo>
                  <a:pt x="2702741" y="701918"/>
                </a:lnTo>
                <a:lnTo>
                  <a:pt x="2717332" y="699745"/>
                </a:lnTo>
                <a:lnTo>
                  <a:pt x="2724472" y="689190"/>
                </a:lnTo>
                <a:lnTo>
                  <a:pt x="2728508" y="677703"/>
                </a:lnTo>
                <a:lnTo>
                  <a:pt x="2729439" y="662802"/>
                </a:lnTo>
                <a:lnTo>
                  <a:pt x="2744030" y="657524"/>
                </a:lnTo>
                <a:lnTo>
                  <a:pt x="2757690" y="652247"/>
                </a:lnTo>
                <a:lnTo>
                  <a:pt x="2768245" y="644796"/>
                </a:lnTo>
                <a:lnTo>
                  <a:pt x="2773522" y="629895"/>
                </a:lnTo>
                <a:lnTo>
                  <a:pt x="2782836" y="632068"/>
                </a:lnTo>
                <a:lnTo>
                  <a:pt x="2789976" y="632999"/>
                </a:lnTo>
                <a:lnTo>
                  <a:pt x="2795254" y="637345"/>
                </a:lnTo>
                <a:lnTo>
                  <a:pt x="2802394" y="642623"/>
                </a:lnTo>
                <a:lnTo>
                  <a:pt x="2807671" y="640450"/>
                </a:lnTo>
                <a:lnTo>
                  <a:pt x="2811707" y="640450"/>
                </a:lnTo>
                <a:lnTo>
                  <a:pt x="2813880" y="638277"/>
                </a:lnTo>
                <a:lnTo>
                  <a:pt x="2816985" y="638277"/>
                </a:lnTo>
                <a:lnTo>
                  <a:pt x="2811707" y="612820"/>
                </a:lnTo>
                <a:lnTo>
                  <a:pt x="2800221" y="590468"/>
                </a:lnTo>
                <a:lnTo>
                  <a:pt x="2789666" y="577740"/>
                </a:lnTo>
                <a:lnTo>
                  <a:pt x="2792770" y="572462"/>
                </a:lnTo>
                <a:lnTo>
                  <a:pt x="2794943" y="570289"/>
                </a:lnTo>
                <a:lnTo>
                  <a:pt x="2797116" y="568116"/>
                </a:lnTo>
                <a:lnTo>
                  <a:pt x="2799290" y="568116"/>
                </a:lnTo>
                <a:lnTo>
                  <a:pt x="2800221" y="568116"/>
                </a:lnTo>
                <a:lnTo>
                  <a:pt x="2802394" y="570289"/>
                </a:lnTo>
                <a:lnTo>
                  <a:pt x="2804567" y="570289"/>
                </a:lnTo>
                <a:lnTo>
                  <a:pt x="2806740" y="570289"/>
                </a:lnTo>
                <a:lnTo>
                  <a:pt x="2809845" y="570289"/>
                </a:lnTo>
                <a:lnTo>
                  <a:pt x="2813880" y="568116"/>
                </a:lnTo>
                <a:lnTo>
                  <a:pt x="2822263" y="560665"/>
                </a:lnTo>
                <a:lnTo>
                  <a:pt x="2826298" y="547937"/>
                </a:lnTo>
                <a:lnTo>
                  <a:pt x="2829403" y="533036"/>
                </a:lnTo>
                <a:lnTo>
                  <a:pt x="2829403" y="520307"/>
                </a:lnTo>
                <a:lnTo>
                  <a:pt x="2833439" y="525585"/>
                </a:lnTo>
                <a:lnTo>
                  <a:pt x="2838716" y="533036"/>
                </a:lnTo>
                <a:lnTo>
                  <a:pt x="2842752" y="540486"/>
                </a:lnTo>
                <a:lnTo>
                  <a:pt x="2845856" y="538313"/>
                </a:lnTo>
                <a:lnTo>
                  <a:pt x="2848029" y="538313"/>
                </a:lnTo>
                <a:lnTo>
                  <a:pt x="2850203" y="538313"/>
                </a:lnTo>
                <a:lnTo>
                  <a:pt x="2851134" y="536140"/>
                </a:lnTo>
                <a:lnTo>
                  <a:pt x="2853307" y="536140"/>
                </a:lnTo>
                <a:lnTo>
                  <a:pt x="2860447" y="536140"/>
                </a:lnTo>
                <a:lnTo>
                  <a:pt x="2864483" y="538313"/>
                </a:lnTo>
                <a:lnTo>
                  <a:pt x="2865414" y="540486"/>
                </a:lnTo>
                <a:lnTo>
                  <a:pt x="2869450" y="542659"/>
                </a:lnTo>
                <a:lnTo>
                  <a:pt x="2872555" y="543591"/>
                </a:lnTo>
                <a:lnTo>
                  <a:pt x="2872555" y="557250"/>
                </a:lnTo>
                <a:lnTo>
                  <a:pt x="2887146" y="560355"/>
                </a:lnTo>
                <a:lnTo>
                  <a:pt x="2898632" y="565632"/>
                </a:lnTo>
                <a:lnTo>
                  <a:pt x="2905772" y="577119"/>
                </a:lnTo>
                <a:lnTo>
                  <a:pt x="2912913" y="577119"/>
                </a:lnTo>
                <a:lnTo>
                  <a:pt x="2916017" y="577119"/>
                </a:lnTo>
                <a:lnTo>
                  <a:pt x="2920053" y="577119"/>
                </a:lnTo>
                <a:lnTo>
                  <a:pt x="2923158" y="574946"/>
                </a:lnTo>
                <a:lnTo>
                  <a:pt x="2925330" y="572773"/>
                </a:lnTo>
                <a:lnTo>
                  <a:pt x="2928435" y="567495"/>
                </a:lnTo>
                <a:lnTo>
                  <a:pt x="2930608" y="564390"/>
                </a:lnTo>
                <a:lnTo>
                  <a:pt x="2930608" y="562217"/>
                </a:lnTo>
                <a:lnTo>
                  <a:pt x="2928435" y="557871"/>
                </a:lnTo>
                <a:lnTo>
                  <a:pt x="2927503" y="556940"/>
                </a:lnTo>
                <a:lnTo>
                  <a:pt x="2925330" y="554767"/>
                </a:lnTo>
                <a:lnTo>
                  <a:pt x="2921295" y="552594"/>
                </a:lnTo>
                <a:lnTo>
                  <a:pt x="2923468" y="547316"/>
                </a:lnTo>
                <a:lnTo>
                  <a:pt x="2925641" y="542038"/>
                </a:lnTo>
                <a:lnTo>
                  <a:pt x="2927814" y="539865"/>
                </a:lnTo>
                <a:lnTo>
                  <a:pt x="2930919" y="535519"/>
                </a:lnTo>
                <a:lnTo>
                  <a:pt x="2933092" y="532415"/>
                </a:lnTo>
                <a:lnTo>
                  <a:pt x="2969414" y="532415"/>
                </a:lnTo>
                <a:lnTo>
                  <a:pt x="2965999" y="516271"/>
                </a:lnTo>
                <a:close/>
                <a:moveTo>
                  <a:pt x="758729" y="1039993"/>
                </a:moveTo>
                <a:lnTo>
                  <a:pt x="776425" y="1034716"/>
                </a:lnTo>
                <a:lnTo>
                  <a:pt x="791016" y="1027265"/>
                </a:lnTo>
                <a:lnTo>
                  <a:pt x="791016" y="1030370"/>
                </a:lnTo>
                <a:lnTo>
                  <a:pt x="791016" y="1034716"/>
                </a:lnTo>
                <a:lnTo>
                  <a:pt x="791016" y="1039993"/>
                </a:lnTo>
                <a:lnTo>
                  <a:pt x="788843" y="1045271"/>
                </a:lnTo>
                <a:lnTo>
                  <a:pt x="785738" y="1050549"/>
                </a:lnTo>
                <a:lnTo>
                  <a:pt x="785738" y="1057999"/>
                </a:lnTo>
                <a:lnTo>
                  <a:pt x="774252" y="1057999"/>
                </a:lnTo>
                <a:lnTo>
                  <a:pt x="765870" y="1057068"/>
                </a:lnTo>
                <a:lnTo>
                  <a:pt x="758729" y="1054895"/>
                </a:lnTo>
                <a:lnTo>
                  <a:pt x="758729" y="1039993"/>
                </a:lnTo>
                <a:close/>
                <a:moveTo>
                  <a:pt x="644175" y="1152064"/>
                </a:moveTo>
                <a:lnTo>
                  <a:pt x="645106" y="1151133"/>
                </a:lnTo>
                <a:lnTo>
                  <a:pt x="645106" y="1148960"/>
                </a:lnTo>
                <a:lnTo>
                  <a:pt x="647279" y="1148960"/>
                </a:lnTo>
                <a:lnTo>
                  <a:pt x="649453" y="1146787"/>
                </a:lnTo>
                <a:lnTo>
                  <a:pt x="651626" y="1144614"/>
                </a:lnTo>
                <a:lnTo>
                  <a:pt x="666217" y="1144614"/>
                </a:lnTo>
                <a:lnTo>
                  <a:pt x="662181" y="1148960"/>
                </a:lnTo>
                <a:lnTo>
                  <a:pt x="659076" y="1151133"/>
                </a:lnTo>
                <a:lnTo>
                  <a:pt x="655041" y="1152064"/>
                </a:lnTo>
                <a:lnTo>
                  <a:pt x="651936" y="1154238"/>
                </a:lnTo>
                <a:lnTo>
                  <a:pt x="645727" y="1156411"/>
                </a:lnTo>
                <a:lnTo>
                  <a:pt x="642623" y="1156411"/>
                </a:lnTo>
                <a:lnTo>
                  <a:pt x="644175" y="1152064"/>
                </a:lnTo>
                <a:close/>
                <a:moveTo>
                  <a:pt x="765870" y="1265377"/>
                </a:moveTo>
                <a:lnTo>
                  <a:pt x="759661" y="1282452"/>
                </a:lnTo>
                <a:lnTo>
                  <a:pt x="752520" y="1300457"/>
                </a:lnTo>
                <a:lnTo>
                  <a:pt x="751589" y="1315359"/>
                </a:lnTo>
                <a:lnTo>
                  <a:pt x="737930" y="1319705"/>
                </a:lnTo>
                <a:lnTo>
                  <a:pt x="725512" y="1320636"/>
                </a:lnTo>
                <a:lnTo>
                  <a:pt x="714957" y="1315359"/>
                </a:lnTo>
                <a:lnTo>
                  <a:pt x="701297" y="1312254"/>
                </a:lnTo>
                <a:lnTo>
                  <a:pt x="696019" y="1312254"/>
                </a:lnTo>
                <a:lnTo>
                  <a:pt x="692915" y="1312254"/>
                </a:lnTo>
                <a:lnTo>
                  <a:pt x="688879" y="1313186"/>
                </a:lnTo>
                <a:lnTo>
                  <a:pt x="685775" y="1317532"/>
                </a:lnTo>
                <a:lnTo>
                  <a:pt x="683602" y="1319705"/>
                </a:lnTo>
                <a:lnTo>
                  <a:pt x="681428" y="1322810"/>
                </a:lnTo>
                <a:lnTo>
                  <a:pt x="678324" y="1324983"/>
                </a:lnTo>
                <a:lnTo>
                  <a:pt x="673046" y="1322810"/>
                </a:lnTo>
                <a:lnTo>
                  <a:pt x="661560" y="1320636"/>
                </a:lnTo>
                <a:lnTo>
                  <a:pt x="646969" y="1319705"/>
                </a:lnTo>
                <a:lnTo>
                  <a:pt x="632378" y="1315359"/>
                </a:lnTo>
                <a:lnTo>
                  <a:pt x="617787" y="1313186"/>
                </a:lnTo>
                <a:lnTo>
                  <a:pt x="610647" y="1312254"/>
                </a:lnTo>
                <a:lnTo>
                  <a:pt x="596056" y="1306046"/>
                </a:lnTo>
                <a:lnTo>
                  <a:pt x="581465" y="1298595"/>
                </a:lnTo>
                <a:lnTo>
                  <a:pt x="566874" y="1295490"/>
                </a:lnTo>
                <a:lnTo>
                  <a:pt x="551352" y="1298595"/>
                </a:lnTo>
                <a:lnTo>
                  <a:pt x="539865" y="1306046"/>
                </a:lnTo>
                <a:lnTo>
                  <a:pt x="536761" y="1315669"/>
                </a:lnTo>
                <a:lnTo>
                  <a:pt x="532725" y="1325293"/>
                </a:lnTo>
                <a:lnTo>
                  <a:pt x="530552" y="1335848"/>
                </a:lnTo>
                <a:lnTo>
                  <a:pt x="523411" y="1334917"/>
                </a:lnTo>
                <a:lnTo>
                  <a:pt x="510994" y="1330571"/>
                </a:lnTo>
                <a:lnTo>
                  <a:pt x="496403" y="1327466"/>
                </a:lnTo>
                <a:lnTo>
                  <a:pt x="485848" y="1323120"/>
                </a:lnTo>
                <a:lnTo>
                  <a:pt x="478707" y="1320016"/>
                </a:lnTo>
                <a:lnTo>
                  <a:pt x="474671" y="1305114"/>
                </a:lnTo>
                <a:lnTo>
                  <a:pt x="460081" y="1297664"/>
                </a:lnTo>
                <a:lnTo>
                  <a:pt x="445490" y="1295490"/>
                </a:lnTo>
                <a:lnTo>
                  <a:pt x="430899" y="1295490"/>
                </a:lnTo>
                <a:lnTo>
                  <a:pt x="418481" y="1291144"/>
                </a:lnTo>
                <a:lnTo>
                  <a:pt x="415376" y="1288040"/>
                </a:lnTo>
                <a:lnTo>
                  <a:pt x="413203" y="1285867"/>
                </a:lnTo>
                <a:lnTo>
                  <a:pt x="409167" y="1282762"/>
                </a:lnTo>
                <a:lnTo>
                  <a:pt x="408236" y="1278416"/>
                </a:lnTo>
                <a:lnTo>
                  <a:pt x="402027" y="1275311"/>
                </a:lnTo>
                <a:lnTo>
                  <a:pt x="406063" y="1256374"/>
                </a:lnTo>
                <a:lnTo>
                  <a:pt x="409167" y="1238368"/>
                </a:lnTo>
                <a:lnTo>
                  <a:pt x="415376" y="1221294"/>
                </a:lnTo>
                <a:lnTo>
                  <a:pt x="410720" y="1221294"/>
                </a:lnTo>
                <a:lnTo>
                  <a:pt x="401406" y="1219121"/>
                </a:lnTo>
                <a:lnTo>
                  <a:pt x="381538" y="1218189"/>
                </a:lnTo>
                <a:lnTo>
                  <a:pt x="358565" y="1218189"/>
                </a:lnTo>
                <a:lnTo>
                  <a:pt x="330314" y="1218189"/>
                </a:lnTo>
                <a:lnTo>
                  <a:pt x="305168" y="1219121"/>
                </a:lnTo>
                <a:lnTo>
                  <a:pt x="281264" y="1223467"/>
                </a:lnTo>
                <a:lnTo>
                  <a:pt x="265742" y="1226571"/>
                </a:lnTo>
                <a:lnTo>
                  <a:pt x="254255" y="1234022"/>
                </a:lnTo>
                <a:lnTo>
                  <a:pt x="239664" y="1243646"/>
                </a:lnTo>
                <a:lnTo>
                  <a:pt x="225073" y="1251097"/>
                </a:lnTo>
                <a:lnTo>
                  <a:pt x="174160" y="1243646"/>
                </a:lnTo>
                <a:lnTo>
                  <a:pt x="174160" y="1234022"/>
                </a:lnTo>
                <a:lnTo>
                  <a:pt x="180369" y="1233091"/>
                </a:lnTo>
                <a:lnTo>
                  <a:pt x="183473" y="1230918"/>
                </a:lnTo>
                <a:lnTo>
                  <a:pt x="187509" y="1228744"/>
                </a:lnTo>
                <a:lnTo>
                  <a:pt x="190614" y="1226571"/>
                </a:lnTo>
                <a:lnTo>
                  <a:pt x="192787" y="1226571"/>
                </a:lnTo>
                <a:lnTo>
                  <a:pt x="195891" y="1228744"/>
                </a:lnTo>
                <a:lnTo>
                  <a:pt x="199927" y="1230918"/>
                </a:lnTo>
                <a:lnTo>
                  <a:pt x="205205" y="1233091"/>
                </a:lnTo>
                <a:lnTo>
                  <a:pt x="208309" y="1233091"/>
                </a:lnTo>
                <a:lnTo>
                  <a:pt x="214518" y="1230918"/>
                </a:lnTo>
                <a:lnTo>
                  <a:pt x="219796" y="1225640"/>
                </a:lnTo>
                <a:lnTo>
                  <a:pt x="222900" y="1219431"/>
                </a:lnTo>
                <a:lnTo>
                  <a:pt x="226936" y="1216327"/>
                </a:lnTo>
                <a:lnTo>
                  <a:pt x="232213" y="1211980"/>
                </a:lnTo>
                <a:lnTo>
                  <a:pt x="244631" y="1211049"/>
                </a:lnTo>
                <a:lnTo>
                  <a:pt x="244631" y="1204840"/>
                </a:lnTo>
                <a:lnTo>
                  <a:pt x="244631" y="1202978"/>
                </a:lnTo>
                <a:lnTo>
                  <a:pt x="244631" y="1200804"/>
                </a:lnTo>
                <a:lnTo>
                  <a:pt x="244631" y="1196458"/>
                </a:lnTo>
                <a:lnTo>
                  <a:pt x="248667" y="1195527"/>
                </a:lnTo>
                <a:lnTo>
                  <a:pt x="250840" y="1193354"/>
                </a:lnTo>
                <a:lnTo>
                  <a:pt x="251771" y="1191181"/>
                </a:lnTo>
                <a:lnTo>
                  <a:pt x="253945" y="1191181"/>
                </a:lnTo>
                <a:lnTo>
                  <a:pt x="256118" y="1189007"/>
                </a:lnTo>
                <a:lnTo>
                  <a:pt x="261395" y="1189007"/>
                </a:lnTo>
                <a:lnTo>
                  <a:pt x="259222" y="1185903"/>
                </a:lnTo>
                <a:lnTo>
                  <a:pt x="256118" y="1181557"/>
                </a:lnTo>
                <a:lnTo>
                  <a:pt x="253945" y="1180625"/>
                </a:lnTo>
                <a:lnTo>
                  <a:pt x="251771" y="1178452"/>
                </a:lnTo>
                <a:lnTo>
                  <a:pt x="251771" y="1174106"/>
                </a:lnTo>
                <a:lnTo>
                  <a:pt x="253945" y="1173175"/>
                </a:lnTo>
                <a:lnTo>
                  <a:pt x="257980" y="1159515"/>
                </a:lnTo>
                <a:lnTo>
                  <a:pt x="263258" y="1148960"/>
                </a:lnTo>
                <a:lnTo>
                  <a:pt x="270398" y="1139336"/>
                </a:lnTo>
                <a:lnTo>
                  <a:pt x="290267" y="1139336"/>
                </a:lnTo>
                <a:lnTo>
                  <a:pt x="295544" y="1130954"/>
                </a:lnTo>
                <a:lnTo>
                  <a:pt x="297717" y="1119468"/>
                </a:lnTo>
                <a:lnTo>
                  <a:pt x="300822" y="1108912"/>
                </a:lnTo>
                <a:lnTo>
                  <a:pt x="310135" y="1101462"/>
                </a:lnTo>
                <a:lnTo>
                  <a:pt x="314171" y="1099289"/>
                </a:lnTo>
                <a:lnTo>
                  <a:pt x="315102" y="1099289"/>
                </a:lnTo>
                <a:lnTo>
                  <a:pt x="319138" y="1099289"/>
                </a:lnTo>
                <a:lnTo>
                  <a:pt x="321311" y="1101462"/>
                </a:lnTo>
                <a:lnTo>
                  <a:pt x="322243" y="1104566"/>
                </a:lnTo>
                <a:lnTo>
                  <a:pt x="324416" y="1108912"/>
                </a:lnTo>
                <a:lnTo>
                  <a:pt x="344284" y="1104566"/>
                </a:lnTo>
                <a:lnTo>
                  <a:pt x="361048" y="1094942"/>
                </a:lnTo>
                <a:lnTo>
                  <a:pt x="373466" y="1084387"/>
                </a:lnTo>
                <a:lnTo>
                  <a:pt x="388057" y="1089665"/>
                </a:lnTo>
                <a:lnTo>
                  <a:pt x="399544" y="1101151"/>
                </a:lnTo>
                <a:lnTo>
                  <a:pt x="406684" y="1113880"/>
                </a:lnTo>
                <a:lnTo>
                  <a:pt x="415066" y="1124435"/>
                </a:lnTo>
                <a:lnTo>
                  <a:pt x="424379" y="1135921"/>
                </a:lnTo>
                <a:lnTo>
                  <a:pt x="453561" y="1156100"/>
                </a:lnTo>
                <a:lnTo>
                  <a:pt x="480570" y="1176279"/>
                </a:lnTo>
                <a:lnTo>
                  <a:pt x="480570" y="1180625"/>
                </a:lnTo>
                <a:lnTo>
                  <a:pt x="480570" y="1183730"/>
                </a:lnTo>
                <a:lnTo>
                  <a:pt x="479639" y="1185903"/>
                </a:lnTo>
                <a:lnTo>
                  <a:pt x="479639" y="1188076"/>
                </a:lnTo>
                <a:lnTo>
                  <a:pt x="477466" y="1189007"/>
                </a:lnTo>
                <a:lnTo>
                  <a:pt x="470325" y="1196458"/>
                </a:lnTo>
                <a:lnTo>
                  <a:pt x="458839" y="1200804"/>
                </a:lnTo>
                <a:lnTo>
                  <a:pt x="444248" y="1202978"/>
                </a:lnTo>
                <a:lnTo>
                  <a:pt x="429657" y="1200804"/>
                </a:lnTo>
                <a:lnTo>
                  <a:pt x="435866" y="1213533"/>
                </a:lnTo>
                <a:lnTo>
                  <a:pt x="444248" y="1218810"/>
                </a:lnTo>
                <a:lnTo>
                  <a:pt x="455734" y="1223157"/>
                </a:lnTo>
                <a:lnTo>
                  <a:pt x="465048" y="1230607"/>
                </a:lnTo>
                <a:lnTo>
                  <a:pt x="473430" y="1230607"/>
                </a:lnTo>
                <a:lnTo>
                  <a:pt x="473430" y="1206082"/>
                </a:lnTo>
                <a:lnTo>
                  <a:pt x="484916" y="1206082"/>
                </a:lnTo>
                <a:lnTo>
                  <a:pt x="488021" y="1198631"/>
                </a:lnTo>
                <a:lnTo>
                  <a:pt x="492057" y="1193354"/>
                </a:lnTo>
                <a:lnTo>
                  <a:pt x="495161" y="1189007"/>
                </a:lnTo>
                <a:lnTo>
                  <a:pt x="500439" y="1185903"/>
                </a:lnTo>
                <a:lnTo>
                  <a:pt x="499507" y="1180625"/>
                </a:lnTo>
                <a:lnTo>
                  <a:pt x="497334" y="1176279"/>
                </a:lnTo>
                <a:lnTo>
                  <a:pt x="497334" y="1174106"/>
                </a:lnTo>
                <a:lnTo>
                  <a:pt x="495161" y="1171002"/>
                </a:lnTo>
                <a:lnTo>
                  <a:pt x="494230" y="1166655"/>
                </a:lnTo>
                <a:lnTo>
                  <a:pt x="494230" y="1161378"/>
                </a:lnTo>
                <a:lnTo>
                  <a:pt x="499507" y="1161378"/>
                </a:lnTo>
                <a:lnTo>
                  <a:pt x="504785" y="1163551"/>
                </a:lnTo>
                <a:lnTo>
                  <a:pt x="507889" y="1165724"/>
                </a:lnTo>
                <a:lnTo>
                  <a:pt x="510062" y="1165724"/>
                </a:lnTo>
                <a:lnTo>
                  <a:pt x="514098" y="1165724"/>
                </a:lnTo>
                <a:lnTo>
                  <a:pt x="517203" y="1165724"/>
                </a:lnTo>
                <a:lnTo>
                  <a:pt x="521238" y="1165724"/>
                </a:lnTo>
                <a:lnTo>
                  <a:pt x="521238" y="1161378"/>
                </a:lnTo>
                <a:lnTo>
                  <a:pt x="509752" y="1151754"/>
                </a:lnTo>
                <a:lnTo>
                  <a:pt x="499197" y="1144303"/>
                </a:lnTo>
                <a:lnTo>
                  <a:pt x="484606" y="1139026"/>
                </a:lnTo>
                <a:lnTo>
                  <a:pt x="484606" y="1128471"/>
                </a:lnTo>
                <a:lnTo>
                  <a:pt x="470015" y="1128471"/>
                </a:lnTo>
                <a:lnTo>
                  <a:pt x="457597" y="1109533"/>
                </a:lnTo>
                <a:lnTo>
                  <a:pt x="443937" y="1093701"/>
                </a:lnTo>
                <a:lnTo>
                  <a:pt x="429346" y="1078799"/>
                </a:lnTo>
                <a:lnTo>
                  <a:pt x="429346" y="1072590"/>
                </a:lnTo>
                <a:lnTo>
                  <a:pt x="429346" y="1069486"/>
                </a:lnTo>
                <a:lnTo>
                  <a:pt x="429346" y="1065140"/>
                </a:lnTo>
                <a:lnTo>
                  <a:pt x="429346" y="1064208"/>
                </a:lnTo>
                <a:lnTo>
                  <a:pt x="433382" y="1062035"/>
                </a:lnTo>
                <a:lnTo>
                  <a:pt x="436487" y="1057689"/>
                </a:lnTo>
                <a:lnTo>
                  <a:pt x="438660" y="1057689"/>
                </a:lnTo>
                <a:lnTo>
                  <a:pt x="438660" y="1056758"/>
                </a:lnTo>
                <a:lnTo>
                  <a:pt x="440833" y="1056758"/>
                </a:lnTo>
                <a:lnTo>
                  <a:pt x="443006" y="1056758"/>
                </a:lnTo>
                <a:lnTo>
                  <a:pt x="443937" y="1054584"/>
                </a:lnTo>
                <a:lnTo>
                  <a:pt x="446111" y="1057689"/>
                </a:lnTo>
                <a:lnTo>
                  <a:pt x="448284" y="1062035"/>
                </a:lnTo>
                <a:lnTo>
                  <a:pt x="448284" y="1065140"/>
                </a:lnTo>
                <a:lnTo>
                  <a:pt x="450457" y="1071349"/>
                </a:lnTo>
                <a:lnTo>
                  <a:pt x="465048" y="1067002"/>
                </a:lnTo>
                <a:lnTo>
                  <a:pt x="472188" y="1087181"/>
                </a:lnTo>
                <a:lnTo>
                  <a:pt x="479328" y="1098668"/>
                </a:lnTo>
                <a:lnTo>
                  <a:pt x="487710" y="1103945"/>
                </a:lnTo>
                <a:lnTo>
                  <a:pt x="497024" y="1106118"/>
                </a:lnTo>
                <a:lnTo>
                  <a:pt x="507579" y="1111396"/>
                </a:lnTo>
                <a:lnTo>
                  <a:pt x="521238" y="1121020"/>
                </a:lnTo>
                <a:lnTo>
                  <a:pt x="526516" y="1126297"/>
                </a:lnTo>
                <a:lnTo>
                  <a:pt x="526516" y="1133748"/>
                </a:lnTo>
                <a:lnTo>
                  <a:pt x="524343" y="1141199"/>
                </a:lnTo>
                <a:lnTo>
                  <a:pt x="522170" y="1150823"/>
                </a:lnTo>
                <a:lnTo>
                  <a:pt x="524343" y="1161378"/>
                </a:lnTo>
                <a:lnTo>
                  <a:pt x="528379" y="1165724"/>
                </a:lnTo>
                <a:lnTo>
                  <a:pt x="531483" y="1166655"/>
                </a:lnTo>
                <a:lnTo>
                  <a:pt x="536761" y="1171002"/>
                </a:lnTo>
                <a:lnTo>
                  <a:pt x="540797" y="1174106"/>
                </a:lnTo>
                <a:lnTo>
                  <a:pt x="543901" y="1176279"/>
                </a:lnTo>
                <a:lnTo>
                  <a:pt x="560665" y="1225951"/>
                </a:lnTo>
                <a:lnTo>
                  <a:pt x="564701" y="1225951"/>
                </a:lnTo>
                <a:lnTo>
                  <a:pt x="565632" y="1228124"/>
                </a:lnTo>
                <a:lnTo>
                  <a:pt x="567805" y="1228124"/>
                </a:lnTo>
                <a:lnTo>
                  <a:pt x="569978" y="1230297"/>
                </a:lnTo>
                <a:lnTo>
                  <a:pt x="575256" y="1228124"/>
                </a:lnTo>
                <a:lnTo>
                  <a:pt x="580534" y="1225951"/>
                </a:lnTo>
                <a:lnTo>
                  <a:pt x="582707" y="1225019"/>
                </a:lnTo>
                <a:lnTo>
                  <a:pt x="584880" y="1220673"/>
                </a:lnTo>
                <a:lnTo>
                  <a:pt x="584880" y="1218500"/>
                </a:lnTo>
                <a:lnTo>
                  <a:pt x="587053" y="1215395"/>
                </a:lnTo>
                <a:lnTo>
                  <a:pt x="587984" y="1211049"/>
                </a:lnTo>
                <a:lnTo>
                  <a:pt x="592020" y="1210118"/>
                </a:lnTo>
                <a:lnTo>
                  <a:pt x="597298" y="1205772"/>
                </a:lnTo>
                <a:lnTo>
                  <a:pt x="594193" y="1188697"/>
                </a:lnTo>
                <a:lnTo>
                  <a:pt x="587053" y="1172864"/>
                </a:lnTo>
                <a:lnTo>
                  <a:pt x="577740" y="1161378"/>
                </a:lnTo>
                <a:lnTo>
                  <a:pt x="577740" y="1156411"/>
                </a:lnTo>
                <a:lnTo>
                  <a:pt x="580844" y="1158584"/>
                </a:lnTo>
                <a:lnTo>
                  <a:pt x="580844" y="1159515"/>
                </a:lnTo>
                <a:lnTo>
                  <a:pt x="583017" y="1161688"/>
                </a:lnTo>
                <a:lnTo>
                  <a:pt x="585190" y="1166035"/>
                </a:lnTo>
                <a:lnTo>
                  <a:pt x="592331" y="1163861"/>
                </a:lnTo>
                <a:lnTo>
                  <a:pt x="595435" y="1163861"/>
                </a:lnTo>
                <a:lnTo>
                  <a:pt x="597608" y="1163861"/>
                </a:lnTo>
                <a:lnTo>
                  <a:pt x="599781" y="1161688"/>
                </a:lnTo>
                <a:lnTo>
                  <a:pt x="599781" y="1159515"/>
                </a:lnTo>
                <a:lnTo>
                  <a:pt x="599781" y="1158584"/>
                </a:lnTo>
                <a:lnTo>
                  <a:pt x="597608" y="1154238"/>
                </a:lnTo>
                <a:lnTo>
                  <a:pt x="597608" y="1148960"/>
                </a:lnTo>
                <a:lnTo>
                  <a:pt x="600713" y="1148960"/>
                </a:lnTo>
                <a:lnTo>
                  <a:pt x="600713" y="1144614"/>
                </a:lnTo>
                <a:lnTo>
                  <a:pt x="604748" y="1144614"/>
                </a:lnTo>
                <a:lnTo>
                  <a:pt x="607853" y="1144614"/>
                </a:lnTo>
                <a:lnTo>
                  <a:pt x="610026" y="1146787"/>
                </a:lnTo>
                <a:lnTo>
                  <a:pt x="612199" y="1146787"/>
                </a:lnTo>
                <a:lnTo>
                  <a:pt x="614372" y="1148960"/>
                </a:lnTo>
                <a:lnTo>
                  <a:pt x="619650" y="1151133"/>
                </a:lnTo>
                <a:lnTo>
                  <a:pt x="622754" y="1152064"/>
                </a:lnTo>
                <a:lnTo>
                  <a:pt x="624927" y="1154238"/>
                </a:lnTo>
                <a:lnTo>
                  <a:pt x="627100" y="1156411"/>
                </a:lnTo>
                <a:lnTo>
                  <a:pt x="630205" y="1158584"/>
                </a:lnTo>
                <a:lnTo>
                  <a:pt x="634241" y="1161688"/>
                </a:lnTo>
                <a:lnTo>
                  <a:pt x="632068" y="1166966"/>
                </a:lnTo>
                <a:lnTo>
                  <a:pt x="629894" y="1171312"/>
                </a:lnTo>
                <a:lnTo>
                  <a:pt x="629894" y="1174416"/>
                </a:lnTo>
                <a:lnTo>
                  <a:pt x="629894" y="1178763"/>
                </a:lnTo>
                <a:lnTo>
                  <a:pt x="629894" y="1181867"/>
                </a:lnTo>
                <a:lnTo>
                  <a:pt x="629894" y="1186213"/>
                </a:lnTo>
                <a:lnTo>
                  <a:pt x="629894" y="1189318"/>
                </a:lnTo>
                <a:lnTo>
                  <a:pt x="636103" y="1206392"/>
                </a:lnTo>
                <a:lnTo>
                  <a:pt x="648521" y="1223467"/>
                </a:lnTo>
                <a:lnTo>
                  <a:pt x="665285" y="1234022"/>
                </a:lnTo>
                <a:lnTo>
                  <a:pt x="680808" y="1238368"/>
                </a:lnTo>
                <a:lnTo>
                  <a:pt x="684843" y="1236195"/>
                </a:lnTo>
                <a:lnTo>
                  <a:pt x="687948" y="1233091"/>
                </a:lnTo>
                <a:lnTo>
                  <a:pt x="690121" y="1228744"/>
                </a:lnTo>
                <a:lnTo>
                  <a:pt x="695399" y="1226571"/>
                </a:lnTo>
                <a:lnTo>
                  <a:pt x="699434" y="1225640"/>
                </a:lnTo>
                <a:lnTo>
                  <a:pt x="704712" y="1226571"/>
                </a:lnTo>
                <a:lnTo>
                  <a:pt x="714025" y="1230918"/>
                </a:lnTo>
                <a:lnTo>
                  <a:pt x="721165" y="1234022"/>
                </a:lnTo>
                <a:lnTo>
                  <a:pt x="728306" y="1236195"/>
                </a:lnTo>
                <a:lnTo>
                  <a:pt x="735446" y="1234022"/>
                </a:lnTo>
                <a:lnTo>
                  <a:pt x="743828" y="1226571"/>
                </a:lnTo>
                <a:lnTo>
                  <a:pt x="750968" y="1226571"/>
                </a:lnTo>
                <a:lnTo>
                  <a:pt x="755004" y="1226571"/>
                </a:lnTo>
                <a:lnTo>
                  <a:pt x="758109" y="1226571"/>
                </a:lnTo>
                <a:lnTo>
                  <a:pt x="760282" y="1228744"/>
                </a:lnTo>
                <a:lnTo>
                  <a:pt x="762455" y="1230918"/>
                </a:lnTo>
                <a:lnTo>
                  <a:pt x="762455" y="1234022"/>
                </a:lnTo>
                <a:lnTo>
                  <a:pt x="764628" y="1238368"/>
                </a:lnTo>
                <a:lnTo>
                  <a:pt x="767732" y="1251097"/>
                </a:lnTo>
                <a:lnTo>
                  <a:pt x="765870" y="1265377"/>
                </a:lnTo>
                <a:close/>
                <a:moveTo>
                  <a:pt x="845033" y="1136232"/>
                </a:moveTo>
                <a:lnTo>
                  <a:pt x="825165" y="1141509"/>
                </a:lnTo>
                <a:lnTo>
                  <a:pt x="803434" y="1143682"/>
                </a:lnTo>
                <a:lnTo>
                  <a:pt x="781702" y="1139336"/>
                </a:lnTo>
                <a:lnTo>
                  <a:pt x="773320" y="1136232"/>
                </a:lnTo>
                <a:lnTo>
                  <a:pt x="766180" y="1130954"/>
                </a:lnTo>
                <a:lnTo>
                  <a:pt x="756867" y="1124745"/>
                </a:lnTo>
                <a:lnTo>
                  <a:pt x="742276" y="1124745"/>
                </a:lnTo>
                <a:lnTo>
                  <a:pt x="727685" y="1126918"/>
                </a:lnTo>
                <a:lnTo>
                  <a:pt x="713094" y="1134369"/>
                </a:lnTo>
                <a:lnTo>
                  <a:pt x="700676" y="1139647"/>
                </a:lnTo>
                <a:lnTo>
                  <a:pt x="686085" y="1141820"/>
                </a:lnTo>
                <a:lnTo>
                  <a:pt x="671494" y="1136542"/>
                </a:lnTo>
                <a:lnTo>
                  <a:pt x="666217" y="1134369"/>
                </a:lnTo>
                <a:lnTo>
                  <a:pt x="662181" y="1132196"/>
                </a:lnTo>
                <a:lnTo>
                  <a:pt x="659076" y="1131265"/>
                </a:lnTo>
                <a:lnTo>
                  <a:pt x="656903" y="1126918"/>
                </a:lnTo>
                <a:lnTo>
                  <a:pt x="656903" y="1123814"/>
                </a:lnTo>
                <a:lnTo>
                  <a:pt x="654730" y="1116363"/>
                </a:lnTo>
                <a:lnTo>
                  <a:pt x="654730" y="1110154"/>
                </a:lnTo>
                <a:lnTo>
                  <a:pt x="658766" y="1099599"/>
                </a:lnTo>
                <a:lnTo>
                  <a:pt x="665906" y="1086871"/>
                </a:lnTo>
                <a:lnTo>
                  <a:pt x="674288" y="1071969"/>
                </a:lnTo>
                <a:lnTo>
                  <a:pt x="683602" y="1057068"/>
                </a:lnTo>
                <a:lnTo>
                  <a:pt x="690742" y="1043408"/>
                </a:lnTo>
                <a:lnTo>
                  <a:pt x="694778" y="1035026"/>
                </a:lnTo>
                <a:lnTo>
                  <a:pt x="703160" y="1037199"/>
                </a:lnTo>
                <a:lnTo>
                  <a:pt x="710300" y="1040304"/>
                </a:lnTo>
                <a:lnTo>
                  <a:pt x="715578" y="1042477"/>
                </a:lnTo>
                <a:lnTo>
                  <a:pt x="721786" y="1047755"/>
                </a:lnTo>
                <a:lnTo>
                  <a:pt x="724891" y="1049928"/>
                </a:lnTo>
                <a:lnTo>
                  <a:pt x="727064" y="1049928"/>
                </a:lnTo>
                <a:lnTo>
                  <a:pt x="729237" y="1049928"/>
                </a:lnTo>
                <a:lnTo>
                  <a:pt x="730168" y="1050859"/>
                </a:lnTo>
                <a:lnTo>
                  <a:pt x="717751" y="1055205"/>
                </a:lnTo>
                <a:lnTo>
                  <a:pt x="721786" y="1064829"/>
                </a:lnTo>
                <a:lnTo>
                  <a:pt x="728927" y="1072280"/>
                </a:lnTo>
                <a:lnTo>
                  <a:pt x="734204" y="1079731"/>
                </a:lnTo>
                <a:lnTo>
                  <a:pt x="743518" y="1080662"/>
                </a:lnTo>
                <a:lnTo>
                  <a:pt x="755935" y="1075384"/>
                </a:lnTo>
                <a:lnTo>
                  <a:pt x="765249" y="1067934"/>
                </a:lnTo>
                <a:lnTo>
                  <a:pt x="780771" y="1073211"/>
                </a:lnTo>
                <a:lnTo>
                  <a:pt x="800640" y="1084698"/>
                </a:lnTo>
                <a:lnTo>
                  <a:pt x="821439" y="1097426"/>
                </a:lnTo>
                <a:lnTo>
                  <a:pt x="836030" y="1110154"/>
                </a:lnTo>
                <a:lnTo>
                  <a:pt x="844413" y="1125056"/>
                </a:lnTo>
                <a:lnTo>
                  <a:pt x="850621" y="1125056"/>
                </a:lnTo>
                <a:lnTo>
                  <a:pt x="845033" y="1136232"/>
                </a:lnTo>
                <a:close/>
                <a:moveTo>
                  <a:pt x="1025402" y="1146787"/>
                </a:moveTo>
                <a:lnTo>
                  <a:pt x="1022298" y="1146787"/>
                </a:lnTo>
                <a:lnTo>
                  <a:pt x="1018262" y="1146787"/>
                </a:lnTo>
                <a:lnTo>
                  <a:pt x="1015157" y="1146787"/>
                </a:lnTo>
                <a:lnTo>
                  <a:pt x="1011122" y="1144614"/>
                </a:lnTo>
                <a:lnTo>
                  <a:pt x="1008949" y="1161688"/>
                </a:lnTo>
                <a:lnTo>
                  <a:pt x="1011122" y="1173175"/>
                </a:lnTo>
                <a:lnTo>
                  <a:pt x="1016399" y="1183730"/>
                </a:lnTo>
                <a:lnTo>
                  <a:pt x="1020435" y="1196458"/>
                </a:lnTo>
                <a:lnTo>
                  <a:pt x="1022608" y="1217569"/>
                </a:lnTo>
                <a:lnTo>
                  <a:pt x="995600" y="1218500"/>
                </a:lnTo>
                <a:lnTo>
                  <a:pt x="976973" y="1215395"/>
                </a:lnTo>
                <a:lnTo>
                  <a:pt x="966418" y="1205772"/>
                </a:lnTo>
                <a:lnTo>
                  <a:pt x="962382" y="1188697"/>
                </a:lnTo>
                <a:lnTo>
                  <a:pt x="962382" y="1165414"/>
                </a:lnTo>
                <a:lnTo>
                  <a:pt x="974800" y="1165414"/>
                </a:lnTo>
                <a:lnTo>
                  <a:pt x="967660" y="1151754"/>
                </a:lnTo>
                <a:lnTo>
                  <a:pt x="955242" y="1138094"/>
                </a:lnTo>
                <a:lnTo>
                  <a:pt x="944686" y="1121020"/>
                </a:lnTo>
                <a:lnTo>
                  <a:pt x="933200" y="1103945"/>
                </a:lnTo>
                <a:lnTo>
                  <a:pt x="927922" y="1086871"/>
                </a:lnTo>
                <a:lnTo>
                  <a:pt x="931027" y="1071038"/>
                </a:lnTo>
                <a:lnTo>
                  <a:pt x="938167" y="1059552"/>
                </a:lnTo>
                <a:lnTo>
                  <a:pt x="949653" y="1049928"/>
                </a:lnTo>
                <a:lnTo>
                  <a:pt x="962071" y="1044650"/>
                </a:lnTo>
                <a:lnTo>
                  <a:pt x="974489" y="1039373"/>
                </a:lnTo>
                <a:lnTo>
                  <a:pt x="985976" y="1029749"/>
                </a:lnTo>
                <a:lnTo>
                  <a:pt x="995289" y="1029749"/>
                </a:lnTo>
                <a:lnTo>
                  <a:pt x="1000567" y="1031922"/>
                </a:lnTo>
                <a:lnTo>
                  <a:pt x="1005844" y="1031922"/>
                </a:lnTo>
                <a:lnTo>
                  <a:pt x="1011122" y="1034095"/>
                </a:lnTo>
                <a:lnTo>
                  <a:pt x="1008017" y="1049928"/>
                </a:lnTo>
                <a:lnTo>
                  <a:pt x="1000877" y="1063587"/>
                </a:lnTo>
                <a:lnTo>
                  <a:pt x="986286" y="1068865"/>
                </a:lnTo>
                <a:lnTo>
                  <a:pt x="966418" y="1071038"/>
                </a:lnTo>
                <a:lnTo>
                  <a:pt x="973558" y="1086871"/>
                </a:lnTo>
                <a:lnTo>
                  <a:pt x="985976" y="1101772"/>
                </a:lnTo>
                <a:lnTo>
                  <a:pt x="1001498" y="1111396"/>
                </a:lnTo>
                <a:lnTo>
                  <a:pt x="1000567" y="1115742"/>
                </a:lnTo>
                <a:lnTo>
                  <a:pt x="998394" y="1116674"/>
                </a:lnTo>
                <a:lnTo>
                  <a:pt x="996220" y="1116674"/>
                </a:lnTo>
                <a:lnTo>
                  <a:pt x="995289" y="1121020"/>
                </a:lnTo>
                <a:lnTo>
                  <a:pt x="1000567" y="1130644"/>
                </a:lnTo>
                <a:lnTo>
                  <a:pt x="1005844" y="1139026"/>
                </a:lnTo>
                <a:lnTo>
                  <a:pt x="1008017" y="1143372"/>
                </a:lnTo>
                <a:lnTo>
                  <a:pt x="1008949" y="1144303"/>
                </a:lnTo>
                <a:lnTo>
                  <a:pt x="1011122" y="1143372"/>
                </a:lnTo>
                <a:lnTo>
                  <a:pt x="1011122" y="1141199"/>
                </a:lnTo>
                <a:lnTo>
                  <a:pt x="1013295" y="1138094"/>
                </a:lnTo>
                <a:lnTo>
                  <a:pt x="1013295" y="1133748"/>
                </a:lnTo>
                <a:lnTo>
                  <a:pt x="1015468" y="1131575"/>
                </a:lnTo>
                <a:lnTo>
                  <a:pt x="1018573" y="1133748"/>
                </a:lnTo>
                <a:lnTo>
                  <a:pt x="1022608" y="1138094"/>
                </a:lnTo>
                <a:lnTo>
                  <a:pt x="1023540" y="1139026"/>
                </a:lnTo>
                <a:lnTo>
                  <a:pt x="1027575" y="1141199"/>
                </a:lnTo>
                <a:lnTo>
                  <a:pt x="1030680" y="1144303"/>
                </a:lnTo>
                <a:lnTo>
                  <a:pt x="1025402" y="1146787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32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4" name="CustomShape 27"/>
          <p:cNvSpPr/>
          <p:nvPr/>
        </p:nvSpPr>
        <p:spPr>
          <a:xfrm>
            <a:off x="3975120" y="1016640"/>
            <a:ext cx="99720" cy="133200"/>
          </a:xfrm>
          <a:custGeom>
            <a:avLst/>
            <a:gdLst/>
            <a:ahLst/>
            <a:rect l="l" t="t" r="r" b="b"/>
            <a:pathLst>
              <a:path w="74506" h="99342">
                <a:moveTo>
                  <a:pt x="60226" y="0"/>
                </a:moveTo>
                <a:lnTo>
                  <a:pt x="43462" y="0"/>
                </a:lnTo>
                <a:lnTo>
                  <a:pt x="23904" y="2173"/>
                </a:lnTo>
                <a:lnTo>
                  <a:pt x="4036" y="4346"/>
                </a:lnTo>
                <a:lnTo>
                  <a:pt x="4967" y="11797"/>
                </a:lnTo>
                <a:lnTo>
                  <a:pt x="7140" y="14901"/>
                </a:lnTo>
                <a:lnTo>
                  <a:pt x="11176" y="19248"/>
                </a:lnTo>
                <a:lnTo>
                  <a:pt x="14281" y="20179"/>
                </a:lnTo>
                <a:lnTo>
                  <a:pt x="18627" y="22352"/>
                </a:lnTo>
                <a:lnTo>
                  <a:pt x="23904" y="24525"/>
                </a:lnTo>
                <a:lnTo>
                  <a:pt x="18627" y="31976"/>
                </a:lnTo>
                <a:lnTo>
                  <a:pt x="11176" y="37253"/>
                </a:lnTo>
                <a:lnTo>
                  <a:pt x="4036" y="40358"/>
                </a:lnTo>
                <a:lnTo>
                  <a:pt x="0" y="74197"/>
                </a:lnTo>
                <a:lnTo>
                  <a:pt x="23904" y="77301"/>
                </a:lnTo>
                <a:lnTo>
                  <a:pt x="23904" y="89098"/>
                </a:lnTo>
                <a:lnTo>
                  <a:pt x="31045" y="92202"/>
                </a:lnTo>
                <a:lnTo>
                  <a:pt x="38495" y="98411"/>
                </a:lnTo>
                <a:lnTo>
                  <a:pt x="43462" y="101826"/>
                </a:lnTo>
                <a:lnTo>
                  <a:pt x="48740" y="99653"/>
                </a:lnTo>
                <a:lnTo>
                  <a:pt x="50913" y="96549"/>
                </a:lnTo>
                <a:lnTo>
                  <a:pt x="53086" y="94376"/>
                </a:lnTo>
                <a:lnTo>
                  <a:pt x="53086" y="92202"/>
                </a:lnTo>
                <a:lnTo>
                  <a:pt x="53086" y="89098"/>
                </a:lnTo>
                <a:lnTo>
                  <a:pt x="53086" y="84752"/>
                </a:lnTo>
                <a:lnTo>
                  <a:pt x="56191" y="81647"/>
                </a:lnTo>
                <a:lnTo>
                  <a:pt x="67677" y="84752"/>
                </a:lnTo>
                <a:lnTo>
                  <a:pt x="72644" y="77301"/>
                </a:lnTo>
                <a:lnTo>
                  <a:pt x="76991" y="77301"/>
                </a:lnTo>
                <a:lnTo>
                  <a:pt x="69540" y="37253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32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5" name="CustomShape 28"/>
          <p:cNvSpPr/>
          <p:nvPr/>
        </p:nvSpPr>
        <p:spPr>
          <a:xfrm>
            <a:off x="4060440" y="934560"/>
            <a:ext cx="54000" cy="45720"/>
          </a:xfrm>
          <a:custGeom>
            <a:avLst/>
            <a:gdLst/>
            <a:ahLst/>
            <a:rect l="l" t="t" r="r" b="b"/>
            <a:pathLst>
              <a:path w="40357" h="34149">
                <a:moveTo>
                  <a:pt x="22042" y="36012"/>
                </a:moveTo>
                <a:lnTo>
                  <a:pt x="27009" y="31665"/>
                </a:lnTo>
                <a:lnTo>
                  <a:pt x="31355" y="29492"/>
                </a:lnTo>
                <a:lnTo>
                  <a:pt x="34460" y="28561"/>
                </a:lnTo>
                <a:lnTo>
                  <a:pt x="40668" y="24215"/>
                </a:lnTo>
                <a:lnTo>
                  <a:pt x="36633" y="0"/>
                </a:lnTo>
                <a:lnTo>
                  <a:pt x="23904" y="2173"/>
                </a:lnTo>
                <a:lnTo>
                  <a:pt x="16764" y="6209"/>
                </a:lnTo>
                <a:lnTo>
                  <a:pt x="9313" y="11486"/>
                </a:lnTo>
                <a:lnTo>
                  <a:pt x="0" y="16764"/>
                </a:lnTo>
                <a:lnTo>
                  <a:pt x="0" y="24215"/>
                </a:lnTo>
                <a:lnTo>
                  <a:pt x="2173" y="26388"/>
                </a:lnTo>
                <a:lnTo>
                  <a:pt x="2173" y="28561"/>
                </a:lnTo>
                <a:lnTo>
                  <a:pt x="4346" y="28561"/>
                </a:lnTo>
                <a:lnTo>
                  <a:pt x="4346" y="29492"/>
                </a:lnTo>
                <a:lnTo>
                  <a:pt x="4346" y="33839"/>
                </a:lnTo>
                <a:lnTo>
                  <a:pt x="9313" y="33839"/>
                </a:lnTo>
                <a:lnTo>
                  <a:pt x="11487" y="33839"/>
                </a:lnTo>
                <a:lnTo>
                  <a:pt x="13660" y="36012"/>
                </a:lnTo>
                <a:lnTo>
                  <a:pt x="14591" y="36012"/>
                </a:lnTo>
                <a:lnTo>
                  <a:pt x="16764" y="36943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32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6" name="CustomShape 29"/>
          <p:cNvSpPr/>
          <p:nvPr/>
        </p:nvSpPr>
        <p:spPr>
          <a:xfrm>
            <a:off x="4082760" y="993960"/>
            <a:ext cx="74880" cy="129240"/>
          </a:xfrm>
          <a:custGeom>
            <a:avLst/>
            <a:gdLst/>
            <a:ahLst/>
            <a:rect l="l" t="t" r="r" b="b"/>
            <a:pathLst>
              <a:path w="55880" h="96238">
                <a:moveTo>
                  <a:pt x="54018" y="13660"/>
                </a:moveTo>
                <a:lnTo>
                  <a:pt x="53086" y="9624"/>
                </a:lnTo>
                <a:lnTo>
                  <a:pt x="43773" y="6209"/>
                </a:lnTo>
                <a:lnTo>
                  <a:pt x="31045" y="4346"/>
                </a:lnTo>
                <a:lnTo>
                  <a:pt x="16454" y="2173"/>
                </a:lnTo>
                <a:lnTo>
                  <a:pt x="3104" y="0"/>
                </a:lnTo>
                <a:lnTo>
                  <a:pt x="0" y="16764"/>
                </a:lnTo>
                <a:lnTo>
                  <a:pt x="2173" y="31665"/>
                </a:lnTo>
                <a:lnTo>
                  <a:pt x="3104" y="48740"/>
                </a:lnTo>
                <a:lnTo>
                  <a:pt x="7140" y="63331"/>
                </a:lnTo>
                <a:lnTo>
                  <a:pt x="7140" y="76059"/>
                </a:lnTo>
                <a:lnTo>
                  <a:pt x="3104" y="86614"/>
                </a:lnTo>
                <a:lnTo>
                  <a:pt x="7140" y="98411"/>
                </a:lnTo>
                <a:lnTo>
                  <a:pt x="14591" y="98411"/>
                </a:lnTo>
                <a:lnTo>
                  <a:pt x="19869" y="98411"/>
                </a:lnTo>
                <a:lnTo>
                  <a:pt x="23904" y="96238"/>
                </a:lnTo>
                <a:lnTo>
                  <a:pt x="27009" y="94065"/>
                </a:lnTo>
                <a:lnTo>
                  <a:pt x="31045" y="88788"/>
                </a:lnTo>
                <a:lnTo>
                  <a:pt x="32286" y="81337"/>
                </a:lnTo>
                <a:lnTo>
                  <a:pt x="34460" y="70782"/>
                </a:lnTo>
                <a:lnTo>
                  <a:pt x="32286" y="61468"/>
                </a:lnTo>
                <a:lnTo>
                  <a:pt x="34460" y="57122"/>
                </a:lnTo>
                <a:lnTo>
                  <a:pt x="38495" y="56191"/>
                </a:lnTo>
                <a:lnTo>
                  <a:pt x="39427" y="54018"/>
                </a:lnTo>
                <a:lnTo>
                  <a:pt x="43773" y="51844"/>
                </a:lnTo>
                <a:lnTo>
                  <a:pt x="46877" y="49671"/>
                </a:lnTo>
                <a:lnTo>
                  <a:pt x="50913" y="46567"/>
                </a:lnTo>
                <a:lnTo>
                  <a:pt x="53086" y="41289"/>
                </a:lnTo>
                <a:lnTo>
                  <a:pt x="54018" y="36943"/>
                </a:lnTo>
                <a:lnTo>
                  <a:pt x="56191" y="33839"/>
                </a:lnTo>
                <a:lnTo>
                  <a:pt x="56191" y="26388"/>
                </a:lnTo>
                <a:lnTo>
                  <a:pt x="54018" y="18937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32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7" name="CustomShape 30"/>
          <p:cNvSpPr/>
          <p:nvPr/>
        </p:nvSpPr>
        <p:spPr>
          <a:xfrm>
            <a:off x="3894840" y="847440"/>
            <a:ext cx="28800" cy="37080"/>
          </a:xfrm>
          <a:custGeom>
            <a:avLst/>
            <a:gdLst/>
            <a:ahLst/>
            <a:rect l="l" t="t" r="r" b="b"/>
            <a:pathLst>
              <a:path w="21731" h="27940">
                <a:moveTo>
                  <a:pt x="22973" y="28561"/>
                </a:moveTo>
                <a:lnTo>
                  <a:pt x="22042" y="21110"/>
                </a:lnTo>
                <a:lnTo>
                  <a:pt x="17695" y="13660"/>
                </a:lnTo>
                <a:lnTo>
                  <a:pt x="14591" y="7451"/>
                </a:lnTo>
                <a:lnTo>
                  <a:pt x="7451" y="4346"/>
                </a:lnTo>
                <a:lnTo>
                  <a:pt x="0" y="0"/>
                </a:lnTo>
                <a:lnTo>
                  <a:pt x="1242" y="7451"/>
                </a:lnTo>
                <a:lnTo>
                  <a:pt x="3104" y="13660"/>
                </a:lnTo>
                <a:lnTo>
                  <a:pt x="5278" y="16764"/>
                </a:lnTo>
                <a:lnTo>
                  <a:pt x="7451" y="21110"/>
                </a:lnTo>
                <a:lnTo>
                  <a:pt x="12728" y="24215"/>
                </a:lnTo>
                <a:lnTo>
                  <a:pt x="12728" y="28561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32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8" name="CustomShape 31"/>
          <p:cNvSpPr/>
          <p:nvPr/>
        </p:nvSpPr>
        <p:spPr>
          <a:xfrm>
            <a:off x="3916080" y="897120"/>
            <a:ext cx="116640" cy="91440"/>
          </a:xfrm>
          <a:custGeom>
            <a:avLst/>
            <a:gdLst/>
            <a:ahLst/>
            <a:rect l="l" t="t" r="r" b="b"/>
            <a:pathLst>
              <a:path w="86924" h="68298">
                <a:moveTo>
                  <a:pt x="50913" y="44394"/>
                </a:moveTo>
                <a:lnTo>
                  <a:pt x="54949" y="48740"/>
                </a:lnTo>
                <a:lnTo>
                  <a:pt x="54949" y="51844"/>
                </a:lnTo>
                <a:lnTo>
                  <a:pt x="54949" y="57122"/>
                </a:lnTo>
                <a:lnTo>
                  <a:pt x="56191" y="61468"/>
                </a:lnTo>
                <a:lnTo>
                  <a:pt x="60226" y="64573"/>
                </a:lnTo>
                <a:lnTo>
                  <a:pt x="62400" y="66746"/>
                </a:lnTo>
                <a:lnTo>
                  <a:pt x="63331" y="66746"/>
                </a:lnTo>
                <a:lnTo>
                  <a:pt x="63331" y="68919"/>
                </a:lnTo>
                <a:lnTo>
                  <a:pt x="67677" y="68919"/>
                </a:lnTo>
                <a:lnTo>
                  <a:pt x="70782" y="64573"/>
                </a:lnTo>
                <a:lnTo>
                  <a:pt x="74817" y="63641"/>
                </a:lnTo>
                <a:lnTo>
                  <a:pt x="80095" y="61468"/>
                </a:lnTo>
                <a:lnTo>
                  <a:pt x="82268" y="48740"/>
                </a:lnTo>
                <a:lnTo>
                  <a:pt x="84131" y="31665"/>
                </a:lnTo>
                <a:lnTo>
                  <a:pt x="87235" y="20179"/>
                </a:lnTo>
                <a:lnTo>
                  <a:pt x="87235" y="14901"/>
                </a:lnTo>
                <a:lnTo>
                  <a:pt x="87235" y="9624"/>
                </a:lnTo>
                <a:lnTo>
                  <a:pt x="85373" y="7451"/>
                </a:lnTo>
                <a:lnTo>
                  <a:pt x="84131" y="4346"/>
                </a:lnTo>
                <a:lnTo>
                  <a:pt x="82268" y="2173"/>
                </a:lnTo>
                <a:lnTo>
                  <a:pt x="80095" y="2173"/>
                </a:lnTo>
                <a:lnTo>
                  <a:pt x="77922" y="0"/>
                </a:lnTo>
                <a:lnTo>
                  <a:pt x="76991" y="0"/>
                </a:lnTo>
                <a:lnTo>
                  <a:pt x="70782" y="0"/>
                </a:lnTo>
                <a:lnTo>
                  <a:pt x="70782" y="11797"/>
                </a:lnTo>
                <a:lnTo>
                  <a:pt x="58053" y="11797"/>
                </a:lnTo>
                <a:lnTo>
                  <a:pt x="43773" y="13970"/>
                </a:lnTo>
                <a:lnTo>
                  <a:pt x="31045" y="14901"/>
                </a:lnTo>
                <a:lnTo>
                  <a:pt x="20800" y="11797"/>
                </a:lnTo>
                <a:lnTo>
                  <a:pt x="14591" y="13970"/>
                </a:lnTo>
                <a:lnTo>
                  <a:pt x="11487" y="13970"/>
                </a:lnTo>
                <a:lnTo>
                  <a:pt x="9313" y="13970"/>
                </a:lnTo>
                <a:lnTo>
                  <a:pt x="7140" y="13970"/>
                </a:lnTo>
                <a:lnTo>
                  <a:pt x="7140" y="14901"/>
                </a:lnTo>
                <a:lnTo>
                  <a:pt x="6209" y="17075"/>
                </a:lnTo>
                <a:lnTo>
                  <a:pt x="4036" y="20179"/>
                </a:lnTo>
                <a:lnTo>
                  <a:pt x="0" y="20179"/>
                </a:lnTo>
                <a:lnTo>
                  <a:pt x="7140" y="31665"/>
                </a:lnTo>
                <a:lnTo>
                  <a:pt x="16454" y="36943"/>
                </a:lnTo>
                <a:lnTo>
                  <a:pt x="26077" y="39116"/>
                </a:lnTo>
                <a:lnTo>
                  <a:pt x="34149" y="36943"/>
                </a:lnTo>
                <a:lnTo>
                  <a:pt x="43773" y="39116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32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9" name="CustomShape 32"/>
          <p:cNvSpPr/>
          <p:nvPr/>
        </p:nvSpPr>
        <p:spPr>
          <a:xfrm>
            <a:off x="4056120" y="853200"/>
            <a:ext cx="317160" cy="137520"/>
          </a:xfrm>
          <a:custGeom>
            <a:avLst/>
            <a:gdLst/>
            <a:ahLst/>
            <a:rect l="l" t="t" r="r" b="b"/>
            <a:pathLst>
              <a:path w="235938" h="102447">
                <a:moveTo>
                  <a:pt x="97790" y="86614"/>
                </a:moveTo>
                <a:lnTo>
                  <a:pt x="97790" y="88787"/>
                </a:lnTo>
                <a:lnTo>
                  <a:pt x="97790" y="89719"/>
                </a:lnTo>
                <a:lnTo>
                  <a:pt x="99964" y="91892"/>
                </a:lnTo>
                <a:lnTo>
                  <a:pt x="103068" y="94065"/>
                </a:lnTo>
                <a:lnTo>
                  <a:pt x="107414" y="96238"/>
                </a:lnTo>
                <a:lnTo>
                  <a:pt x="110519" y="96238"/>
                </a:lnTo>
                <a:lnTo>
                  <a:pt x="112381" y="94065"/>
                </a:lnTo>
                <a:lnTo>
                  <a:pt x="114554" y="89719"/>
                </a:lnTo>
                <a:lnTo>
                  <a:pt x="116728" y="84441"/>
                </a:lnTo>
                <a:lnTo>
                  <a:pt x="119832" y="91892"/>
                </a:lnTo>
                <a:lnTo>
                  <a:pt x="122937" y="99343"/>
                </a:lnTo>
                <a:lnTo>
                  <a:pt x="126972" y="104620"/>
                </a:lnTo>
                <a:lnTo>
                  <a:pt x="136596" y="104620"/>
                </a:lnTo>
                <a:lnTo>
                  <a:pt x="137527" y="101516"/>
                </a:lnTo>
                <a:lnTo>
                  <a:pt x="139701" y="97170"/>
                </a:lnTo>
                <a:lnTo>
                  <a:pt x="143736" y="94065"/>
                </a:lnTo>
                <a:lnTo>
                  <a:pt x="143736" y="89719"/>
                </a:lnTo>
                <a:lnTo>
                  <a:pt x="146841" y="94065"/>
                </a:lnTo>
                <a:lnTo>
                  <a:pt x="149014" y="99343"/>
                </a:lnTo>
                <a:lnTo>
                  <a:pt x="152118" y="104620"/>
                </a:lnTo>
                <a:lnTo>
                  <a:pt x="158327" y="104620"/>
                </a:lnTo>
                <a:lnTo>
                  <a:pt x="163605" y="104620"/>
                </a:lnTo>
                <a:lnTo>
                  <a:pt x="166709" y="103689"/>
                </a:lnTo>
                <a:lnTo>
                  <a:pt x="172918" y="101516"/>
                </a:lnTo>
                <a:lnTo>
                  <a:pt x="178196" y="101516"/>
                </a:lnTo>
                <a:lnTo>
                  <a:pt x="183163" y="99343"/>
                </a:lnTo>
                <a:lnTo>
                  <a:pt x="185336" y="97170"/>
                </a:lnTo>
                <a:lnTo>
                  <a:pt x="188441" y="97170"/>
                </a:lnTo>
                <a:lnTo>
                  <a:pt x="190614" y="96238"/>
                </a:lnTo>
                <a:lnTo>
                  <a:pt x="192787" y="91892"/>
                </a:lnTo>
                <a:lnTo>
                  <a:pt x="195891" y="89719"/>
                </a:lnTo>
                <a:lnTo>
                  <a:pt x="199927" y="89719"/>
                </a:lnTo>
                <a:lnTo>
                  <a:pt x="209240" y="91892"/>
                </a:lnTo>
                <a:lnTo>
                  <a:pt x="221969" y="94065"/>
                </a:lnTo>
                <a:lnTo>
                  <a:pt x="232213" y="94065"/>
                </a:lnTo>
                <a:lnTo>
                  <a:pt x="236560" y="81337"/>
                </a:lnTo>
                <a:lnTo>
                  <a:pt x="236560" y="76991"/>
                </a:lnTo>
                <a:lnTo>
                  <a:pt x="236560" y="73886"/>
                </a:lnTo>
                <a:lnTo>
                  <a:pt x="236560" y="71713"/>
                </a:lnTo>
                <a:lnTo>
                  <a:pt x="234387" y="67677"/>
                </a:lnTo>
                <a:lnTo>
                  <a:pt x="232213" y="62400"/>
                </a:lnTo>
                <a:lnTo>
                  <a:pt x="232213" y="57122"/>
                </a:lnTo>
                <a:lnTo>
                  <a:pt x="209240" y="54949"/>
                </a:lnTo>
                <a:lnTo>
                  <a:pt x="181300" y="57122"/>
                </a:lnTo>
                <a:lnTo>
                  <a:pt x="156154" y="57122"/>
                </a:lnTo>
                <a:lnTo>
                  <a:pt x="130077" y="57122"/>
                </a:lnTo>
                <a:lnTo>
                  <a:pt x="107414" y="51844"/>
                </a:lnTo>
                <a:lnTo>
                  <a:pt x="87546" y="40047"/>
                </a:lnTo>
                <a:lnTo>
                  <a:pt x="87546" y="36943"/>
                </a:lnTo>
                <a:lnTo>
                  <a:pt x="87546" y="31665"/>
                </a:lnTo>
                <a:lnTo>
                  <a:pt x="87546" y="27319"/>
                </a:lnTo>
                <a:lnTo>
                  <a:pt x="85373" y="22042"/>
                </a:lnTo>
                <a:lnTo>
                  <a:pt x="83199" y="16764"/>
                </a:lnTo>
                <a:lnTo>
                  <a:pt x="83199" y="12418"/>
                </a:lnTo>
                <a:lnTo>
                  <a:pt x="65504" y="14591"/>
                </a:lnTo>
                <a:lnTo>
                  <a:pt x="54328" y="14591"/>
                </a:lnTo>
                <a:lnTo>
                  <a:pt x="46877" y="10555"/>
                </a:lnTo>
                <a:lnTo>
                  <a:pt x="43773" y="0"/>
                </a:lnTo>
                <a:lnTo>
                  <a:pt x="37564" y="0"/>
                </a:lnTo>
                <a:lnTo>
                  <a:pt x="34460" y="1863"/>
                </a:lnTo>
                <a:lnTo>
                  <a:pt x="30113" y="1863"/>
                </a:lnTo>
                <a:lnTo>
                  <a:pt x="27009" y="3104"/>
                </a:lnTo>
                <a:lnTo>
                  <a:pt x="16764" y="5278"/>
                </a:lnTo>
                <a:lnTo>
                  <a:pt x="7451" y="5278"/>
                </a:lnTo>
                <a:lnTo>
                  <a:pt x="0" y="7140"/>
                </a:lnTo>
                <a:lnTo>
                  <a:pt x="0" y="12418"/>
                </a:lnTo>
                <a:lnTo>
                  <a:pt x="2173" y="14591"/>
                </a:lnTo>
                <a:lnTo>
                  <a:pt x="2173" y="16764"/>
                </a:lnTo>
                <a:lnTo>
                  <a:pt x="2173" y="18006"/>
                </a:lnTo>
                <a:lnTo>
                  <a:pt x="3104" y="19869"/>
                </a:lnTo>
                <a:lnTo>
                  <a:pt x="17695" y="25146"/>
                </a:lnTo>
                <a:lnTo>
                  <a:pt x="34460" y="31665"/>
                </a:lnTo>
                <a:lnTo>
                  <a:pt x="52155" y="32597"/>
                </a:lnTo>
                <a:lnTo>
                  <a:pt x="52155" y="44394"/>
                </a:lnTo>
                <a:lnTo>
                  <a:pt x="56191" y="52776"/>
                </a:lnTo>
                <a:lnTo>
                  <a:pt x="59295" y="58985"/>
                </a:lnTo>
                <a:lnTo>
                  <a:pt x="61468" y="66435"/>
                </a:lnTo>
                <a:lnTo>
                  <a:pt x="59295" y="76991"/>
                </a:lnTo>
                <a:lnTo>
                  <a:pt x="61468" y="79164"/>
                </a:lnTo>
                <a:lnTo>
                  <a:pt x="65504" y="81337"/>
                </a:lnTo>
                <a:lnTo>
                  <a:pt x="66746" y="82268"/>
                </a:lnTo>
                <a:lnTo>
                  <a:pt x="70782" y="84441"/>
                </a:lnTo>
                <a:lnTo>
                  <a:pt x="72955" y="84441"/>
                </a:lnTo>
                <a:lnTo>
                  <a:pt x="73886" y="86614"/>
                </a:lnTo>
                <a:lnTo>
                  <a:pt x="80095" y="84441"/>
                </a:lnTo>
                <a:lnTo>
                  <a:pt x="83199" y="84441"/>
                </a:lnTo>
                <a:lnTo>
                  <a:pt x="88477" y="82268"/>
                </a:lnTo>
                <a:lnTo>
                  <a:pt x="92823" y="82268"/>
                </a:lnTo>
                <a:lnTo>
                  <a:pt x="94686" y="81337"/>
                </a:lnTo>
                <a:lnTo>
                  <a:pt x="95928" y="81337"/>
                </a:lnTo>
                <a:lnTo>
                  <a:pt x="97790" y="82268"/>
                </a:lnTo>
                <a:lnTo>
                  <a:pt x="97790" y="84441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32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0" name="CustomShape 33"/>
          <p:cNvSpPr/>
          <p:nvPr/>
        </p:nvSpPr>
        <p:spPr>
          <a:xfrm>
            <a:off x="8235360" y="2649600"/>
            <a:ext cx="33120" cy="78840"/>
          </a:xfrm>
          <a:custGeom>
            <a:avLst/>
            <a:gdLst/>
            <a:ahLst/>
            <a:rect l="l" t="t" r="r" b="b"/>
            <a:pathLst>
              <a:path w="24835" h="58984">
                <a:moveTo>
                  <a:pt x="5277" y="50913"/>
                </a:moveTo>
                <a:lnTo>
                  <a:pt x="12418" y="60227"/>
                </a:lnTo>
                <a:lnTo>
                  <a:pt x="27009" y="23283"/>
                </a:lnTo>
                <a:lnTo>
                  <a:pt x="27009" y="15833"/>
                </a:lnTo>
                <a:lnTo>
                  <a:pt x="27009" y="10555"/>
                </a:lnTo>
                <a:lnTo>
                  <a:pt x="25146" y="7451"/>
                </a:lnTo>
                <a:lnTo>
                  <a:pt x="22973" y="3104"/>
                </a:lnTo>
                <a:lnTo>
                  <a:pt x="19869" y="0"/>
                </a:lnTo>
                <a:lnTo>
                  <a:pt x="0" y="27630"/>
                </a:lnTo>
                <a:lnTo>
                  <a:pt x="2173" y="42531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32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1" name="CustomShape 34"/>
          <p:cNvSpPr/>
          <p:nvPr/>
        </p:nvSpPr>
        <p:spPr>
          <a:xfrm>
            <a:off x="8262000" y="2964600"/>
            <a:ext cx="91440" cy="87480"/>
          </a:xfrm>
          <a:custGeom>
            <a:avLst/>
            <a:gdLst/>
            <a:ahLst/>
            <a:rect l="l" t="t" r="r" b="b"/>
            <a:pathLst>
              <a:path w="68298" h="65193">
                <a:moveTo>
                  <a:pt x="43773" y="12418"/>
                </a:moveTo>
                <a:lnTo>
                  <a:pt x="31355" y="19868"/>
                </a:lnTo>
                <a:lnTo>
                  <a:pt x="17695" y="24215"/>
                </a:lnTo>
                <a:lnTo>
                  <a:pt x="3104" y="29492"/>
                </a:lnTo>
                <a:lnTo>
                  <a:pt x="3104" y="33838"/>
                </a:lnTo>
                <a:lnTo>
                  <a:pt x="2173" y="33838"/>
                </a:lnTo>
                <a:lnTo>
                  <a:pt x="2173" y="34770"/>
                </a:lnTo>
                <a:lnTo>
                  <a:pt x="0" y="36943"/>
                </a:lnTo>
                <a:lnTo>
                  <a:pt x="0" y="46567"/>
                </a:lnTo>
                <a:lnTo>
                  <a:pt x="7140" y="42221"/>
                </a:lnTo>
                <a:lnTo>
                  <a:pt x="14591" y="40979"/>
                </a:lnTo>
                <a:lnTo>
                  <a:pt x="21731" y="36943"/>
                </a:lnTo>
                <a:lnTo>
                  <a:pt x="27009" y="33838"/>
                </a:lnTo>
                <a:lnTo>
                  <a:pt x="31355" y="40979"/>
                </a:lnTo>
                <a:lnTo>
                  <a:pt x="32286" y="46567"/>
                </a:lnTo>
                <a:lnTo>
                  <a:pt x="34459" y="51844"/>
                </a:lnTo>
                <a:lnTo>
                  <a:pt x="36322" y="55880"/>
                </a:lnTo>
                <a:lnTo>
                  <a:pt x="41600" y="58985"/>
                </a:lnTo>
                <a:lnTo>
                  <a:pt x="46877" y="61158"/>
                </a:lnTo>
                <a:lnTo>
                  <a:pt x="46877" y="66435"/>
                </a:lnTo>
                <a:lnTo>
                  <a:pt x="56191" y="66435"/>
                </a:lnTo>
                <a:lnTo>
                  <a:pt x="56191" y="61158"/>
                </a:lnTo>
                <a:lnTo>
                  <a:pt x="56191" y="58985"/>
                </a:lnTo>
                <a:lnTo>
                  <a:pt x="56191" y="57122"/>
                </a:lnTo>
                <a:lnTo>
                  <a:pt x="58364" y="55880"/>
                </a:lnTo>
                <a:lnTo>
                  <a:pt x="56191" y="53707"/>
                </a:lnTo>
                <a:lnTo>
                  <a:pt x="54018" y="51844"/>
                </a:lnTo>
                <a:lnTo>
                  <a:pt x="53086" y="49671"/>
                </a:lnTo>
                <a:lnTo>
                  <a:pt x="53086" y="46567"/>
                </a:lnTo>
                <a:lnTo>
                  <a:pt x="54018" y="48429"/>
                </a:lnTo>
                <a:lnTo>
                  <a:pt x="56191" y="48429"/>
                </a:lnTo>
                <a:lnTo>
                  <a:pt x="58364" y="48429"/>
                </a:lnTo>
                <a:lnTo>
                  <a:pt x="58364" y="49671"/>
                </a:lnTo>
                <a:lnTo>
                  <a:pt x="60227" y="53707"/>
                </a:lnTo>
                <a:lnTo>
                  <a:pt x="63641" y="51844"/>
                </a:lnTo>
                <a:lnTo>
                  <a:pt x="65504" y="51844"/>
                </a:lnTo>
                <a:lnTo>
                  <a:pt x="65504" y="49671"/>
                </a:lnTo>
                <a:lnTo>
                  <a:pt x="67677" y="49671"/>
                </a:lnTo>
                <a:lnTo>
                  <a:pt x="67677" y="46567"/>
                </a:lnTo>
                <a:lnTo>
                  <a:pt x="68608" y="42221"/>
                </a:lnTo>
                <a:lnTo>
                  <a:pt x="70781" y="42221"/>
                </a:lnTo>
                <a:lnTo>
                  <a:pt x="70781" y="40979"/>
                </a:lnTo>
                <a:lnTo>
                  <a:pt x="68608" y="40979"/>
                </a:lnTo>
                <a:lnTo>
                  <a:pt x="67677" y="36943"/>
                </a:lnTo>
                <a:lnTo>
                  <a:pt x="67677" y="19868"/>
                </a:lnTo>
                <a:lnTo>
                  <a:pt x="61468" y="9313"/>
                </a:lnTo>
                <a:lnTo>
                  <a:pt x="53086" y="0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32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2" name="CustomShape 35"/>
          <p:cNvSpPr/>
          <p:nvPr/>
        </p:nvSpPr>
        <p:spPr>
          <a:xfrm>
            <a:off x="8228160" y="2790720"/>
            <a:ext cx="112320" cy="187560"/>
          </a:xfrm>
          <a:custGeom>
            <a:avLst/>
            <a:gdLst/>
            <a:ahLst/>
            <a:rect l="l" t="t" r="r" b="b"/>
            <a:pathLst>
              <a:path w="83820" h="139700">
                <a:moveTo>
                  <a:pt x="7450" y="76991"/>
                </a:moveTo>
                <a:lnTo>
                  <a:pt x="12728" y="90961"/>
                </a:lnTo>
                <a:lnTo>
                  <a:pt x="14591" y="91892"/>
                </a:lnTo>
                <a:lnTo>
                  <a:pt x="14591" y="94065"/>
                </a:lnTo>
                <a:lnTo>
                  <a:pt x="15833" y="96238"/>
                </a:lnTo>
                <a:lnTo>
                  <a:pt x="17695" y="98411"/>
                </a:lnTo>
                <a:lnTo>
                  <a:pt x="17695" y="91892"/>
                </a:lnTo>
                <a:lnTo>
                  <a:pt x="19868" y="86614"/>
                </a:lnTo>
                <a:lnTo>
                  <a:pt x="22042" y="81337"/>
                </a:lnTo>
                <a:lnTo>
                  <a:pt x="22042" y="73886"/>
                </a:lnTo>
                <a:lnTo>
                  <a:pt x="42841" y="83510"/>
                </a:lnTo>
                <a:lnTo>
                  <a:pt x="61468" y="98411"/>
                </a:lnTo>
                <a:lnTo>
                  <a:pt x="64572" y="98411"/>
                </a:lnTo>
                <a:lnTo>
                  <a:pt x="63641" y="101516"/>
                </a:lnTo>
                <a:lnTo>
                  <a:pt x="61468" y="103689"/>
                </a:lnTo>
                <a:lnTo>
                  <a:pt x="61468" y="105862"/>
                </a:lnTo>
                <a:lnTo>
                  <a:pt x="59605" y="106793"/>
                </a:lnTo>
                <a:lnTo>
                  <a:pt x="57432" y="111140"/>
                </a:lnTo>
                <a:lnTo>
                  <a:pt x="57432" y="114244"/>
                </a:lnTo>
                <a:lnTo>
                  <a:pt x="45015" y="114244"/>
                </a:lnTo>
                <a:lnTo>
                  <a:pt x="45015" y="101516"/>
                </a:lnTo>
                <a:lnTo>
                  <a:pt x="37564" y="101516"/>
                </a:lnTo>
                <a:lnTo>
                  <a:pt x="32286" y="103689"/>
                </a:lnTo>
                <a:lnTo>
                  <a:pt x="28250" y="103689"/>
                </a:lnTo>
                <a:lnTo>
                  <a:pt x="27319" y="105862"/>
                </a:lnTo>
                <a:lnTo>
                  <a:pt x="27319" y="106793"/>
                </a:lnTo>
                <a:lnTo>
                  <a:pt x="25146" y="111140"/>
                </a:lnTo>
                <a:lnTo>
                  <a:pt x="25146" y="116417"/>
                </a:lnTo>
                <a:lnTo>
                  <a:pt x="25146" y="121695"/>
                </a:lnTo>
                <a:lnTo>
                  <a:pt x="30423" y="123558"/>
                </a:lnTo>
                <a:lnTo>
                  <a:pt x="32286" y="123558"/>
                </a:lnTo>
                <a:lnTo>
                  <a:pt x="34459" y="125731"/>
                </a:lnTo>
                <a:lnTo>
                  <a:pt x="34459" y="127904"/>
                </a:lnTo>
                <a:lnTo>
                  <a:pt x="34459" y="129146"/>
                </a:lnTo>
                <a:lnTo>
                  <a:pt x="34459" y="131008"/>
                </a:lnTo>
                <a:lnTo>
                  <a:pt x="34459" y="134423"/>
                </a:lnTo>
                <a:lnTo>
                  <a:pt x="37564" y="138459"/>
                </a:lnTo>
                <a:lnTo>
                  <a:pt x="37564" y="141563"/>
                </a:lnTo>
                <a:lnTo>
                  <a:pt x="42841" y="138459"/>
                </a:lnTo>
                <a:lnTo>
                  <a:pt x="49050" y="136286"/>
                </a:lnTo>
                <a:lnTo>
                  <a:pt x="52155" y="131008"/>
                </a:lnTo>
                <a:lnTo>
                  <a:pt x="54328" y="125731"/>
                </a:lnTo>
                <a:lnTo>
                  <a:pt x="57432" y="118280"/>
                </a:lnTo>
                <a:lnTo>
                  <a:pt x="59605" y="120453"/>
                </a:lnTo>
                <a:lnTo>
                  <a:pt x="61468" y="120453"/>
                </a:lnTo>
                <a:lnTo>
                  <a:pt x="63641" y="120453"/>
                </a:lnTo>
                <a:lnTo>
                  <a:pt x="63641" y="121695"/>
                </a:lnTo>
                <a:lnTo>
                  <a:pt x="64572" y="125731"/>
                </a:lnTo>
                <a:lnTo>
                  <a:pt x="70781" y="123558"/>
                </a:lnTo>
                <a:lnTo>
                  <a:pt x="74196" y="123558"/>
                </a:lnTo>
                <a:lnTo>
                  <a:pt x="74196" y="121695"/>
                </a:lnTo>
                <a:lnTo>
                  <a:pt x="74196" y="120453"/>
                </a:lnTo>
                <a:lnTo>
                  <a:pt x="74196" y="118280"/>
                </a:lnTo>
                <a:lnTo>
                  <a:pt x="76059" y="118280"/>
                </a:lnTo>
                <a:lnTo>
                  <a:pt x="79164" y="116417"/>
                </a:lnTo>
                <a:lnTo>
                  <a:pt x="85373" y="114244"/>
                </a:lnTo>
                <a:lnTo>
                  <a:pt x="78232" y="101516"/>
                </a:lnTo>
                <a:lnTo>
                  <a:pt x="68919" y="91892"/>
                </a:lnTo>
                <a:lnTo>
                  <a:pt x="61468" y="83510"/>
                </a:lnTo>
                <a:lnTo>
                  <a:pt x="57432" y="69850"/>
                </a:lnTo>
                <a:lnTo>
                  <a:pt x="49982" y="68609"/>
                </a:lnTo>
                <a:lnTo>
                  <a:pt x="46877" y="66435"/>
                </a:lnTo>
                <a:lnTo>
                  <a:pt x="42841" y="64573"/>
                </a:lnTo>
                <a:lnTo>
                  <a:pt x="39737" y="64573"/>
                </a:lnTo>
                <a:lnTo>
                  <a:pt x="35391" y="64573"/>
                </a:lnTo>
                <a:lnTo>
                  <a:pt x="28250" y="64573"/>
                </a:lnTo>
                <a:lnTo>
                  <a:pt x="28250" y="61158"/>
                </a:lnTo>
                <a:lnTo>
                  <a:pt x="25146" y="61158"/>
                </a:lnTo>
                <a:lnTo>
                  <a:pt x="27319" y="42221"/>
                </a:lnTo>
                <a:lnTo>
                  <a:pt x="30423" y="31666"/>
                </a:lnTo>
                <a:lnTo>
                  <a:pt x="32286" y="18937"/>
                </a:lnTo>
                <a:lnTo>
                  <a:pt x="32286" y="0"/>
                </a:lnTo>
                <a:lnTo>
                  <a:pt x="25146" y="0"/>
                </a:lnTo>
                <a:lnTo>
                  <a:pt x="19868" y="0"/>
                </a:lnTo>
                <a:lnTo>
                  <a:pt x="14591" y="1863"/>
                </a:lnTo>
                <a:lnTo>
                  <a:pt x="8382" y="4036"/>
                </a:lnTo>
                <a:lnTo>
                  <a:pt x="1241" y="22042"/>
                </a:lnTo>
                <a:lnTo>
                  <a:pt x="0" y="40048"/>
                </a:lnTo>
                <a:lnTo>
                  <a:pt x="1241" y="61158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32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3" name="CustomShape 36"/>
          <p:cNvSpPr/>
          <p:nvPr/>
        </p:nvSpPr>
        <p:spPr>
          <a:xfrm>
            <a:off x="8225640" y="3320280"/>
            <a:ext cx="62280" cy="20520"/>
          </a:xfrm>
          <a:custGeom>
            <a:avLst/>
            <a:gdLst/>
            <a:ahLst/>
            <a:rect l="l" t="t" r="r" b="b"/>
            <a:pathLst>
              <a:path w="46566" h="15522">
                <a:moveTo>
                  <a:pt x="39427" y="12728"/>
                </a:moveTo>
                <a:lnTo>
                  <a:pt x="46878" y="12728"/>
                </a:lnTo>
                <a:lnTo>
                  <a:pt x="44704" y="9313"/>
                </a:lnTo>
                <a:lnTo>
                  <a:pt x="44704" y="5277"/>
                </a:lnTo>
                <a:lnTo>
                  <a:pt x="44704" y="3104"/>
                </a:lnTo>
                <a:lnTo>
                  <a:pt x="43773" y="3104"/>
                </a:lnTo>
                <a:lnTo>
                  <a:pt x="39427" y="0"/>
                </a:lnTo>
                <a:lnTo>
                  <a:pt x="30113" y="5277"/>
                </a:lnTo>
                <a:lnTo>
                  <a:pt x="21731" y="5277"/>
                </a:lnTo>
                <a:lnTo>
                  <a:pt x="12418" y="5277"/>
                </a:lnTo>
                <a:lnTo>
                  <a:pt x="3104" y="9313"/>
                </a:lnTo>
                <a:lnTo>
                  <a:pt x="1863" y="10555"/>
                </a:lnTo>
                <a:lnTo>
                  <a:pt x="0" y="10555"/>
                </a:lnTo>
                <a:lnTo>
                  <a:pt x="0" y="12728"/>
                </a:lnTo>
                <a:lnTo>
                  <a:pt x="12418" y="16764"/>
                </a:lnTo>
                <a:lnTo>
                  <a:pt x="27009" y="16764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32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4" name="CustomShape 37"/>
          <p:cNvSpPr/>
          <p:nvPr/>
        </p:nvSpPr>
        <p:spPr>
          <a:xfrm>
            <a:off x="8294040" y="3327480"/>
            <a:ext cx="74880" cy="41400"/>
          </a:xfrm>
          <a:custGeom>
            <a:avLst/>
            <a:gdLst/>
            <a:ahLst/>
            <a:rect l="l" t="t" r="r" b="b"/>
            <a:pathLst>
              <a:path w="55880" h="31044">
                <a:moveTo>
                  <a:pt x="5278" y="29492"/>
                </a:moveTo>
                <a:lnTo>
                  <a:pt x="7451" y="29492"/>
                </a:lnTo>
                <a:lnTo>
                  <a:pt x="8382" y="31666"/>
                </a:lnTo>
                <a:lnTo>
                  <a:pt x="12418" y="31666"/>
                </a:lnTo>
                <a:lnTo>
                  <a:pt x="25146" y="22042"/>
                </a:lnTo>
                <a:lnTo>
                  <a:pt x="39737" y="12728"/>
                </a:lnTo>
                <a:lnTo>
                  <a:pt x="52155" y="4036"/>
                </a:lnTo>
                <a:lnTo>
                  <a:pt x="56191" y="4036"/>
                </a:lnTo>
                <a:lnTo>
                  <a:pt x="56191" y="0"/>
                </a:lnTo>
                <a:lnTo>
                  <a:pt x="36322" y="0"/>
                </a:lnTo>
                <a:lnTo>
                  <a:pt x="17696" y="12728"/>
                </a:lnTo>
                <a:lnTo>
                  <a:pt x="0" y="24215"/>
                </a:lnTo>
                <a:lnTo>
                  <a:pt x="0" y="27319"/>
                </a:lnTo>
                <a:lnTo>
                  <a:pt x="3104" y="27319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32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5" name="CustomShape 38"/>
          <p:cNvSpPr/>
          <p:nvPr/>
        </p:nvSpPr>
        <p:spPr>
          <a:xfrm>
            <a:off x="8347680" y="2467440"/>
            <a:ext cx="20520" cy="16200"/>
          </a:xfrm>
          <a:custGeom>
            <a:avLst/>
            <a:gdLst/>
            <a:ahLst/>
            <a:rect l="l" t="t" r="r" b="b"/>
            <a:pathLst>
              <a:path w="15522" h="12417">
                <a:moveTo>
                  <a:pt x="16453" y="0"/>
                </a:moveTo>
                <a:lnTo>
                  <a:pt x="4036" y="0"/>
                </a:lnTo>
                <a:lnTo>
                  <a:pt x="4036" y="4346"/>
                </a:lnTo>
                <a:lnTo>
                  <a:pt x="0" y="4346"/>
                </a:lnTo>
                <a:lnTo>
                  <a:pt x="0" y="12728"/>
                </a:lnTo>
                <a:lnTo>
                  <a:pt x="16453" y="12728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32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6" name="CustomShape 39"/>
          <p:cNvSpPr/>
          <p:nvPr/>
        </p:nvSpPr>
        <p:spPr>
          <a:xfrm>
            <a:off x="8170920" y="2937240"/>
            <a:ext cx="54000" cy="62280"/>
          </a:xfrm>
          <a:custGeom>
            <a:avLst/>
            <a:gdLst/>
            <a:ahLst/>
            <a:rect l="l" t="t" r="r" b="b"/>
            <a:pathLst>
              <a:path w="40357" h="46566">
                <a:moveTo>
                  <a:pt x="21731" y="31666"/>
                </a:moveTo>
                <a:lnTo>
                  <a:pt x="29182" y="22042"/>
                </a:lnTo>
                <a:lnTo>
                  <a:pt x="40668" y="12728"/>
                </a:lnTo>
                <a:lnTo>
                  <a:pt x="38495" y="9313"/>
                </a:lnTo>
                <a:lnTo>
                  <a:pt x="38495" y="5278"/>
                </a:lnTo>
                <a:lnTo>
                  <a:pt x="38495" y="4036"/>
                </a:lnTo>
                <a:lnTo>
                  <a:pt x="36322" y="4036"/>
                </a:lnTo>
                <a:lnTo>
                  <a:pt x="35391" y="4036"/>
                </a:lnTo>
                <a:lnTo>
                  <a:pt x="31045" y="0"/>
                </a:lnTo>
                <a:lnTo>
                  <a:pt x="23905" y="16764"/>
                </a:lnTo>
                <a:lnTo>
                  <a:pt x="11487" y="29492"/>
                </a:lnTo>
                <a:lnTo>
                  <a:pt x="0" y="42221"/>
                </a:lnTo>
                <a:lnTo>
                  <a:pt x="0" y="46567"/>
                </a:lnTo>
                <a:lnTo>
                  <a:pt x="13349" y="39116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32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7" name="CustomShape 40"/>
          <p:cNvSpPr/>
          <p:nvPr/>
        </p:nvSpPr>
        <p:spPr>
          <a:xfrm>
            <a:off x="4619160" y="2790720"/>
            <a:ext cx="33120" cy="16200"/>
          </a:xfrm>
          <a:custGeom>
            <a:avLst/>
            <a:gdLst/>
            <a:ahLst/>
            <a:rect l="l" t="t" r="r" b="b"/>
            <a:pathLst>
              <a:path w="24835" h="12417">
                <a:moveTo>
                  <a:pt x="27009" y="4036"/>
                </a:moveTo>
                <a:lnTo>
                  <a:pt x="21731" y="1863"/>
                </a:lnTo>
                <a:lnTo>
                  <a:pt x="14591" y="1863"/>
                </a:lnTo>
                <a:lnTo>
                  <a:pt x="7140" y="0"/>
                </a:lnTo>
                <a:lnTo>
                  <a:pt x="0" y="0"/>
                </a:lnTo>
                <a:lnTo>
                  <a:pt x="0" y="12728"/>
                </a:lnTo>
                <a:lnTo>
                  <a:pt x="27009" y="12728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32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8" name="CustomShape 41"/>
          <p:cNvSpPr/>
          <p:nvPr/>
        </p:nvSpPr>
        <p:spPr>
          <a:xfrm>
            <a:off x="2788560" y="2663640"/>
            <a:ext cx="37080" cy="20520"/>
          </a:xfrm>
          <a:custGeom>
            <a:avLst/>
            <a:gdLst/>
            <a:ahLst/>
            <a:rect l="l" t="t" r="r" b="b"/>
            <a:pathLst>
              <a:path w="27940" h="15522">
                <a:moveTo>
                  <a:pt x="16764" y="2173"/>
                </a:moveTo>
                <a:lnTo>
                  <a:pt x="13660" y="2173"/>
                </a:lnTo>
                <a:lnTo>
                  <a:pt x="6209" y="2173"/>
                </a:lnTo>
                <a:lnTo>
                  <a:pt x="0" y="0"/>
                </a:lnTo>
                <a:lnTo>
                  <a:pt x="0" y="17075"/>
                </a:lnTo>
                <a:lnTo>
                  <a:pt x="7451" y="17075"/>
                </a:lnTo>
                <a:lnTo>
                  <a:pt x="13660" y="17075"/>
                </a:lnTo>
                <a:lnTo>
                  <a:pt x="18937" y="14901"/>
                </a:lnTo>
                <a:lnTo>
                  <a:pt x="24215" y="12728"/>
                </a:lnTo>
                <a:lnTo>
                  <a:pt x="28251" y="12728"/>
                </a:lnTo>
                <a:lnTo>
                  <a:pt x="28251" y="5278"/>
                </a:lnTo>
                <a:lnTo>
                  <a:pt x="22042" y="4346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32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9" name="CustomShape 42"/>
          <p:cNvSpPr/>
          <p:nvPr/>
        </p:nvSpPr>
        <p:spPr>
          <a:xfrm>
            <a:off x="4481640" y="2161080"/>
            <a:ext cx="16200" cy="20520"/>
          </a:xfrm>
          <a:custGeom>
            <a:avLst/>
            <a:gdLst/>
            <a:ahLst/>
            <a:rect l="l" t="t" r="r" b="b"/>
            <a:pathLst>
              <a:path w="12417" h="15522">
                <a:moveTo>
                  <a:pt x="6209" y="17075"/>
                </a:moveTo>
                <a:lnTo>
                  <a:pt x="7140" y="11487"/>
                </a:lnTo>
                <a:lnTo>
                  <a:pt x="7140" y="9624"/>
                </a:lnTo>
                <a:lnTo>
                  <a:pt x="9313" y="6209"/>
                </a:lnTo>
                <a:lnTo>
                  <a:pt x="11487" y="4346"/>
                </a:lnTo>
                <a:lnTo>
                  <a:pt x="12418" y="0"/>
                </a:lnTo>
                <a:lnTo>
                  <a:pt x="9313" y="0"/>
                </a:lnTo>
                <a:lnTo>
                  <a:pt x="7140" y="4346"/>
                </a:lnTo>
                <a:lnTo>
                  <a:pt x="4036" y="7451"/>
                </a:lnTo>
                <a:lnTo>
                  <a:pt x="2173" y="9624"/>
                </a:lnTo>
                <a:lnTo>
                  <a:pt x="0" y="11487"/>
                </a:lnTo>
                <a:lnTo>
                  <a:pt x="0" y="13660"/>
                </a:lnTo>
                <a:lnTo>
                  <a:pt x="2173" y="14901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32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0" name="CustomShape 43"/>
          <p:cNvSpPr/>
          <p:nvPr/>
        </p:nvSpPr>
        <p:spPr>
          <a:xfrm>
            <a:off x="4719960" y="2116800"/>
            <a:ext cx="24840" cy="49680"/>
          </a:xfrm>
          <a:custGeom>
            <a:avLst/>
            <a:gdLst/>
            <a:ahLst/>
            <a:rect l="l" t="t" r="r" b="b"/>
            <a:pathLst>
              <a:path w="18626" h="37253">
                <a:moveTo>
                  <a:pt x="3104" y="31976"/>
                </a:moveTo>
                <a:lnTo>
                  <a:pt x="3104" y="32907"/>
                </a:lnTo>
                <a:lnTo>
                  <a:pt x="3104" y="35080"/>
                </a:lnTo>
                <a:lnTo>
                  <a:pt x="5278" y="37253"/>
                </a:lnTo>
                <a:lnTo>
                  <a:pt x="12728" y="37253"/>
                </a:lnTo>
                <a:lnTo>
                  <a:pt x="14591" y="37253"/>
                </a:lnTo>
                <a:lnTo>
                  <a:pt x="14591" y="35080"/>
                </a:lnTo>
                <a:lnTo>
                  <a:pt x="15833" y="35080"/>
                </a:lnTo>
                <a:lnTo>
                  <a:pt x="17695" y="35080"/>
                </a:lnTo>
                <a:lnTo>
                  <a:pt x="19869" y="32907"/>
                </a:lnTo>
                <a:lnTo>
                  <a:pt x="17695" y="22352"/>
                </a:lnTo>
                <a:lnTo>
                  <a:pt x="15833" y="9624"/>
                </a:lnTo>
                <a:lnTo>
                  <a:pt x="12728" y="0"/>
                </a:lnTo>
                <a:lnTo>
                  <a:pt x="0" y="29803"/>
                </a:lnTo>
                <a:lnTo>
                  <a:pt x="1242" y="31976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32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1" name="CustomShape 44"/>
          <p:cNvSpPr/>
          <p:nvPr/>
        </p:nvSpPr>
        <p:spPr>
          <a:xfrm>
            <a:off x="8009640" y="3027240"/>
            <a:ext cx="200160" cy="216720"/>
          </a:xfrm>
          <a:custGeom>
            <a:avLst/>
            <a:gdLst/>
            <a:ahLst/>
            <a:rect l="l" t="t" r="r" b="b"/>
            <a:pathLst>
              <a:path w="149013" h="161431">
                <a:moveTo>
                  <a:pt x="11486" y="128835"/>
                </a:moveTo>
                <a:lnTo>
                  <a:pt x="23904" y="145910"/>
                </a:lnTo>
                <a:lnTo>
                  <a:pt x="36322" y="151187"/>
                </a:lnTo>
                <a:lnTo>
                  <a:pt x="49051" y="153360"/>
                </a:lnTo>
                <a:lnTo>
                  <a:pt x="62400" y="153360"/>
                </a:lnTo>
                <a:lnTo>
                  <a:pt x="72955" y="155533"/>
                </a:lnTo>
                <a:lnTo>
                  <a:pt x="84441" y="161742"/>
                </a:lnTo>
                <a:lnTo>
                  <a:pt x="90650" y="161742"/>
                </a:lnTo>
                <a:lnTo>
                  <a:pt x="96859" y="160811"/>
                </a:lnTo>
                <a:lnTo>
                  <a:pt x="102137" y="160811"/>
                </a:lnTo>
                <a:lnTo>
                  <a:pt x="107104" y="156465"/>
                </a:lnTo>
                <a:lnTo>
                  <a:pt x="116728" y="138459"/>
                </a:lnTo>
                <a:lnTo>
                  <a:pt x="121695" y="118280"/>
                </a:lnTo>
                <a:lnTo>
                  <a:pt x="131319" y="101516"/>
                </a:lnTo>
                <a:lnTo>
                  <a:pt x="133181" y="97170"/>
                </a:lnTo>
                <a:lnTo>
                  <a:pt x="134423" y="96238"/>
                </a:lnTo>
                <a:lnTo>
                  <a:pt x="136286" y="94065"/>
                </a:lnTo>
                <a:lnTo>
                  <a:pt x="138459" y="94065"/>
                </a:lnTo>
                <a:lnTo>
                  <a:pt x="141563" y="94065"/>
                </a:lnTo>
                <a:lnTo>
                  <a:pt x="147772" y="91892"/>
                </a:lnTo>
                <a:lnTo>
                  <a:pt x="140632" y="76991"/>
                </a:lnTo>
                <a:lnTo>
                  <a:pt x="133181" y="64262"/>
                </a:lnTo>
                <a:lnTo>
                  <a:pt x="126972" y="47498"/>
                </a:lnTo>
                <a:lnTo>
                  <a:pt x="134423" y="44394"/>
                </a:lnTo>
                <a:lnTo>
                  <a:pt x="140632" y="40047"/>
                </a:lnTo>
                <a:lnTo>
                  <a:pt x="145910" y="34770"/>
                </a:lnTo>
                <a:lnTo>
                  <a:pt x="150877" y="31666"/>
                </a:lnTo>
                <a:lnTo>
                  <a:pt x="145910" y="22042"/>
                </a:lnTo>
                <a:lnTo>
                  <a:pt x="134423" y="10555"/>
                </a:lnTo>
                <a:lnTo>
                  <a:pt x="121695" y="3104"/>
                </a:lnTo>
                <a:lnTo>
                  <a:pt x="111450" y="0"/>
                </a:lnTo>
                <a:lnTo>
                  <a:pt x="105241" y="9313"/>
                </a:lnTo>
                <a:lnTo>
                  <a:pt x="99963" y="17695"/>
                </a:lnTo>
                <a:lnTo>
                  <a:pt x="94686" y="27319"/>
                </a:lnTo>
                <a:lnTo>
                  <a:pt x="90650" y="40047"/>
                </a:lnTo>
                <a:lnTo>
                  <a:pt x="84441" y="40047"/>
                </a:lnTo>
                <a:lnTo>
                  <a:pt x="78232" y="40047"/>
                </a:lnTo>
                <a:lnTo>
                  <a:pt x="74817" y="40047"/>
                </a:lnTo>
                <a:lnTo>
                  <a:pt x="72955" y="42221"/>
                </a:lnTo>
                <a:lnTo>
                  <a:pt x="72955" y="44394"/>
                </a:lnTo>
                <a:lnTo>
                  <a:pt x="72955" y="46256"/>
                </a:lnTo>
                <a:lnTo>
                  <a:pt x="70782" y="47498"/>
                </a:lnTo>
                <a:lnTo>
                  <a:pt x="70782" y="49671"/>
                </a:lnTo>
                <a:lnTo>
                  <a:pt x="67677" y="53707"/>
                </a:lnTo>
                <a:lnTo>
                  <a:pt x="63641" y="57122"/>
                </a:lnTo>
                <a:lnTo>
                  <a:pt x="40668" y="60226"/>
                </a:lnTo>
                <a:lnTo>
                  <a:pt x="31355" y="75128"/>
                </a:lnTo>
                <a:lnTo>
                  <a:pt x="23904" y="79164"/>
                </a:lnTo>
                <a:lnTo>
                  <a:pt x="16764" y="76991"/>
                </a:lnTo>
                <a:lnTo>
                  <a:pt x="9313" y="76991"/>
                </a:lnTo>
                <a:lnTo>
                  <a:pt x="0" y="81337"/>
                </a:lnTo>
                <a:lnTo>
                  <a:pt x="2173" y="106793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32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2" name="CustomShape 45"/>
          <p:cNvSpPr/>
          <p:nvPr/>
        </p:nvSpPr>
        <p:spPr>
          <a:xfrm>
            <a:off x="8376840" y="3123720"/>
            <a:ext cx="20520" cy="62280"/>
          </a:xfrm>
          <a:custGeom>
            <a:avLst/>
            <a:gdLst/>
            <a:ahLst/>
            <a:rect l="l" t="t" r="r" b="b"/>
            <a:pathLst>
              <a:path w="15522" h="46566">
                <a:moveTo>
                  <a:pt x="7140" y="46567"/>
                </a:moveTo>
                <a:lnTo>
                  <a:pt x="11486" y="42531"/>
                </a:lnTo>
                <a:lnTo>
                  <a:pt x="12418" y="40358"/>
                </a:lnTo>
                <a:lnTo>
                  <a:pt x="12418" y="39116"/>
                </a:lnTo>
                <a:lnTo>
                  <a:pt x="12418" y="37253"/>
                </a:lnTo>
                <a:lnTo>
                  <a:pt x="12418" y="35080"/>
                </a:lnTo>
                <a:lnTo>
                  <a:pt x="12418" y="32907"/>
                </a:lnTo>
                <a:lnTo>
                  <a:pt x="14591" y="31976"/>
                </a:lnTo>
                <a:lnTo>
                  <a:pt x="17695" y="29803"/>
                </a:lnTo>
                <a:lnTo>
                  <a:pt x="17695" y="20179"/>
                </a:lnTo>
                <a:lnTo>
                  <a:pt x="17695" y="12728"/>
                </a:lnTo>
                <a:lnTo>
                  <a:pt x="16764" y="9624"/>
                </a:lnTo>
                <a:lnTo>
                  <a:pt x="12418" y="5278"/>
                </a:lnTo>
                <a:lnTo>
                  <a:pt x="9313" y="3415"/>
                </a:lnTo>
                <a:lnTo>
                  <a:pt x="2173" y="0"/>
                </a:lnTo>
                <a:lnTo>
                  <a:pt x="0" y="12728"/>
                </a:lnTo>
                <a:lnTo>
                  <a:pt x="0" y="25457"/>
                </a:lnTo>
                <a:lnTo>
                  <a:pt x="7140" y="37253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32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3" name="CustomShape 46"/>
          <p:cNvSpPr/>
          <p:nvPr/>
        </p:nvSpPr>
        <p:spPr>
          <a:xfrm>
            <a:off x="8790480" y="3244680"/>
            <a:ext cx="78840" cy="41400"/>
          </a:xfrm>
          <a:custGeom>
            <a:avLst/>
            <a:gdLst/>
            <a:ahLst/>
            <a:rect l="l" t="t" r="r" b="b"/>
            <a:pathLst>
              <a:path w="58984" h="31044">
                <a:moveTo>
                  <a:pt x="12418" y="28561"/>
                </a:moveTo>
                <a:lnTo>
                  <a:pt x="17695" y="29492"/>
                </a:lnTo>
                <a:lnTo>
                  <a:pt x="23904" y="31666"/>
                </a:lnTo>
                <a:lnTo>
                  <a:pt x="60537" y="21110"/>
                </a:lnTo>
                <a:lnTo>
                  <a:pt x="60537" y="931"/>
                </a:lnTo>
                <a:lnTo>
                  <a:pt x="59605" y="0"/>
                </a:lnTo>
                <a:lnTo>
                  <a:pt x="50913" y="0"/>
                </a:lnTo>
                <a:lnTo>
                  <a:pt x="38495" y="9624"/>
                </a:lnTo>
                <a:lnTo>
                  <a:pt x="21731" y="14901"/>
                </a:lnTo>
                <a:lnTo>
                  <a:pt x="0" y="17075"/>
                </a:lnTo>
                <a:lnTo>
                  <a:pt x="0" y="24215"/>
                </a:lnTo>
                <a:lnTo>
                  <a:pt x="5277" y="26388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32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4" name="CustomShape 47"/>
          <p:cNvSpPr/>
          <p:nvPr/>
        </p:nvSpPr>
        <p:spPr>
          <a:xfrm>
            <a:off x="8439840" y="3176280"/>
            <a:ext cx="392400" cy="204480"/>
          </a:xfrm>
          <a:custGeom>
            <a:avLst/>
            <a:gdLst/>
            <a:ahLst/>
            <a:rect l="l" t="t" r="r" b="b"/>
            <a:pathLst>
              <a:path w="291819" h="152118">
                <a:moveTo>
                  <a:pt x="207378" y="60537"/>
                </a:moveTo>
                <a:lnTo>
                  <a:pt x="192787" y="49982"/>
                </a:lnTo>
                <a:lnTo>
                  <a:pt x="175091" y="38185"/>
                </a:lnTo>
                <a:lnTo>
                  <a:pt x="153050" y="30734"/>
                </a:lnTo>
                <a:lnTo>
                  <a:pt x="135354" y="23283"/>
                </a:lnTo>
                <a:lnTo>
                  <a:pt x="120763" y="14901"/>
                </a:lnTo>
                <a:lnTo>
                  <a:pt x="102137" y="16143"/>
                </a:lnTo>
                <a:lnTo>
                  <a:pt x="89719" y="20179"/>
                </a:lnTo>
                <a:lnTo>
                  <a:pt x="80095" y="25456"/>
                </a:lnTo>
                <a:lnTo>
                  <a:pt x="70782" y="35080"/>
                </a:lnTo>
                <a:lnTo>
                  <a:pt x="70782" y="38185"/>
                </a:lnTo>
                <a:lnTo>
                  <a:pt x="67677" y="38185"/>
                </a:lnTo>
                <a:lnTo>
                  <a:pt x="67677" y="35080"/>
                </a:lnTo>
                <a:lnTo>
                  <a:pt x="60537" y="25456"/>
                </a:lnTo>
                <a:lnTo>
                  <a:pt x="55259" y="14901"/>
                </a:lnTo>
                <a:lnTo>
                  <a:pt x="50913" y="1242"/>
                </a:lnTo>
                <a:lnTo>
                  <a:pt x="36322" y="0"/>
                </a:lnTo>
                <a:lnTo>
                  <a:pt x="26078" y="0"/>
                </a:lnTo>
                <a:lnTo>
                  <a:pt x="14591" y="0"/>
                </a:lnTo>
                <a:lnTo>
                  <a:pt x="0" y="1242"/>
                </a:lnTo>
                <a:lnTo>
                  <a:pt x="0" y="10866"/>
                </a:lnTo>
                <a:lnTo>
                  <a:pt x="9313" y="14901"/>
                </a:lnTo>
                <a:lnTo>
                  <a:pt x="20800" y="20179"/>
                </a:lnTo>
                <a:lnTo>
                  <a:pt x="31355" y="22352"/>
                </a:lnTo>
                <a:lnTo>
                  <a:pt x="29182" y="25456"/>
                </a:lnTo>
                <a:lnTo>
                  <a:pt x="28250" y="27630"/>
                </a:lnTo>
                <a:lnTo>
                  <a:pt x="26078" y="29803"/>
                </a:lnTo>
                <a:lnTo>
                  <a:pt x="23904" y="29803"/>
                </a:lnTo>
                <a:lnTo>
                  <a:pt x="20800" y="30734"/>
                </a:lnTo>
                <a:lnTo>
                  <a:pt x="29182" y="42531"/>
                </a:lnTo>
                <a:lnTo>
                  <a:pt x="42842" y="49982"/>
                </a:lnTo>
                <a:lnTo>
                  <a:pt x="58364" y="53086"/>
                </a:lnTo>
                <a:lnTo>
                  <a:pt x="75128" y="58364"/>
                </a:lnTo>
                <a:lnTo>
                  <a:pt x="89719" y="62710"/>
                </a:lnTo>
                <a:lnTo>
                  <a:pt x="102137" y="72023"/>
                </a:lnTo>
                <a:lnTo>
                  <a:pt x="111450" y="87856"/>
                </a:lnTo>
                <a:lnTo>
                  <a:pt x="113623" y="92202"/>
                </a:lnTo>
                <a:lnTo>
                  <a:pt x="111450" y="95307"/>
                </a:lnTo>
                <a:lnTo>
                  <a:pt x="109277" y="99653"/>
                </a:lnTo>
                <a:lnTo>
                  <a:pt x="107414" y="102757"/>
                </a:lnTo>
                <a:lnTo>
                  <a:pt x="106172" y="109277"/>
                </a:lnTo>
                <a:lnTo>
                  <a:pt x="104310" y="116417"/>
                </a:lnTo>
                <a:lnTo>
                  <a:pt x="122005" y="114554"/>
                </a:lnTo>
                <a:lnTo>
                  <a:pt x="135354" y="116417"/>
                </a:lnTo>
                <a:lnTo>
                  <a:pt x="147772" y="119832"/>
                </a:lnTo>
                <a:lnTo>
                  <a:pt x="160500" y="126972"/>
                </a:lnTo>
                <a:lnTo>
                  <a:pt x="172918" y="123868"/>
                </a:lnTo>
                <a:lnTo>
                  <a:pt x="185336" y="116417"/>
                </a:lnTo>
                <a:lnTo>
                  <a:pt x="198996" y="112381"/>
                </a:lnTo>
                <a:lnTo>
                  <a:pt x="209241" y="112381"/>
                </a:lnTo>
                <a:lnTo>
                  <a:pt x="223831" y="119832"/>
                </a:lnTo>
                <a:lnTo>
                  <a:pt x="228178" y="123868"/>
                </a:lnTo>
                <a:lnTo>
                  <a:pt x="231282" y="129145"/>
                </a:lnTo>
                <a:lnTo>
                  <a:pt x="235318" y="136596"/>
                </a:lnTo>
                <a:lnTo>
                  <a:pt x="238423" y="139701"/>
                </a:lnTo>
                <a:lnTo>
                  <a:pt x="243700" y="144047"/>
                </a:lnTo>
                <a:lnTo>
                  <a:pt x="249909" y="146220"/>
                </a:lnTo>
                <a:lnTo>
                  <a:pt x="253013" y="147151"/>
                </a:lnTo>
                <a:lnTo>
                  <a:pt x="257360" y="147151"/>
                </a:lnTo>
                <a:lnTo>
                  <a:pt x="260464" y="147151"/>
                </a:lnTo>
                <a:lnTo>
                  <a:pt x="264500" y="149324"/>
                </a:lnTo>
                <a:lnTo>
                  <a:pt x="267604" y="152429"/>
                </a:lnTo>
                <a:lnTo>
                  <a:pt x="291819" y="152429"/>
                </a:lnTo>
                <a:lnTo>
                  <a:pt x="291819" y="144047"/>
                </a:lnTo>
                <a:lnTo>
                  <a:pt x="270709" y="132560"/>
                </a:lnTo>
                <a:lnTo>
                  <a:pt x="253013" y="117659"/>
                </a:lnTo>
                <a:lnTo>
                  <a:pt x="240595" y="99653"/>
                </a:lnTo>
                <a:lnTo>
                  <a:pt x="236560" y="97480"/>
                </a:lnTo>
                <a:lnTo>
                  <a:pt x="235318" y="97480"/>
                </a:lnTo>
                <a:lnTo>
                  <a:pt x="236560" y="95307"/>
                </a:lnTo>
                <a:lnTo>
                  <a:pt x="238423" y="94375"/>
                </a:lnTo>
                <a:lnTo>
                  <a:pt x="242768" y="94375"/>
                </a:lnTo>
                <a:lnTo>
                  <a:pt x="245873" y="92202"/>
                </a:lnTo>
                <a:lnTo>
                  <a:pt x="248046" y="92202"/>
                </a:lnTo>
                <a:lnTo>
                  <a:pt x="248046" y="82579"/>
                </a:lnTo>
                <a:lnTo>
                  <a:pt x="236560" y="80405"/>
                </a:lnTo>
                <a:lnTo>
                  <a:pt x="228178" y="77301"/>
                </a:lnTo>
                <a:lnTo>
                  <a:pt x="214518" y="75128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32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5" name="CustomShape 48"/>
          <p:cNvSpPr/>
          <p:nvPr/>
        </p:nvSpPr>
        <p:spPr>
          <a:xfrm>
            <a:off x="8832600" y="3206160"/>
            <a:ext cx="49680" cy="45720"/>
          </a:xfrm>
          <a:custGeom>
            <a:avLst/>
            <a:gdLst/>
            <a:ahLst/>
            <a:rect l="l" t="t" r="r" b="b"/>
            <a:pathLst>
              <a:path w="37253" h="34149">
                <a:moveTo>
                  <a:pt x="29182" y="29492"/>
                </a:moveTo>
                <a:lnTo>
                  <a:pt x="36322" y="36012"/>
                </a:lnTo>
                <a:lnTo>
                  <a:pt x="39426" y="36012"/>
                </a:lnTo>
                <a:lnTo>
                  <a:pt x="36322" y="22352"/>
                </a:lnTo>
                <a:lnTo>
                  <a:pt x="29182" y="10555"/>
                </a:lnTo>
                <a:lnTo>
                  <a:pt x="19558" y="0"/>
                </a:lnTo>
                <a:lnTo>
                  <a:pt x="0" y="0"/>
                </a:lnTo>
                <a:lnTo>
                  <a:pt x="7140" y="10555"/>
                </a:lnTo>
                <a:lnTo>
                  <a:pt x="17695" y="18006"/>
                </a:lnTo>
                <a:lnTo>
                  <a:pt x="27009" y="27630"/>
                </a:lnTo>
                <a:lnTo>
                  <a:pt x="28250" y="28561"/>
                </a:lnTo>
                <a:lnTo>
                  <a:pt x="29182" y="28561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32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6" name="CustomShape 49"/>
          <p:cNvSpPr/>
          <p:nvPr/>
        </p:nvSpPr>
        <p:spPr>
          <a:xfrm>
            <a:off x="9105840" y="3573360"/>
            <a:ext cx="57960" cy="45720"/>
          </a:xfrm>
          <a:custGeom>
            <a:avLst/>
            <a:gdLst/>
            <a:ahLst/>
            <a:rect l="l" t="t" r="r" b="b"/>
            <a:pathLst>
              <a:path w="43462" h="34149">
                <a:moveTo>
                  <a:pt x="14591" y="20179"/>
                </a:moveTo>
                <a:lnTo>
                  <a:pt x="23904" y="27630"/>
                </a:lnTo>
                <a:lnTo>
                  <a:pt x="33218" y="35080"/>
                </a:lnTo>
                <a:lnTo>
                  <a:pt x="45946" y="35080"/>
                </a:lnTo>
                <a:lnTo>
                  <a:pt x="45946" y="24525"/>
                </a:lnTo>
                <a:lnTo>
                  <a:pt x="26078" y="12728"/>
                </a:lnTo>
                <a:lnTo>
                  <a:pt x="9313" y="0"/>
                </a:lnTo>
                <a:lnTo>
                  <a:pt x="0" y="0"/>
                </a:lnTo>
                <a:lnTo>
                  <a:pt x="7140" y="10866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32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7" name="CustomShape 50"/>
          <p:cNvSpPr/>
          <p:nvPr/>
        </p:nvSpPr>
        <p:spPr>
          <a:xfrm>
            <a:off x="9140760" y="3457080"/>
            <a:ext cx="24840" cy="41400"/>
          </a:xfrm>
          <a:custGeom>
            <a:avLst/>
            <a:gdLst/>
            <a:ahLst/>
            <a:rect l="l" t="t" r="r" b="b"/>
            <a:pathLst>
              <a:path w="18626" h="31044">
                <a:moveTo>
                  <a:pt x="5277" y="24215"/>
                </a:moveTo>
                <a:lnTo>
                  <a:pt x="7140" y="32907"/>
                </a:lnTo>
                <a:lnTo>
                  <a:pt x="19868" y="32907"/>
                </a:lnTo>
                <a:lnTo>
                  <a:pt x="17695" y="27630"/>
                </a:lnTo>
                <a:lnTo>
                  <a:pt x="15522" y="24215"/>
                </a:lnTo>
                <a:lnTo>
                  <a:pt x="14591" y="20179"/>
                </a:lnTo>
                <a:lnTo>
                  <a:pt x="12418" y="16764"/>
                </a:lnTo>
                <a:lnTo>
                  <a:pt x="12418" y="10555"/>
                </a:lnTo>
                <a:lnTo>
                  <a:pt x="10244" y="5278"/>
                </a:lnTo>
                <a:lnTo>
                  <a:pt x="8382" y="3104"/>
                </a:lnTo>
                <a:lnTo>
                  <a:pt x="7140" y="3104"/>
                </a:lnTo>
                <a:lnTo>
                  <a:pt x="5277" y="3104"/>
                </a:lnTo>
                <a:lnTo>
                  <a:pt x="5277" y="2173"/>
                </a:lnTo>
                <a:lnTo>
                  <a:pt x="3104" y="0"/>
                </a:lnTo>
                <a:lnTo>
                  <a:pt x="0" y="0"/>
                </a:lnTo>
                <a:lnTo>
                  <a:pt x="0" y="10555"/>
                </a:lnTo>
                <a:lnTo>
                  <a:pt x="931" y="18006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32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8" name="CustomShape 51"/>
          <p:cNvSpPr/>
          <p:nvPr/>
        </p:nvSpPr>
        <p:spPr>
          <a:xfrm>
            <a:off x="8508600" y="3273120"/>
            <a:ext cx="16200" cy="24840"/>
          </a:xfrm>
          <a:custGeom>
            <a:avLst/>
            <a:gdLst/>
            <a:ahLst/>
            <a:rect l="l" t="t" r="r" b="b"/>
            <a:pathLst>
              <a:path w="12417" h="18626">
                <a:moveTo>
                  <a:pt x="0" y="20179"/>
                </a:moveTo>
                <a:lnTo>
                  <a:pt x="2173" y="18006"/>
                </a:lnTo>
                <a:lnTo>
                  <a:pt x="4346" y="15833"/>
                </a:lnTo>
                <a:lnTo>
                  <a:pt x="13660" y="10555"/>
                </a:lnTo>
                <a:lnTo>
                  <a:pt x="13660" y="3104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32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9" name="CustomShape 52"/>
          <p:cNvSpPr/>
          <p:nvPr/>
        </p:nvSpPr>
        <p:spPr>
          <a:xfrm>
            <a:off x="8208360" y="3346920"/>
            <a:ext cx="33120" cy="20520"/>
          </a:xfrm>
          <a:custGeom>
            <a:avLst/>
            <a:gdLst/>
            <a:ahLst/>
            <a:rect l="l" t="t" r="r" b="b"/>
            <a:pathLst>
              <a:path w="24835" h="15522">
                <a:moveTo>
                  <a:pt x="7451" y="9624"/>
                </a:moveTo>
                <a:lnTo>
                  <a:pt x="12728" y="12728"/>
                </a:lnTo>
                <a:lnTo>
                  <a:pt x="17696" y="14901"/>
                </a:lnTo>
                <a:lnTo>
                  <a:pt x="22973" y="17075"/>
                </a:lnTo>
                <a:lnTo>
                  <a:pt x="22973" y="12728"/>
                </a:lnTo>
                <a:lnTo>
                  <a:pt x="27319" y="12728"/>
                </a:lnTo>
                <a:lnTo>
                  <a:pt x="27319" y="5588"/>
                </a:lnTo>
                <a:lnTo>
                  <a:pt x="22042" y="4346"/>
                </a:lnTo>
                <a:lnTo>
                  <a:pt x="17696" y="2173"/>
                </a:lnTo>
                <a:lnTo>
                  <a:pt x="12728" y="2173"/>
                </a:lnTo>
                <a:lnTo>
                  <a:pt x="7451" y="2173"/>
                </a:lnTo>
                <a:lnTo>
                  <a:pt x="0" y="0"/>
                </a:lnTo>
                <a:lnTo>
                  <a:pt x="3104" y="5588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32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0" name="CustomShape 53"/>
          <p:cNvSpPr/>
          <p:nvPr/>
        </p:nvSpPr>
        <p:spPr>
          <a:xfrm>
            <a:off x="8347680" y="3223440"/>
            <a:ext cx="24840" cy="12240"/>
          </a:xfrm>
          <a:custGeom>
            <a:avLst/>
            <a:gdLst/>
            <a:ahLst/>
            <a:rect l="l" t="t" r="r" b="b"/>
            <a:pathLst>
              <a:path w="18626" h="9313">
                <a:moveTo>
                  <a:pt x="0" y="0"/>
                </a:moveTo>
                <a:lnTo>
                  <a:pt x="0" y="10555"/>
                </a:lnTo>
                <a:lnTo>
                  <a:pt x="19558" y="10555"/>
                </a:lnTo>
                <a:lnTo>
                  <a:pt x="19558" y="3104"/>
                </a:lnTo>
                <a:lnTo>
                  <a:pt x="18627" y="2173"/>
                </a:lnTo>
                <a:lnTo>
                  <a:pt x="16453" y="0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32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1" name="CustomShape 54"/>
          <p:cNvSpPr/>
          <p:nvPr/>
        </p:nvSpPr>
        <p:spPr>
          <a:xfrm>
            <a:off x="8163720" y="3320280"/>
            <a:ext cx="45720" cy="20520"/>
          </a:xfrm>
          <a:custGeom>
            <a:avLst/>
            <a:gdLst/>
            <a:ahLst/>
            <a:rect l="l" t="t" r="r" b="b"/>
            <a:pathLst>
              <a:path w="34149" h="15522">
                <a:moveTo>
                  <a:pt x="34459" y="9313"/>
                </a:moveTo>
                <a:lnTo>
                  <a:pt x="31355" y="5277"/>
                </a:lnTo>
                <a:lnTo>
                  <a:pt x="27009" y="3104"/>
                </a:lnTo>
                <a:lnTo>
                  <a:pt x="23904" y="2173"/>
                </a:lnTo>
                <a:lnTo>
                  <a:pt x="16764" y="0"/>
                </a:lnTo>
                <a:lnTo>
                  <a:pt x="12418" y="3104"/>
                </a:lnTo>
                <a:lnTo>
                  <a:pt x="11486" y="5277"/>
                </a:lnTo>
                <a:lnTo>
                  <a:pt x="5277" y="7451"/>
                </a:lnTo>
                <a:lnTo>
                  <a:pt x="0" y="9313"/>
                </a:lnTo>
                <a:lnTo>
                  <a:pt x="0" y="16764"/>
                </a:lnTo>
                <a:lnTo>
                  <a:pt x="12418" y="16764"/>
                </a:lnTo>
                <a:lnTo>
                  <a:pt x="23904" y="16764"/>
                </a:lnTo>
                <a:lnTo>
                  <a:pt x="33218" y="12728"/>
                </a:lnTo>
                <a:lnTo>
                  <a:pt x="36322" y="12728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32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2" name="CustomShape 55"/>
          <p:cNvSpPr/>
          <p:nvPr/>
        </p:nvSpPr>
        <p:spPr>
          <a:xfrm>
            <a:off x="2869920" y="2686680"/>
            <a:ext cx="45720" cy="16200"/>
          </a:xfrm>
          <a:custGeom>
            <a:avLst/>
            <a:gdLst/>
            <a:ahLst/>
            <a:rect l="l" t="t" r="r" b="b"/>
            <a:pathLst>
              <a:path w="34149" h="12417">
                <a:moveTo>
                  <a:pt x="34459" y="8382"/>
                </a:moveTo>
                <a:lnTo>
                  <a:pt x="34459" y="5278"/>
                </a:lnTo>
                <a:lnTo>
                  <a:pt x="19869" y="0"/>
                </a:lnTo>
                <a:lnTo>
                  <a:pt x="14591" y="2173"/>
                </a:lnTo>
                <a:lnTo>
                  <a:pt x="10555" y="3104"/>
                </a:lnTo>
                <a:lnTo>
                  <a:pt x="5278" y="3104"/>
                </a:lnTo>
                <a:lnTo>
                  <a:pt x="0" y="5278"/>
                </a:lnTo>
                <a:lnTo>
                  <a:pt x="0" y="12728"/>
                </a:lnTo>
                <a:lnTo>
                  <a:pt x="9313" y="12728"/>
                </a:lnTo>
                <a:lnTo>
                  <a:pt x="19869" y="12728"/>
                </a:lnTo>
                <a:lnTo>
                  <a:pt x="31355" y="8382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32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3" name="CustomShape 56"/>
          <p:cNvSpPr/>
          <p:nvPr/>
        </p:nvSpPr>
        <p:spPr>
          <a:xfrm>
            <a:off x="8418960" y="2171160"/>
            <a:ext cx="308880" cy="358920"/>
          </a:xfrm>
          <a:custGeom>
            <a:avLst/>
            <a:gdLst/>
            <a:ahLst/>
            <a:rect l="l" t="t" r="r" b="b"/>
            <a:pathLst>
              <a:path w="229729" h="266983">
                <a:moveTo>
                  <a:pt x="7140" y="247425"/>
                </a:moveTo>
                <a:lnTo>
                  <a:pt x="8382" y="254876"/>
                </a:lnTo>
                <a:lnTo>
                  <a:pt x="10245" y="269777"/>
                </a:lnTo>
                <a:lnTo>
                  <a:pt x="22663" y="269777"/>
                </a:lnTo>
                <a:lnTo>
                  <a:pt x="27009" y="262327"/>
                </a:lnTo>
                <a:lnTo>
                  <a:pt x="30113" y="254876"/>
                </a:lnTo>
                <a:lnTo>
                  <a:pt x="36322" y="249599"/>
                </a:lnTo>
                <a:lnTo>
                  <a:pt x="34149" y="240285"/>
                </a:lnTo>
                <a:lnTo>
                  <a:pt x="34149" y="235008"/>
                </a:lnTo>
                <a:lnTo>
                  <a:pt x="34149" y="231593"/>
                </a:lnTo>
                <a:lnTo>
                  <a:pt x="30113" y="229730"/>
                </a:lnTo>
                <a:lnTo>
                  <a:pt x="27009" y="224452"/>
                </a:lnTo>
                <a:lnTo>
                  <a:pt x="27009" y="220106"/>
                </a:lnTo>
                <a:lnTo>
                  <a:pt x="34149" y="222279"/>
                </a:lnTo>
                <a:lnTo>
                  <a:pt x="37253" y="224452"/>
                </a:lnTo>
                <a:lnTo>
                  <a:pt x="41600" y="224452"/>
                </a:lnTo>
                <a:lnTo>
                  <a:pt x="41600" y="225384"/>
                </a:lnTo>
                <a:lnTo>
                  <a:pt x="41600" y="229730"/>
                </a:lnTo>
                <a:lnTo>
                  <a:pt x="41600" y="231593"/>
                </a:lnTo>
                <a:lnTo>
                  <a:pt x="41600" y="236870"/>
                </a:lnTo>
                <a:lnTo>
                  <a:pt x="43773" y="240285"/>
                </a:lnTo>
                <a:lnTo>
                  <a:pt x="48740" y="239043"/>
                </a:lnTo>
                <a:lnTo>
                  <a:pt x="54018" y="239043"/>
                </a:lnTo>
                <a:lnTo>
                  <a:pt x="56191" y="236870"/>
                </a:lnTo>
                <a:lnTo>
                  <a:pt x="58364" y="235008"/>
                </a:lnTo>
                <a:lnTo>
                  <a:pt x="59295" y="235008"/>
                </a:lnTo>
                <a:lnTo>
                  <a:pt x="61468" y="232834"/>
                </a:lnTo>
                <a:lnTo>
                  <a:pt x="65504" y="232834"/>
                </a:lnTo>
                <a:lnTo>
                  <a:pt x="70782" y="232834"/>
                </a:lnTo>
                <a:lnTo>
                  <a:pt x="72955" y="229730"/>
                </a:lnTo>
                <a:lnTo>
                  <a:pt x="73886" y="224452"/>
                </a:lnTo>
                <a:lnTo>
                  <a:pt x="73886" y="220106"/>
                </a:lnTo>
                <a:lnTo>
                  <a:pt x="76059" y="212655"/>
                </a:lnTo>
                <a:lnTo>
                  <a:pt x="81026" y="220106"/>
                </a:lnTo>
                <a:lnTo>
                  <a:pt x="86304" y="229730"/>
                </a:lnTo>
                <a:lnTo>
                  <a:pt x="112381" y="217933"/>
                </a:lnTo>
                <a:lnTo>
                  <a:pt x="139390" y="205205"/>
                </a:lnTo>
                <a:lnTo>
                  <a:pt x="163294" y="192476"/>
                </a:lnTo>
                <a:lnTo>
                  <a:pt x="165468" y="170435"/>
                </a:lnTo>
                <a:lnTo>
                  <a:pt x="168572" y="152429"/>
                </a:lnTo>
                <a:lnTo>
                  <a:pt x="172918" y="138459"/>
                </a:lnTo>
                <a:lnTo>
                  <a:pt x="173850" y="125731"/>
                </a:lnTo>
                <a:lnTo>
                  <a:pt x="173850" y="113313"/>
                </a:lnTo>
                <a:lnTo>
                  <a:pt x="172918" y="96238"/>
                </a:lnTo>
                <a:lnTo>
                  <a:pt x="166709" y="73886"/>
                </a:lnTo>
                <a:lnTo>
                  <a:pt x="170745" y="72955"/>
                </a:lnTo>
                <a:lnTo>
                  <a:pt x="172918" y="68609"/>
                </a:lnTo>
                <a:lnTo>
                  <a:pt x="176023" y="66746"/>
                </a:lnTo>
                <a:lnTo>
                  <a:pt x="180059" y="65504"/>
                </a:lnTo>
                <a:lnTo>
                  <a:pt x="183163" y="66746"/>
                </a:lnTo>
                <a:lnTo>
                  <a:pt x="186267" y="68609"/>
                </a:lnTo>
                <a:lnTo>
                  <a:pt x="190614" y="73886"/>
                </a:lnTo>
                <a:lnTo>
                  <a:pt x="200858" y="68609"/>
                </a:lnTo>
                <a:lnTo>
                  <a:pt x="208309" y="61468"/>
                </a:lnTo>
                <a:lnTo>
                  <a:pt x="217622" y="54018"/>
                </a:lnTo>
                <a:lnTo>
                  <a:pt x="230040" y="50603"/>
                </a:lnTo>
                <a:lnTo>
                  <a:pt x="230040" y="44394"/>
                </a:lnTo>
                <a:lnTo>
                  <a:pt x="230040" y="41289"/>
                </a:lnTo>
                <a:lnTo>
                  <a:pt x="229109" y="36943"/>
                </a:lnTo>
                <a:lnTo>
                  <a:pt x="226936" y="33839"/>
                </a:lnTo>
                <a:lnTo>
                  <a:pt x="219796" y="28561"/>
                </a:lnTo>
                <a:lnTo>
                  <a:pt x="212345" y="24215"/>
                </a:lnTo>
                <a:lnTo>
                  <a:pt x="200858" y="21110"/>
                </a:lnTo>
                <a:lnTo>
                  <a:pt x="192476" y="13660"/>
                </a:lnTo>
                <a:lnTo>
                  <a:pt x="183163" y="0"/>
                </a:lnTo>
                <a:lnTo>
                  <a:pt x="173850" y="9624"/>
                </a:lnTo>
                <a:lnTo>
                  <a:pt x="170745" y="24215"/>
                </a:lnTo>
                <a:lnTo>
                  <a:pt x="170745" y="43462"/>
                </a:lnTo>
                <a:lnTo>
                  <a:pt x="166709" y="43462"/>
                </a:lnTo>
                <a:lnTo>
                  <a:pt x="163294" y="44394"/>
                </a:lnTo>
                <a:lnTo>
                  <a:pt x="158327" y="44394"/>
                </a:lnTo>
                <a:lnTo>
                  <a:pt x="150877" y="46567"/>
                </a:lnTo>
                <a:lnTo>
                  <a:pt x="150877" y="48740"/>
                </a:lnTo>
                <a:lnTo>
                  <a:pt x="150877" y="50603"/>
                </a:lnTo>
                <a:lnTo>
                  <a:pt x="149014" y="51844"/>
                </a:lnTo>
                <a:lnTo>
                  <a:pt x="146841" y="54018"/>
                </a:lnTo>
                <a:lnTo>
                  <a:pt x="146841" y="63331"/>
                </a:lnTo>
                <a:lnTo>
                  <a:pt x="146841" y="70782"/>
                </a:lnTo>
                <a:lnTo>
                  <a:pt x="149014" y="73886"/>
                </a:lnTo>
                <a:lnTo>
                  <a:pt x="150877" y="78232"/>
                </a:lnTo>
                <a:lnTo>
                  <a:pt x="156154" y="81337"/>
                </a:lnTo>
                <a:lnTo>
                  <a:pt x="163294" y="81337"/>
                </a:lnTo>
                <a:lnTo>
                  <a:pt x="152118" y="98411"/>
                </a:lnTo>
                <a:lnTo>
                  <a:pt x="146841" y="111140"/>
                </a:lnTo>
                <a:lnTo>
                  <a:pt x="143737" y="125731"/>
                </a:lnTo>
                <a:lnTo>
                  <a:pt x="139390" y="138459"/>
                </a:lnTo>
                <a:lnTo>
                  <a:pt x="130077" y="150256"/>
                </a:lnTo>
                <a:lnTo>
                  <a:pt x="115486" y="162984"/>
                </a:lnTo>
                <a:lnTo>
                  <a:pt x="114555" y="165157"/>
                </a:lnTo>
                <a:lnTo>
                  <a:pt x="112381" y="165157"/>
                </a:lnTo>
                <a:lnTo>
                  <a:pt x="110208" y="165157"/>
                </a:lnTo>
                <a:lnTo>
                  <a:pt x="108346" y="162984"/>
                </a:lnTo>
                <a:lnTo>
                  <a:pt x="107104" y="159880"/>
                </a:lnTo>
                <a:lnTo>
                  <a:pt x="100895" y="162984"/>
                </a:lnTo>
                <a:lnTo>
                  <a:pt x="97790" y="168262"/>
                </a:lnTo>
                <a:lnTo>
                  <a:pt x="95617" y="172297"/>
                </a:lnTo>
                <a:lnTo>
                  <a:pt x="93754" y="177886"/>
                </a:lnTo>
                <a:lnTo>
                  <a:pt x="90650" y="183163"/>
                </a:lnTo>
                <a:lnTo>
                  <a:pt x="86304" y="188441"/>
                </a:lnTo>
                <a:lnTo>
                  <a:pt x="83200" y="188441"/>
                </a:lnTo>
                <a:lnTo>
                  <a:pt x="80095" y="188441"/>
                </a:lnTo>
                <a:lnTo>
                  <a:pt x="73886" y="187199"/>
                </a:lnTo>
                <a:lnTo>
                  <a:pt x="66435" y="187199"/>
                </a:lnTo>
                <a:lnTo>
                  <a:pt x="59295" y="188441"/>
                </a:lnTo>
                <a:lnTo>
                  <a:pt x="39426" y="197754"/>
                </a:lnTo>
                <a:lnTo>
                  <a:pt x="22663" y="212655"/>
                </a:lnTo>
                <a:lnTo>
                  <a:pt x="10245" y="229730"/>
                </a:lnTo>
                <a:lnTo>
                  <a:pt x="0" y="229730"/>
                </a:lnTo>
                <a:lnTo>
                  <a:pt x="3104" y="240285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32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4" name="CustomShape 57"/>
          <p:cNvSpPr/>
          <p:nvPr/>
        </p:nvSpPr>
        <p:spPr>
          <a:xfrm>
            <a:off x="8386560" y="3217680"/>
            <a:ext cx="57960" cy="24840"/>
          </a:xfrm>
          <a:custGeom>
            <a:avLst/>
            <a:gdLst/>
            <a:ahLst/>
            <a:rect l="l" t="t" r="r" b="b"/>
            <a:pathLst>
              <a:path w="43462" h="18626">
                <a:moveTo>
                  <a:pt x="0" y="0"/>
                </a:moveTo>
                <a:lnTo>
                  <a:pt x="0" y="11797"/>
                </a:lnTo>
                <a:lnTo>
                  <a:pt x="16764" y="11797"/>
                </a:lnTo>
                <a:lnTo>
                  <a:pt x="29182" y="13970"/>
                </a:lnTo>
                <a:lnTo>
                  <a:pt x="39737" y="20179"/>
                </a:lnTo>
                <a:lnTo>
                  <a:pt x="43773" y="20179"/>
                </a:lnTo>
                <a:lnTo>
                  <a:pt x="41910" y="14901"/>
                </a:lnTo>
                <a:lnTo>
                  <a:pt x="41910" y="11797"/>
                </a:lnTo>
                <a:lnTo>
                  <a:pt x="39737" y="7451"/>
                </a:lnTo>
                <a:lnTo>
                  <a:pt x="39737" y="4346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32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5" name="CustomShape 58"/>
          <p:cNvSpPr/>
          <p:nvPr/>
        </p:nvSpPr>
        <p:spPr>
          <a:xfrm>
            <a:off x="8406000" y="2534040"/>
            <a:ext cx="20520" cy="33120"/>
          </a:xfrm>
          <a:custGeom>
            <a:avLst/>
            <a:gdLst/>
            <a:ahLst/>
            <a:rect l="l" t="t" r="r" b="b"/>
            <a:pathLst>
              <a:path w="15522" h="24835">
                <a:moveTo>
                  <a:pt x="10555" y="22352"/>
                </a:moveTo>
                <a:lnTo>
                  <a:pt x="14591" y="17075"/>
                </a:lnTo>
                <a:lnTo>
                  <a:pt x="16764" y="11797"/>
                </a:lnTo>
                <a:lnTo>
                  <a:pt x="16764" y="7451"/>
                </a:lnTo>
                <a:lnTo>
                  <a:pt x="14591" y="4346"/>
                </a:lnTo>
                <a:lnTo>
                  <a:pt x="14591" y="2173"/>
                </a:lnTo>
                <a:lnTo>
                  <a:pt x="12728" y="2173"/>
                </a:lnTo>
                <a:lnTo>
                  <a:pt x="9624" y="0"/>
                </a:lnTo>
                <a:lnTo>
                  <a:pt x="7451" y="6519"/>
                </a:lnTo>
                <a:lnTo>
                  <a:pt x="5277" y="9624"/>
                </a:lnTo>
                <a:lnTo>
                  <a:pt x="3415" y="13660"/>
                </a:lnTo>
                <a:lnTo>
                  <a:pt x="0" y="14901"/>
                </a:lnTo>
                <a:lnTo>
                  <a:pt x="0" y="27630"/>
                </a:lnTo>
                <a:lnTo>
                  <a:pt x="9624" y="27630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32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6" name="CustomShape 59"/>
          <p:cNvSpPr/>
          <p:nvPr/>
        </p:nvSpPr>
        <p:spPr>
          <a:xfrm>
            <a:off x="8202960" y="3128040"/>
            <a:ext cx="133200" cy="145800"/>
          </a:xfrm>
          <a:custGeom>
            <a:avLst/>
            <a:gdLst/>
            <a:ahLst/>
            <a:rect l="l" t="t" r="r" b="b"/>
            <a:pathLst>
              <a:path w="99342" h="108656">
                <a:moveTo>
                  <a:pt x="63641" y="107725"/>
                </a:moveTo>
                <a:lnTo>
                  <a:pt x="67677" y="107725"/>
                </a:lnTo>
                <a:lnTo>
                  <a:pt x="63641" y="88787"/>
                </a:lnTo>
                <a:lnTo>
                  <a:pt x="60537" y="78232"/>
                </a:lnTo>
                <a:lnTo>
                  <a:pt x="53086" y="66435"/>
                </a:lnTo>
                <a:lnTo>
                  <a:pt x="46877" y="53707"/>
                </a:lnTo>
                <a:lnTo>
                  <a:pt x="54017" y="50603"/>
                </a:lnTo>
                <a:lnTo>
                  <a:pt x="61468" y="46567"/>
                </a:lnTo>
                <a:lnTo>
                  <a:pt x="67677" y="43152"/>
                </a:lnTo>
                <a:lnTo>
                  <a:pt x="70781" y="43152"/>
                </a:lnTo>
                <a:lnTo>
                  <a:pt x="70781" y="33838"/>
                </a:lnTo>
                <a:lnTo>
                  <a:pt x="50913" y="39116"/>
                </a:lnTo>
                <a:lnTo>
                  <a:pt x="31355" y="46567"/>
                </a:lnTo>
                <a:lnTo>
                  <a:pt x="29182" y="43152"/>
                </a:lnTo>
                <a:lnTo>
                  <a:pt x="27009" y="40979"/>
                </a:lnTo>
                <a:lnTo>
                  <a:pt x="27009" y="39116"/>
                </a:lnTo>
                <a:lnTo>
                  <a:pt x="23904" y="36943"/>
                </a:lnTo>
                <a:lnTo>
                  <a:pt x="23904" y="26388"/>
                </a:lnTo>
                <a:lnTo>
                  <a:pt x="43773" y="24215"/>
                </a:lnTo>
                <a:lnTo>
                  <a:pt x="60537" y="24215"/>
                </a:lnTo>
                <a:lnTo>
                  <a:pt x="80095" y="26388"/>
                </a:lnTo>
                <a:lnTo>
                  <a:pt x="85373" y="21110"/>
                </a:lnTo>
                <a:lnTo>
                  <a:pt x="90650" y="14591"/>
                </a:lnTo>
                <a:lnTo>
                  <a:pt x="96859" y="9313"/>
                </a:lnTo>
                <a:lnTo>
                  <a:pt x="96859" y="7140"/>
                </a:lnTo>
                <a:lnTo>
                  <a:pt x="97790" y="7140"/>
                </a:lnTo>
                <a:lnTo>
                  <a:pt x="99963" y="6209"/>
                </a:lnTo>
                <a:lnTo>
                  <a:pt x="96859" y="6209"/>
                </a:lnTo>
                <a:lnTo>
                  <a:pt x="96859" y="4036"/>
                </a:lnTo>
                <a:lnTo>
                  <a:pt x="94686" y="4036"/>
                </a:lnTo>
                <a:lnTo>
                  <a:pt x="94686" y="1863"/>
                </a:lnTo>
                <a:lnTo>
                  <a:pt x="94686" y="0"/>
                </a:lnTo>
                <a:lnTo>
                  <a:pt x="92823" y="0"/>
                </a:lnTo>
                <a:lnTo>
                  <a:pt x="90650" y="0"/>
                </a:lnTo>
                <a:lnTo>
                  <a:pt x="80095" y="6209"/>
                </a:lnTo>
                <a:lnTo>
                  <a:pt x="68608" y="9313"/>
                </a:lnTo>
                <a:lnTo>
                  <a:pt x="60537" y="11486"/>
                </a:lnTo>
                <a:lnTo>
                  <a:pt x="49050" y="11486"/>
                </a:lnTo>
                <a:lnTo>
                  <a:pt x="31355" y="6209"/>
                </a:lnTo>
                <a:lnTo>
                  <a:pt x="27009" y="11486"/>
                </a:lnTo>
                <a:lnTo>
                  <a:pt x="19868" y="22042"/>
                </a:lnTo>
                <a:lnTo>
                  <a:pt x="12418" y="35701"/>
                </a:lnTo>
                <a:lnTo>
                  <a:pt x="5277" y="50603"/>
                </a:lnTo>
                <a:lnTo>
                  <a:pt x="0" y="61158"/>
                </a:lnTo>
                <a:lnTo>
                  <a:pt x="0" y="70782"/>
                </a:lnTo>
                <a:lnTo>
                  <a:pt x="4036" y="80405"/>
                </a:lnTo>
                <a:lnTo>
                  <a:pt x="7140" y="86614"/>
                </a:lnTo>
                <a:lnTo>
                  <a:pt x="9313" y="94065"/>
                </a:lnTo>
                <a:lnTo>
                  <a:pt x="7140" y="107725"/>
                </a:lnTo>
                <a:lnTo>
                  <a:pt x="9313" y="107725"/>
                </a:lnTo>
                <a:lnTo>
                  <a:pt x="9313" y="108966"/>
                </a:lnTo>
                <a:lnTo>
                  <a:pt x="11486" y="108966"/>
                </a:lnTo>
                <a:lnTo>
                  <a:pt x="11486" y="110829"/>
                </a:lnTo>
                <a:lnTo>
                  <a:pt x="27009" y="110829"/>
                </a:lnTo>
                <a:lnTo>
                  <a:pt x="27009" y="70782"/>
                </a:lnTo>
                <a:lnTo>
                  <a:pt x="36322" y="83510"/>
                </a:lnTo>
                <a:lnTo>
                  <a:pt x="45946" y="96238"/>
                </a:lnTo>
                <a:lnTo>
                  <a:pt x="56191" y="107725"/>
                </a:lnTo>
                <a:lnTo>
                  <a:pt x="58364" y="107725"/>
                </a:lnTo>
                <a:lnTo>
                  <a:pt x="58364" y="108966"/>
                </a:lnTo>
                <a:lnTo>
                  <a:pt x="60537" y="108966"/>
                </a:lnTo>
                <a:lnTo>
                  <a:pt x="63641" y="110829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32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7" name="CustomShape 60"/>
          <p:cNvSpPr/>
          <p:nvPr/>
        </p:nvSpPr>
        <p:spPr>
          <a:xfrm>
            <a:off x="8902440" y="3244680"/>
            <a:ext cx="28800" cy="45720"/>
          </a:xfrm>
          <a:custGeom>
            <a:avLst/>
            <a:gdLst/>
            <a:ahLst/>
            <a:rect l="l" t="t" r="r" b="b"/>
            <a:pathLst>
              <a:path w="21731" h="34149">
                <a:moveTo>
                  <a:pt x="18937" y="18937"/>
                </a:moveTo>
                <a:lnTo>
                  <a:pt x="11487" y="7451"/>
                </a:lnTo>
                <a:lnTo>
                  <a:pt x="0" y="0"/>
                </a:lnTo>
                <a:lnTo>
                  <a:pt x="2173" y="13660"/>
                </a:lnTo>
                <a:lnTo>
                  <a:pt x="4346" y="22352"/>
                </a:lnTo>
                <a:lnTo>
                  <a:pt x="7451" y="31666"/>
                </a:lnTo>
                <a:lnTo>
                  <a:pt x="20800" y="36943"/>
                </a:lnTo>
                <a:lnTo>
                  <a:pt x="20800" y="31666"/>
                </a:lnTo>
                <a:lnTo>
                  <a:pt x="24215" y="31666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32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8" name="CustomShape 61"/>
          <p:cNvSpPr/>
          <p:nvPr/>
        </p:nvSpPr>
        <p:spPr>
          <a:xfrm>
            <a:off x="7444800" y="2994120"/>
            <a:ext cx="33120" cy="74880"/>
          </a:xfrm>
          <a:custGeom>
            <a:avLst/>
            <a:gdLst/>
            <a:ahLst/>
            <a:rect l="l" t="t" r="r" b="b"/>
            <a:pathLst>
              <a:path w="24835" h="55880">
                <a:moveTo>
                  <a:pt x="23904" y="41289"/>
                </a:moveTo>
                <a:lnTo>
                  <a:pt x="23904" y="39116"/>
                </a:lnTo>
                <a:lnTo>
                  <a:pt x="23904" y="20179"/>
                </a:lnTo>
                <a:lnTo>
                  <a:pt x="17695" y="7451"/>
                </a:lnTo>
                <a:lnTo>
                  <a:pt x="7140" y="0"/>
                </a:lnTo>
                <a:lnTo>
                  <a:pt x="4967" y="5278"/>
                </a:lnTo>
                <a:lnTo>
                  <a:pt x="4036" y="9624"/>
                </a:lnTo>
                <a:lnTo>
                  <a:pt x="1863" y="11797"/>
                </a:lnTo>
                <a:lnTo>
                  <a:pt x="0" y="14901"/>
                </a:lnTo>
                <a:lnTo>
                  <a:pt x="0" y="36943"/>
                </a:lnTo>
                <a:lnTo>
                  <a:pt x="7140" y="51844"/>
                </a:lnTo>
                <a:lnTo>
                  <a:pt x="9313" y="54018"/>
                </a:lnTo>
                <a:lnTo>
                  <a:pt x="10244" y="54018"/>
                </a:lnTo>
                <a:lnTo>
                  <a:pt x="12418" y="56191"/>
                </a:lnTo>
                <a:lnTo>
                  <a:pt x="14591" y="56191"/>
                </a:lnTo>
                <a:lnTo>
                  <a:pt x="17695" y="54018"/>
                </a:lnTo>
                <a:lnTo>
                  <a:pt x="19558" y="49671"/>
                </a:lnTo>
                <a:lnTo>
                  <a:pt x="23904" y="48740"/>
                </a:lnTo>
                <a:lnTo>
                  <a:pt x="27009" y="48740"/>
                </a:lnTo>
                <a:lnTo>
                  <a:pt x="27009" y="44394"/>
                </a:lnTo>
                <a:lnTo>
                  <a:pt x="27009" y="42221"/>
                </a:lnTo>
                <a:lnTo>
                  <a:pt x="24836" y="41289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32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9" name="CustomShape 62"/>
          <p:cNvSpPr/>
          <p:nvPr/>
        </p:nvSpPr>
        <p:spPr>
          <a:xfrm>
            <a:off x="8095320" y="3364200"/>
            <a:ext cx="805680" cy="630360"/>
          </a:xfrm>
          <a:custGeom>
            <a:avLst/>
            <a:gdLst/>
            <a:ahLst/>
            <a:rect l="l" t="t" r="r" b="b"/>
            <a:pathLst>
              <a:path w="599160" h="468773">
                <a:moveTo>
                  <a:pt x="587363" y="227557"/>
                </a:moveTo>
                <a:lnTo>
                  <a:pt x="578050" y="214828"/>
                </a:lnTo>
                <a:lnTo>
                  <a:pt x="567495" y="202100"/>
                </a:lnTo>
                <a:lnTo>
                  <a:pt x="560355" y="183163"/>
                </a:lnTo>
                <a:lnTo>
                  <a:pt x="540486" y="183163"/>
                </a:lnTo>
                <a:lnTo>
                  <a:pt x="536450" y="165157"/>
                </a:lnTo>
                <a:lnTo>
                  <a:pt x="526826" y="151498"/>
                </a:lnTo>
                <a:lnTo>
                  <a:pt x="523722" y="146220"/>
                </a:lnTo>
                <a:lnTo>
                  <a:pt x="520617" y="143115"/>
                </a:lnTo>
                <a:lnTo>
                  <a:pt x="514408" y="140942"/>
                </a:lnTo>
                <a:lnTo>
                  <a:pt x="509131" y="138769"/>
                </a:lnTo>
                <a:lnTo>
                  <a:pt x="499818" y="138769"/>
                </a:lnTo>
                <a:lnTo>
                  <a:pt x="496713" y="129145"/>
                </a:lnTo>
                <a:lnTo>
                  <a:pt x="492677" y="116417"/>
                </a:lnTo>
                <a:lnTo>
                  <a:pt x="487400" y="98411"/>
                </a:lnTo>
                <a:lnTo>
                  <a:pt x="484295" y="83820"/>
                </a:lnTo>
                <a:lnTo>
                  <a:pt x="479949" y="71092"/>
                </a:lnTo>
                <a:lnTo>
                  <a:pt x="479949" y="64573"/>
                </a:lnTo>
                <a:lnTo>
                  <a:pt x="476845" y="63641"/>
                </a:lnTo>
                <a:lnTo>
                  <a:pt x="472809" y="63641"/>
                </a:lnTo>
                <a:lnTo>
                  <a:pt x="467531" y="61468"/>
                </a:lnTo>
                <a:lnTo>
                  <a:pt x="463496" y="61468"/>
                </a:lnTo>
                <a:lnTo>
                  <a:pt x="458218" y="59295"/>
                </a:lnTo>
                <a:lnTo>
                  <a:pt x="456045" y="57122"/>
                </a:lnTo>
                <a:lnTo>
                  <a:pt x="452940" y="49982"/>
                </a:lnTo>
                <a:lnTo>
                  <a:pt x="448905" y="37253"/>
                </a:lnTo>
                <a:lnTo>
                  <a:pt x="443627" y="22352"/>
                </a:lnTo>
                <a:lnTo>
                  <a:pt x="441454" y="9624"/>
                </a:lnTo>
                <a:lnTo>
                  <a:pt x="440523" y="0"/>
                </a:lnTo>
                <a:lnTo>
                  <a:pt x="436487" y="0"/>
                </a:lnTo>
                <a:lnTo>
                  <a:pt x="431209" y="19247"/>
                </a:lnTo>
                <a:lnTo>
                  <a:pt x="426863" y="42531"/>
                </a:lnTo>
                <a:lnTo>
                  <a:pt x="425931" y="66746"/>
                </a:lnTo>
                <a:lnTo>
                  <a:pt x="420654" y="91271"/>
                </a:lnTo>
                <a:lnTo>
                  <a:pt x="411341" y="105862"/>
                </a:lnTo>
                <a:lnTo>
                  <a:pt x="398923" y="105862"/>
                </a:lnTo>
                <a:lnTo>
                  <a:pt x="382159" y="100584"/>
                </a:lnTo>
                <a:lnTo>
                  <a:pt x="365395" y="91271"/>
                </a:lnTo>
                <a:lnTo>
                  <a:pt x="348941" y="81647"/>
                </a:lnTo>
                <a:lnTo>
                  <a:pt x="336213" y="74196"/>
                </a:lnTo>
                <a:lnTo>
                  <a:pt x="343663" y="49982"/>
                </a:lnTo>
                <a:lnTo>
                  <a:pt x="356081" y="33838"/>
                </a:lnTo>
                <a:lnTo>
                  <a:pt x="356081" y="24525"/>
                </a:lnTo>
                <a:lnTo>
                  <a:pt x="338386" y="26698"/>
                </a:lnTo>
                <a:lnTo>
                  <a:pt x="321622" y="26698"/>
                </a:lnTo>
                <a:lnTo>
                  <a:pt x="306099" y="24525"/>
                </a:lnTo>
                <a:lnTo>
                  <a:pt x="291509" y="17075"/>
                </a:lnTo>
                <a:lnTo>
                  <a:pt x="276917" y="17075"/>
                </a:lnTo>
                <a:lnTo>
                  <a:pt x="277849" y="19247"/>
                </a:lnTo>
                <a:lnTo>
                  <a:pt x="280022" y="20179"/>
                </a:lnTo>
                <a:lnTo>
                  <a:pt x="280022" y="22352"/>
                </a:lnTo>
                <a:lnTo>
                  <a:pt x="284368" y="24525"/>
                </a:lnTo>
                <a:lnTo>
                  <a:pt x="274745" y="33838"/>
                </a:lnTo>
                <a:lnTo>
                  <a:pt x="265431" y="37253"/>
                </a:lnTo>
                <a:lnTo>
                  <a:pt x="256118" y="42531"/>
                </a:lnTo>
                <a:lnTo>
                  <a:pt x="248977" y="48740"/>
                </a:lnTo>
                <a:lnTo>
                  <a:pt x="243700" y="57122"/>
                </a:lnTo>
                <a:lnTo>
                  <a:pt x="240595" y="74196"/>
                </a:lnTo>
                <a:lnTo>
                  <a:pt x="234387" y="72023"/>
                </a:lnTo>
                <a:lnTo>
                  <a:pt x="230972" y="71092"/>
                </a:lnTo>
                <a:lnTo>
                  <a:pt x="226005" y="71092"/>
                </a:lnTo>
                <a:lnTo>
                  <a:pt x="220727" y="68919"/>
                </a:lnTo>
                <a:lnTo>
                  <a:pt x="218554" y="63641"/>
                </a:lnTo>
                <a:lnTo>
                  <a:pt x="218554" y="59295"/>
                </a:lnTo>
                <a:lnTo>
                  <a:pt x="218554" y="56191"/>
                </a:lnTo>
                <a:lnTo>
                  <a:pt x="216381" y="54017"/>
                </a:lnTo>
                <a:lnTo>
                  <a:pt x="209241" y="49982"/>
                </a:lnTo>
                <a:lnTo>
                  <a:pt x="198685" y="56191"/>
                </a:lnTo>
                <a:lnTo>
                  <a:pt x="187509" y="63641"/>
                </a:lnTo>
                <a:lnTo>
                  <a:pt x="176954" y="72023"/>
                </a:lnTo>
                <a:lnTo>
                  <a:pt x="167641" y="81647"/>
                </a:lnTo>
                <a:lnTo>
                  <a:pt x="160190" y="85683"/>
                </a:lnTo>
                <a:lnTo>
                  <a:pt x="160190" y="98411"/>
                </a:lnTo>
                <a:lnTo>
                  <a:pt x="145599" y="103689"/>
                </a:lnTo>
                <a:lnTo>
                  <a:pt x="134112" y="114554"/>
                </a:lnTo>
                <a:lnTo>
                  <a:pt x="126041" y="129145"/>
                </a:lnTo>
                <a:lnTo>
                  <a:pt x="120763" y="143115"/>
                </a:lnTo>
                <a:lnTo>
                  <a:pt x="106172" y="146220"/>
                </a:lnTo>
                <a:lnTo>
                  <a:pt x="89409" y="150256"/>
                </a:lnTo>
                <a:lnTo>
                  <a:pt x="70782" y="153671"/>
                </a:lnTo>
                <a:lnTo>
                  <a:pt x="56191" y="155533"/>
                </a:lnTo>
                <a:lnTo>
                  <a:pt x="47809" y="155533"/>
                </a:lnTo>
                <a:lnTo>
                  <a:pt x="34149" y="161121"/>
                </a:lnTo>
                <a:lnTo>
                  <a:pt x="23904" y="170435"/>
                </a:lnTo>
                <a:lnTo>
                  <a:pt x="16454" y="180990"/>
                </a:lnTo>
                <a:lnTo>
                  <a:pt x="9313" y="192787"/>
                </a:lnTo>
                <a:lnTo>
                  <a:pt x="0" y="203342"/>
                </a:lnTo>
                <a:lnTo>
                  <a:pt x="4036" y="216070"/>
                </a:lnTo>
                <a:lnTo>
                  <a:pt x="7140" y="227557"/>
                </a:lnTo>
                <a:lnTo>
                  <a:pt x="16454" y="237180"/>
                </a:lnTo>
                <a:lnTo>
                  <a:pt x="14591" y="240285"/>
                </a:lnTo>
                <a:lnTo>
                  <a:pt x="13349" y="242458"/>
                </a:lnTo>
                <a:lnTo>
                  <a:pt x="11176" y="244631"/>
                </a:lnTo>
                <a:lnTo>
                  <a:pt x="9313" y="242458"/>
                </a:lnTo>
                <a:lnTo>
                  <a:pt x="7140" y="242458"/>
                </a:lnTo>
                <a:lnTo>
                  <a:pt x="4036" y="240285"/>
                </a:lnTo>
                <a:lnTo>
                  <a:pt x="0" y="240285"/>
                </a:lnTo>
                <a:lnTo>
                  <a:pt x="4036" y="253013"/>
                </a:lnTo>
                <a:lnTo>
                  <a:pt x="9313" y="270088"/>
                </a:lnTo>
                <a:lnTo>
                  <a:pt x="18627" y="289025"/>
                </a:lnTo>
                <a:lnTo>
                  <a:pt x="25767" y="309204"/>
                </a:lnTo>
                <a:lnTo>
                  <a:pt x="33218" y="327210"/>
                </a:lnTo>
                <a:lnTo>
                  <a:pt x="34149" y="346147"/>
                </a:lnTo>
                <a:lnTo>
                  <a:pt x="33218" y="361980"/>
                </a:lnTo>
                <a:lnTo>
                  <a:pt x="23904" y="375639"/>
                </a:lnTo>
                <a:lnTo>
                  <a:pt x="27009" y="381227"/>
                </a:lnTo>
                <a:lnTo>
                  <a:pt x="33218" y="386505"/>
                </a:lnTo>
                <a:lnTo>
                  <a:pt x="36322" y="391782"/>
                </a:lnTo>
                <a:lnTo>
                  <a:pt x="40358" y="398923"/>
                </a:lnTo>
                <a:lnTo>
                  <a:pt x="54949" y="398923"/>
                </a:lnTo>
                <a:lnTo>
                  <a:pt x="67677" y="397991"/>
                </a:lnTo>
                <a:lnTo>
                  <a:pt x="77922" y="391782"/>
                </a:lnTo>
                <a:lnTo>
                  <a:pt x="91582" y="386505"/>
                </a:lnTo>
                <a:lnTo>
                  <a:pt x="103999" y="383090"/>
                </a:lnTo>
                <a:lnTo>
                  <a:pt x="121695" y="381227"/>
                </a:lnTo>
                <a:lnTo>
                  <a:pt x="138459" y="383090"/>
                </a:lnTo>
                <a:lnTo>
                  <a:pt x="156154" y="383090"/>
                </a:lnTo>
                <a:lnTo>
                  <a:pt x="163294" y="358875"/>
                </a:lnTo>
                <a:lnTo>
                  <a:pt x="176954" y="354529"/>
                </a:lnTo>
                <a:lnTo>
                  <a:pt x="194649" y="351425"/>
                </a:lnTo>
                <a:lnTo>
                  <a:pt x="214518" y="347078"/>
                </a:lnTo>
                <a:lnTo>
                  <a:pt x="234387" y="346147"/>
                </a:lnTo>
                <a:lnTo>
                  <a:pt x="255186" y="343974"/>
                </a:lnTo>
                <a:lnTo>
                  <a:pt x="269777" y="346147"/>
                </a:lnTo>
                <a:lnTo>
                  <a:pt x="280022" y="349252"/>
                </a:lnTo>
                <a:lnTo>
                  <a:pt x="296786" y="351425"/>
                </a:lnTo>
                <a:lnTo>
                  <a:pt x="309204" y="358875"/>
                </a:lnTo>
                <a:lnTo>
                  <a:pt x="318517" y="368499"/>
                </a:lnTo>
                <a:lnTo>
                  <a:pt x="325968" y="379054"/>
                </a:lnTo>
                <a:lnTo>
                  <a:pt x="331245" y="390541"/>
                </a:lnTo>
                <a:lnTo>
                  <a:pt x="345837" y="384332"/>
                </a:lnTo>
                <a:lnTo>
                  <a:pt x="355150" y="379054"/>
                </a:lnTo>
                <a:lnTo>
                  <a:pt x="363532" y="369431"/>
                </a:lnTo>
                <a:lnTo>
                  <a:pt x="363532" y="375639"/>
                </a:lnTo>
                <a:lnTo>
                  <a:pt x="367568" y="375639"/>
                </a:lnTo>
                <a:lnTo>
                  <a:pt x="363532" y="381227"/>
                </a:lnTo>
                <a:lnTo>
                  <a:pt x="358254" y="386505"/>
                </a:lnTo>
                <a:lnTo>
                  <a:pt x="350804" y="390541"/>
                </a:lnTo>
                <a:lnTo>
                  <a:pt x="350804" y="393645"/>
                </a:lnTo>
                <a:lnTo>
                  <a:pt x="356081" y="393645"/>
                </a:lnTo>
                <a:lnTo>
                  <a:pt x="356081" y="398923"/>
                </a:lnTo>
                <a:lnTo>
                  <a:pt x="358254" y="398923"/>
                </a:lnTo>
                <a:lnTo>
                  <a:pt x="360427" y="398923"/>
                </a:lnTo>
                <a:lnTo>
                  <a:pt x="362290" y="397991"/>
                </a:lnTo>
                <a:lnTo>
                  <a:pt x="362290" y="395818"/>
                </a:lnTo>
                <a:lnTo>
                  <a:pt x="363532" y="393645"/>
                </a:lnTo>
                <a:lnTo>
                  <a:pt x="369741" y="395818"/>
                </a:lnTo>
                <a:lnTo>
                  <a:pt x="370672" y="397991"/>
                </a:lnTo>
                <a:lnTo>
                  <a:pt x="372845" y="398923"/>
                </a:lnTo>
                <a:lnTo>
                  <a:pt x="372845" y="401096"/>
                </a:lnTo>
                <a:lnTo>
                  <a:pt x="372845" y="403269"/>
                </a:lnTo>
                <a:lnTo>
                  <a:pt x="370672" y="405442"/>
                </a:lnTo>
                <a:lnTo>
                  <a:pt x="370672" y="406373"/>
                </a:lnTo>
                <a:lnTo>
                  <a:pt x="372845" y="408547"/>
                </a:lnTo>
                <a:lnTo>
                  <a:pt x="376881" y="410720"/>
                </a:lnTo>
                <a:lnTo>
                  <a:pt x="379986" y="413824"/>
                </a:lnTo>
                <a:lnTo>
                  <a:pt x="385263" y="415997"/>
                </a:lnTo>
                <a:lnTo>
                  <a:pt x="391472" y="418170"/>
                </a:lnTo>
                <a:lnTo>
                  <a:pt x="396750" y="419102"/>
                </a:lnTo>
                <a:lnTo>
                  <a:pt x="403890" y="456355"/>
                </a:lnTo>
                <a:lnTo>
                  <a:pt x="420654" y="458218"/>
                </a:lnTo>
                <a:lnTo>
                  <a:pt x="434314" y="460391"/>
                </a:lnTo>
                <a:lnTo>
                  <a:pt x="447663" y="462564"/>
                </a:lnTo>
                <a:lnTo>
                  <a:pt x="458218" y="458218"/>
                </a:lnTo>
                <a:lnTo>
                  <a:pt x="467531" y="451078"/>
                </a:lnTo>
                <a:lnTo>
                  <a:pt x="479949" y="462564"/>
                </a:lnTo>
                <a:lnTo>
                  <a:pt x="491436" y="470946"/>
                </a:lnTo>
                <a:lnTo>
                  <a:pt x="499818" y="467842"/>
                </a:lnTo>
                <a:lnTo>
                  <a:pt x="513477" y="462564"/>
                </a:lnTo>
                <a:lnTo>
                  <a:pt x="525895" y="456355"/>
                </a:lnTo>
                <a:lnTo>
                  <a:pt x="536450" y="451078"/>
                </a:lnTo>
                <a:lnTo>
                  <a:pt x="545764" y="441454"/>
                </a:lnTo>
                <a:lnTo>
                  <a:pt x="551041" y="428726"/>
                </a:lnTo>
                <a:lnTo>
                  <a:pt x="555077" y="412893"/>
                </a:lnTo>
                <a:lnTo>
                  <a:pt x="560355" y="397991"/>
                </a:lnTo>
                <a:lnTo>
                  <a:pt x="563459" y="383090"/>
                </a:lnTo>
                <a:lnTo>
                  <a:pt x="574945" y="358875"/>
                </a:lnTo>
                <a:lnTo>
                  <a:pt x="584259" y="336523"/>
                </a:lnTo>
                <a:lnTo>
                  <a:pt x="592641" y="316655"/>
                </a:lnTo>
                <a:lnTo>
                  <a:pt x="598850" y="294303"/>
                </a:lnTo>
                <a:lnTo>
                  <a:pt x="599781" y="271950"/>
                </a:lnTo>
                <a:lnTo>
                  <a:pt x="596677" y="244631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32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0" name="CustomShape 63"/>
          <p:cNvSpPr/>
          <p:nvPr/>
        </p:nvSpPr>
        <p:spPr>
          <a:xfrm>
            <a:off x="8934840" y="3300120"/>
            <a:ext cx="20520" cy="12240"/>
          </a:xfrm>
          <a:custGeom>
            <a:avLst/>
            <a:gdLst/>
            <a:ahLst/>
            <a:rect l="l" t="t" r="r" b="b"/>
            <a:pathLst>
              <a:path w="15522" h="9313">
                <a:moveTo>
                  <a:pt x="9313" y="5278"/>
                </a:moveTo>
                <a:lnTo>
                  <a:pt x="9313" y="3104"/>
                </a:lnTo>
                <a:lnTo>
                  <a:pt x="7140" y="2173"/>
                </a:lnTo>
                <a:lnTo>
                  <a:pt x="4967" y="2173"/>
                </a:lnTo>
                <a:lnTo>
                  <a:pt x="3104" y="0"/>
                </a:lnTo>
                <a:lnTo>
                  <a:pt x="0" y="0"/>
                </a:lnTo>
                <a:lnTo>
                  <a:pt x="3104" y="3104"/>
                </a:lnTo>
                <a:lnTo>
                  <a:pt x="4967" y="5278"/>
                </a:lnTo>
                <a:lnTo>
                  <a:pt x="7140" y="7451"/>
                </a:lnTo>
                <a:lnTo>
                  <a:pt x="10245" y="9624"/>
                </a:lnTo>
                <a:lnTo>
                  <a:pt x="16454" y="10555"/>
                </a:lnTo>
                <a:lnTo>
                  <a:pt x="16454" y="7451"/>
                </a:lnTo>
                <a:lnTo>
                  <a:pt x="12418" y="7451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32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1" name="CustomShape 64"/>
          <p:cNvSpPr/>
          <p:nvPr/>
        </p:nvSpPr>
        <p:spPr>
          <a:xfrm>
            <a:off x="2912040" y="2713680"/>
            <a:ext cx="74880" cy="49680"/>
          </a:xfrm>
          <a:custGeom>
            <a:avLst/>
            <a:gdLst/>
            <a:ahLst/>
            <a:rect l="l" t="t" r="r" b="b"/>
            <a:pathLst>
              <a:path w="55880" h="37253">
                <a:moveTo>
                  <a:pt x="29182" y="5278"/>
                </a:moveTo>
                <a:lnTo>
                  <a:pt x="12418" y="0"/>
                </a:lnTo>
                <a:lnTo>
                  <a:pt x="10245" y="1863"/>
                </a:lnTo>
                <a:lnTo>
                  <a:pt x="8072" y="1863"/>
                </a:lnTo>
                <a:lnTo>
                  <a:pt x="8072" y="3104"/>
                </a:lnTo>
                <a:lnTo>
                  <a:pt x="7140" y="3104"/>
                </a:lnTo>
                <a:lnTo>
                  <a:pt x="3104" y="5278"/>
                </a:lnTo>
                <a:lnTo>
                  <a:pt x="3104" y="18006"/>
                </a:lnTo>
                <a:lnTo>
                  <a:pt x="3104" y="27319"/>
                </a:lnTo>
                <a:lnTo>
                  <a:pt x="0" y="36943"/>
                </a:lnTo>
                <a:lnTo>
                  <a:pt x="3104" y="36943"/>
                </a:lnTo>
                <a:lnTo>
                  <a:pt x="3104" y="40047"/>
                </a:lnTo>
                <a:lnTo>
                  <a:pt x="15522" y="36943"/>
                </a:lnTo>
                <a:lnTo>
                  <a:pt x="27009" y="34770"/>
                </a:lnTo>
                <a:lnTo>
                  <a:pt x="39427" y="32597"/>
                </a:lnTo>
                <a:lnTo>
                  <a:pt x="51844" y="24215"/>
                </a:lnTo>
                <a:lnTo>
                  <a:pt x="56191" y="24215"/>
                </a:lnTo>
                <a:lnTo>
                  <a:pt x="56191" y="19868"/>
                </a:lnTo>
                <a:lnTo>
                  <a:pt x="41600" y="12418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32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2" name="CustomShape 65"/>
          <p:cNvSpPr/>
          <p:nvPr/>
        </p:nvSpPr>
        <p:spPr>
          <a:xfrm>
            <a:off x="7740720" y="3053880"/>
            <a:ext cx="404640" cy="279360"/>
          </a:xfrm>
          <a:custGeom>
            <a:avLst/>
            <a:gdLst/>
            <a:ahLst/>
            <a:rect l="l" t="t" r="r" b="b"/>
            <a:pathLst>
              <a:path w="301132" h="207998">
                <a:moveTo>
                  <a:pt x="284368" y="210793"/>
                </a:moveTo>
                <a:lnTo>
                  <a:pt x="294613" y="207378"/>
                </a:lnTo>
                <a:lnTo>
                  <a:pt x="297718" y="205515"/>
                </a:lnTo>
                <a:lnTo>
                  <a:pt x="299891" y="205515"/>
                </a:lnTo>
                <a:lnTo>
                  <a:pt x="302064" y="203342"/>
                </a:lnTo>
                <a:lnTo>
                  <a:pt x="303926" y="203342"/>
                </a:lnTo>
                <a:lnTo>
                  <a:pt x="287473" y="195891"/>
                </a:lnTo>
                <a:lnTo>
                  <a:pt x="269777" y="186267"/>
                </a:lnTo>
                <a:lnTo>
                  <a:pt x="250840" y="178817"/>
                </a:lnTo>
                <a:lnTo>
                  <a:pt x="234387" y="173539"/>
                </a:lnTo>
                <a:lnTo>
                  <a:pt x="226936" y="175712"/>
                </a:lnTo>
                <a:lnTo>
                  <a:pt x="219796" y="178817"/>
                </a:lnTo>
                <a:lnTo>
                  <a:pt x="211413" y="183163"/>
                </a:lnTo>
                <a:lnTo>
                  <a:pt x="199927" y="183163"/>
                </a:lnTo>
                <a:lnTo>
                  <a:pt x="190614" y="177886"/>
                </a:lnTo>
                <a:lnTo>
                  <a:pt x="184094" y="171366"/>
                </a:lnTo>
                <a:lnTo>
                  <a:pt x="174781" y="168262"/>
                </a:lnTo>
                <a:lnTo>
                  <a:pt x="160190" y="166089"/>
                </a:lnTo>
                <a:lnTo>
                  <a:pt x="160190" y="144047"/>
                </a:lnTo>
                <a:lnTo>
                  <a:pt x="163294" y="126041"/>
                </a:lnTo>
                <a:lnTo>
                  <a:pt x="145599" y="111140"/>
                </a:lnTo>
                <a:lnTo>
                  <a:pt x="133181" y="92202"/>
                </a:lnTo>
                <a:lnTo>
                  <a:pt x="121695" y="76370"/>
                </a:lnTo>
                <a:lnTo>
                  <a:pt x="109277" y="61468"/>
                </a:lnTo>
                <a:lnTo>
                  <a:pt x="101826" y="54018"/>
                </a:lnTo>
                <a:lnTo>
                  <a:pt x="99964" y="54018"/>
                </a:lnTo>
                <a:lnTo>
                  <a:pt x="99964" y="51844"/>
                </a:lnTo>
                <a:lnTo>
                  <a:pt x="94686" y="47809"/>
                </a:lnTo>
                <a:lnTo>
                  <a:pt x="76991" y="39116"/>
                </a:lnTo>
                <a:lnTo>
                  <a:pt x="62400" y="29803"/>
                </a:lnTo>
                <a:lnTo>
                  <a:pt x="47809" y="20179"/>
                </a:lnTo>
                <a:lnTo>
                  <a:pt x="34149" y="4346"/>
                </a:lnTo>
                <a:lnTo>
                  <a:pt x="0" y="0"/>
                </a:lnTo>
                <a:lnTo>
                  <a:pt x="4967" y="17075"/>
                </a:lnTo>
                <a:lnTo>
                  <a:pt x="16454" y="27630"/>
                </a:lnTo>
                <a:lnTo>
                  <a:pt x="29182" y="39116"/>
                </a:lnTo>
                <a:lnTo>
                  <a:pt x="40358" y="47809"/>
                </a:lnTo>
                <a:lnTo>
                  <a:pt x="50913" y="61468"/>
                </a:lnTo>
                <a:lnTo>
                  <a:pt x="62400" y="77301"/>
                </a:lnTo>
                <a:lnTo>
                  <a:pt x="72644" y="98411"/>
                </a:lnTo>
                <a:lnTo>
                  <a:pt x="85373" y="118590"/>
                </a:lnTo>
                <a:lnTo>
                  <a:pt x="97790" y="136596"/>
                </a:lnTo>
                <a:lnTo>
                  <a:pt x="114555" y="153671"/>
                </a:lnTo>
                <a:lnTo>
                  <a:pt x="133181" y="164226"/>
                </a:lnTo>
                <a:lnTo>
                  <a:pt x="155223" y="170435"/>
                </a:lnTo>
                <a:lnTo>
                  <a:pt x="153050" y="173539"/>
                </a:lnTo>
                <a:lnTo>
                  <a:pt x="150877" y="175712"/>
                </a:lnTo>
                <a:lnTo>
                  <a:pt x="147772" y="178817"/>
                </a:lnTo>
                <a:lnTo>
                  <a:pt x="155223" y="183163"/>
                </a:lnTo>
                <a:lnTo>
                  <a:pt x="170745" y="190614"/>
                </a:lnTo>
                <a:lnTo>
                  <a:pt x="190614" y="195891"/>
                </a:lnTo>
                <a:lnTo>
                  <a:pt x="216691" y="201169"/>
                </a:lnTo>
                <a:lnTo>
                  <a:pt x="240595" y="207378"/>
                </a:lnTo>
                <a:lnTo>
                  <a:pt x="263569" y="210793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32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3" name="CustomShape 66"/>
          <p:cNvSpPr/>
          <p:nvPr/>
        </p:nvSpPr>
        <p:spPr>
          <a:xfrm>
            <a:off x="8971200" y="3310200"/>
            <a:ext cx="33120" cy="28800"/>
          </a:xfrm>
          <a:custGeom>
            <a:avLst/>
            <a:gdLst/>
            <a:ahLst/>
            <a:rect l="l" t="t" r="r" b="b"/>
            <a:pathLst>
              <a:path w="24835" h="21731">
                <a:moveTo>
                  <a:pt x="26078" y="24215"/>
                </a:moveTo>
                <a:lnTo>
                  <a:pt x="21731" y="18006"/>
                </a:lnTo>
                <a:lnTo>
                  <a:pt x="19869" y="12728"/>
                </a:lnTo>
                <a:lnTo>
                  <a:pt x="16454" y="9624"/>
                </a:lnTo>
                <a:lnTo>
                  <a:pt x="11487" y="5278"/>
                </a:lnTo>
                <a:lnTo>
                  <a:pt x="7140" y="3104"/>
                </a:lnTo>
                <a:lnTo>
                  <a:pt x="0" y="0"/>
                </a:lnTo>
                <a:lnTo>
                  <a:pt x="4036" y="7451"/>
                </a:lnTo>
                <a:lnTo>
                  <a:pt x="7140" y="12728"/>
                </a:lnTo>
                <a:lnTo>
                  <a:pt x="11487" y="16764"/>
                </a:lnTo>
                <a:lnTo>
                  <a:pt x="16454" y="20179"/>
                </a:lnTo>
                <a:lnTo>
                  <a:pt x="19869" y="24215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32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4" name="CustomShape 67"/>
          <p:cNvSpPr/>
          <p:nvPr/>
        </p:nvSpPr>
        <p:spPr>
          <a:xfrm>
            <a:off x="9194040" y="3834000"/>
            <a:ext cx="124920" cy="195840"/>
          </a:xfrm>
          <a:custGeom>
            <a:avLst/>
            <a:gdLst/>
            <a:ahLst/>
            <a:rect l="l" t="t" r="r" b="b"/>
            <a:pathLst>
              <a:path w="93133" h="145909">
                <a:moveTo>
                  <a:pt x="89719" y="63641"/>
                </a:moveTo>
                <a:lnTo>
                  <a:pt x="87546" y="66746"/>
                </a:lnTo>
                <a:lnTo>
                  <a:pt x="83510" y="69850"/>
                </a:lnTo>
                <a:lnTo>
                  <a:pt x="80406" y="69850"/>
                </a:lnTo>
                <a:lnTo>
                  <a:pt x="78232" y="69850"/>
                </a:lnTo>
                <a:lnTo>
                  <a:pt x="75128" y="69850"/>
                </a:lnTo>
                <a:lnTo>
                  <a:pt x="68919" y="69850"/>
                </a:lnTo>
                <a:lnTo>
                  <a:pt x="63641" y="69850"/>
                </a:lnTo>
                <a:lnTo>
                  <a:pt x="53086" y="48740"/>
                </a:lnTo>
                <a:lnTo>
                  <a:pt x="38495" y="31976"/>
                </a:lnTo>
                <a:lnTo>
                  <a:pt x="23904" y="17075"/>
                </a:lnTo>
                <a:lnTo>
                  <a:pt x="7451" y="0"/>
                </a:lnTo>
                <a:lnTo>
                  <a:pt x="0" y="0"/>
                </a:lnTo>
                <a:lnTo>
                  <a:pt x="4346" y="11797"/>
                </a:lnTo>
                <a:lnTo>
                  <a:pt x="9313" y="26388"/>
                </a:lnTo>
                <a:lnTo>
                  <a:pt x="17695" y="42531"/>
                </a:lnTo>
                <a:lnTo>
                  <a:pt x="29182" y="61468"/>
                </a:lnTo>
                <a:lnTo>
                  <a:pt x="36633" y="74196"/>
                </a:lnTo>
                <a:lnTo>
                  <a:pt x="43773" y="81647"/>
                </a:lnTo>
                <a:lnTo>
                  <a:pt x="38495" y="86925"/>
                </a:lnTo>
                <a:lnTo>
                  <a:pt x="32286" y="92202"/>
                </a:lnTo>
                <a:lnTo>
                  <a:pt x="27319" y="96238"/>
                </a:lnTo>
                <a:lnTo>
                  <a:pt x="23904" y="101826"/>
                </a:lnTo>
                <a:lnTo>
                  <a:pt x="22042" y="103689"/>
                </a:lnTo>
                <a:lnTo>
                  <a:pt x="22042" y="105862"/>
                </a:lnTo>
                <a:lnTo>
                  <a:pt x="23904" y="107104"/>
                </a:lnTo>
                <a:lnTo>
                  <a:pt x="27319" y="108966"/>
                </a:lnTo>
                <a:lnTo>
                  <a:pt x="31355" y="111140"/>
                </a:lnTo>
                <a:lnTo>
                  <a:pt x="34459" y="113313"/>
                </a:lnTo>
                <a:lnTo>
                  <a:pt x="38495" y="114244"/>
                </a:lnTo>
                <a:lnTo>
                  <a:pt x="41910" y="116417"/>
                </a:lnTo>
                <a:lnTo>
                  <a:pt x="43773" y="118590"/>
                </a:lnTo>
                <a:lnTo>
                  <a:pt x="43773" y="121695"/>
                </a:lnTo>
                <a:lnTo>
                  <a:pt x="43773" y="126041"/>
                </a:lnTo>
                <a:lnTo>
                  <a:pt x="41910" y="129145"/>
                </a:lnTo>
                <a:lnTo>
                  <a:pt x="41910" y="135665"/>
                </a:lnTo>
                <a:lnTo>
                  <a:pt x="41910" y="138769"/>
                </a:lnTo>
                <a:lnTo>
                  <a:pt x="43773" y="142805"/>
                </a:lnTo>
                <a:lnTo>
                  <a:pt x="43773" y="148083"/>
                </a:lnTo>
                <a:lnTo>
                  <a:pt x="54328" y="136596"/>
                </a:lnTo>
                <a:lnTo>
                  <a:pt x="63641" y="126041"/>
                </a:lnTo>
                <a:lnTo>
                  <a:pt x="75128" y="114244"/>
                </a:lnTo>
                <a:lnTo>
                  <a:pt x="75128" y="101826"/>
                </a:lnTo>
                <a:lnTo>
                  <a:pt x="87546" y="101826"/>
                </a:lnTo>
                <a:lnTo>
                  <a:pt x="89719" y="98411"/>
                </a:lnTo>
                <a:lnTo>
                  <a:pt x="90650" y="92202"/>
                </a:lnTo>
                <a:lnTo>
                  <a:pt x="92823" y="86925"/>
                </a:lnTo>
                <a:lnTo>
                  <a:pt x="94996" y="81647"/>
                </a:lnTo>
                <a:lnTo>
                  <a:pt x="94996" y="57122"/>
                </a:lnTo>
                <a:lnTo>
                  <a:pt x="90650" y="57122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32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5" name="CustomShape 68"/>
          <p:cNvSpPr/>
          <p:nvPr/>
        </p:nvSpPr>
        <p:spPr>
          <a:xfrm>
            <a:off x="9079200" y="4016520"/>
            <a:ext cx="158400" cy="183600"/>
          </a:xfrm>
          <a:custGeom>
            <a:avLst/>
            <a:gdLst/>
            <a:ahLst/>
            <a:rect l="l" t="t" r="r" b="b"/>
            <a:pathLst>
              <a:path w="117969" h="136596">
                <a:moveTo>
                  <a:pt x="116728" y="7140"/>
                </a:moveTo>
                <a:lnTo>
                  <a:pt x="116728" y="3104"/>
                </a:lnTo>
                <a:lnTo>
                  <a:pt x="114555" y="3104"/>
                </a:lnTo>
                <a:lnTo>
                  <a:pt x="112692" y="3104"/>
                </a:lnTo>
                <a:lnTo>
                  <a:pt x="112692" y="5278"/>
                </a:lnTo>
                <a:lnTo>
                  <a:pt x="110519" y="8382"/>
                </a:lnTo>
                <a:lnTo>
                  <a:pt x="109277" y="10555"/>
                </a:lnTo>
                <a:lnTo>
                  <a:pt x="109277" y="12418"/>
                </a:lnTo>
                <a:lnTo>
                  <a:pt x="105241" y="8382"/>
                </a:lnTo>
                <a:lnTo>
                  <a:pt x="103068" y="7140"/>
                </a:lnTo>
                <a:lnTo>
                  <a:pt x="102137" y="5278"/>
                </a:lnTo>
                <a:lnTo>
                  <a:pt x="99963" y="3104"/>
                </a:lnTo>
                <a:lnTo>
                  <a:pt x="95928" y="931"/>
                </a:lnTo>
                <a:lnTo>
                  <a:pt x="92823" y="0"/>
                </a:lnTo>
                <a:lnTo>
                  <a:pt x="87546" y="8382"/>
                </a:lnTo>
                <a:lnTo>
                  <a:pt x="80406" y="23283"/>
                </a:lnTo>
                <a:lnTo>
                  <a:pt x="70782" y="37874"/>
                </a:lnTo>
                <a:lnTo>
                  <a:pt x="63641" y="52776"/>
                </a:lnTo>
                <a:lnTo>
                  <a:pt x="54328" y="65504"/>
                </a:lnTo>
                <a:lnTo>
                  <a:pt x="49051" y="71713"/>
                </a:lnTo>
                <a:lnTo>
                  <a:pt x="38495" y="75128"/>
                </a:lnTo>
                <a:lnTo>
                  <a:pt x="27009" y="76991"/>
                </a:lnTo>
                <a:lnTo>
                  <a:pt x="16764" y="80406"/>
                </a:lnTo>
                <a:lnTo>
                  <a:pt x="12418" y="84441"/>
                </a:lnTo>
                <a:lnTo>
                  <a:pt x="10555" y="89719"/>
                </a:lnTo>
                <a:lnTo>
                  <a:pt x="9313" y="94997"/>
                </a:lnTo>
                <a:lnTo>
                  <a:pt x="7451" y="99343"/>
                </a:lnTo>
                <a:lnTo>
                  <a:pt x="5277" y="104620"/>
                </a:lnTo>
                <a:lnTo>
                  <a:pt x="0" y="108967"/>
                </a:lnTo>
                <a:lnTo>
                  <a:pt x="7451" y="119522"/>
                </a:lnTo>
                <a:lnTo>
                  <a:pt x="14591" y="124799"/>
                </a:lnTo>
                <a:lnTo>
                  <a:pt x="23904" y="131008"/>
                </a:lnTo>
                <a:lnTo>
                  <a:pt x="32286" y="137528"/>
                </a:lnTo>
                <a:lnTo>
                  <a:pt x="39737" y="137528"/>
                </a:lnTo>
                <a:lnTo>
                  <a:pt x="45946" y="132250"/>
                </a:lnTo>
                <a:lnTo>
                  <a:pt x="51224" y="128835"/>
                </a:lnTo>
                <a:lnTo>
                  <a:pt x="56191" y="124799"/>
                </a:lnTo>
                <a:lnTo>
                  <a:pt x="61468" y="121695"/>
                </a:lnTo>
                <a:lnTo>
                  <a:pt x="65814" y="117349"/>
                </a:lnTo>
                <a:lnTo>
                  <a:pt x="67677" y="109898"/>
                </a:lnTo>
                <a:lnTo>
                  <a:pt x="67677" y="104620"/>
                </a:lnTo>
                <a:lnTo>
                  <a:pt x="68919" y="99343"/>
                </a:lnTo>
                <a:lnTo>
                  <a:pt x="68919" y="94065"/>
                </a:lnTo>
                <a:lnTo>
                  <a:pt x="72955" y="87856"/>
                </a:lnTo>
                <a:lnTo>
                  <a:pt x="76059" y="86614"/>
                </a:lnTo>
                <a:lnTo>
                  <a:pt x="82268" y="82268"/>
                </a:lnTo>
                <a:lnTo>
                  <a:pt x="87546" y="80406"/>
                </a:lnTo>
                <a:lnTo>
                  <a:pt x="92823" y="79164"/>
                </a:lnTo>
                <a:lnTo>
                  <a:pt x="98101" y="75128"/>
                </a:lnTo>
                <a:lnTo>
                  <a:pt x="99963" y="71713"/>
                </a:lnTo>
                <a:lnTo>
                  <a:pt x="95928" y="60227"/>
                </a:lnTo>
                <a:lnTo>
                  <a:pt x="107414" y="42221"/>
                </a:lnTo>
                <a:lnTo>
                  <a:pt x="119832" y="27319"/>
                </a:lnTo>
                <a:lnTo>
                  <a:pt x="119832" y="22042"/>
                </a:lnTo>
                <a:lnTo>
                  <a:pt x="119832" y="15833"/>
                </a:lnTo>
                <a:lnTo>
                  <a:pt x="117659" y="10555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32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6" name="CustomShape 69"/>
          <p:cNvSpPr/>
          <p:nvPr/>
        </p:nvSpPr>
        <p:spPr>
          <a:xfrm>
            <a:off x="9365040" y="3486960"/>
            <a:ext cx="24840" cy="37080"/>
          </a:xfrm>
          <a:custGeom>
            <a:avLst/>
            <a:gdLst/>
            <a:ahLst/>
            <a:rect l="l" t="t" r="r" b="b"/>
            <a:pathLst>
              <a:path w="18626" h="27940">
                <a:moveTo>
                  <a:pt x="19558" y="30424"/>
                </a:moveTo>
                <a:lnTo>
                  <a:pt x="18627" y="23283"/>
                </a:lnTo>
                <a:lnTo>
                  <a:pt x="16454" y="16764"/>
                </a:lnTo>
                <a:lnTo>
                  <a:pt x="12418" y="10555"/>
                </a:lnTo>
                <a:lnTo>
                  <a:pt x="11486" y="7140"/>
                </a:lnTo>
                <a:lnTo>
                  <a:pt x="9313" y="5278"/>
                </a:lnTo>
                <a:lnTo>
                  <a:pt x="9313" y="3104"/>
                </a:lnTo>
                <a:lnTo>
                  <a:pt x="7140" y="1863"/>
                </a:lnTo>
                <a:lnTo>
                  <a:pt x="4036" y="0"/>
                </a:lnTo>
                <a:lnTo>
                  <a:pt x="0" y="0"/>
                </a:lnTo>
                <a:lnTo>
                  <a:pt x="1863" y="5278"/>
                </a:lnTo>
                <a:lnTo>
                  <a:pt x="4036" y="10555"/>
                </a:lnTo>
                <a:lnTo>
                  <a:pt x="4967" y="14591"/>
                </a:lnTo>
                <a:lnTo>
                  <a:pt x="7140" y="19869"/>
                </a:lnTo>
                <a:lnTo>
                  <a:pt x="12418" y="23283"/>
                </a:lnTo>
                <a:lnTo>
                  <a:pt x="12418" y="30424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32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7" name="CustomShape 70"/>
          <p:cNvSpPr/>
          <p:nvPr/>
        </p:nvSpPr>
        <p:spPr>
          <a:xfrm>
            <a:off x="9015840" y="3332880"/>
            <a:ext cx="24840" cy="28800"/>
          </a:xfrm>
          <a:custGeom>
            <a:avLst/>
            <a:gdLst/>
            <a:ahLst/>
            <a:rect l="l" t="t" r="r" b="b"/>
            <a:pathLst>
              <a:path w="18626" h="21731">
                <a:moveTo>
                  <a:pt x="12418" y="23283"/>
                </a:moveTo>
                <a:lnTo>
                  <a:pt x="19869" y="23283"/>
                </a:lnTo>
                <a:lnTo>
                  <a:pt x="12418" y="0"/>
                </a:lnTo>
                <a:lnTo>
                  <a:pt x="0" y="0"/>
                </a:lnTo>
                <a:lnTo>
                  <a:pt x="931" y="5277"/>
                </a:lnTo>
                <a:lnTo>
                  <a:pt x="3104" y="8692"/>
                </a:lnTo>
                <a:lnTo>
                  <a:pt x="5277" y="12728"/>
                </a:lnTo>
                <a:lnTo>
                  <a:pt x="7451" y="16143"/>
                </a:lnTo>
                <a:lnTo>
                  <a:pt x="12418" y="20179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32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8" name="CustomShape 71"/>
          <p:cNvSpPr/>
          <p:nvPr/>
        </p:nvSpPr>
        <p:spPr>
          <a:xfrm>
            <a:off x="8997840" y="3346920"/>
            <a:ext cx="24840" cy="20520"/>
          </a:xfrm>
          <a:custGeom>
            <a:avLst/>
            <a:gdLst/>
            <a:ahLst/>
            <a:rect l="l" t="t" r="r" b="b"/>
            <a:pathLst>
              <a:path w="18626" h="15522">
                <a:moveTo>
                  <a:pt x="13349" y="4346"/>
                </a:moveTo>
                <a:lnTo>
                  <a:pt x="9313" y="0"/>
                </a:lnTo>
                <a:lnTo>
                  <a:pt x="6209" y="4346"/>
                </a:lnTo>
                <a:lnTo>
                  <a:pt x="4036" y="4346"/>
                </a:lnTo>
                <a:lnTo>
                  <a:pt x="1863" y="4346"/>
                </a:lnTo>
                <a:lnTo>
                  <a:pt x="1863" y="5588"/>
                </a:lnTo>
                <a:lnTo>
                  <a:pt x="1863" y="9624"/>
                </a:lnTo>
                <a:lnTo>
                  <a:pt x="0" y="12728"/>
                </a:lnTo>
                <a:lnTo>
                  <a:pt x="6209" y="14901"/>
                </a:lnTo>
                <a:lnTo>
                  <a:pt x="7140" y="14901"/>
                </a:lnTo>
                <a:lnTo>
                  <a:pt x="9313" y="14901"/>
                </a:lnTo>
                <a:lnTo>
                  <a:pt x="11176" y="17075"/>
                </a:lnTo>
                <a:lnTo>
                  <a:pt x="13349" y="17075"/>
                </a:lnTo>
                <a:lnTo>
                  <a:pt x="20800" y="17075"/>
                </a:lnTo>
                <a:lnTo>
                  <a:pt x="20800" y="9624"/>
                </a:lnTo>
                <a:lnTo>
                  <a:pt x="16454" y="7451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32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9" name="CustomShape 72"/>
          <p:cNvSpPr/>
          <p:nvPr/>
        </p:nvSpPr>
        <p:spPr>
          <a:xfrm>
            <a:off x="9032760" y="3369960"/>
            <a:ext cx="16200" cy="16200"/>
          </a:xfrm>
          <a:custGeom>
            <a:avLst/>
            <a:gdLst/>
            <a:ahLst/>
            <a:rect l="l" t="t" r="r" b="b"/>
            <a:pathLst>
              <a:path w="12417" h="12417">
                <a:moveTo>
                  <a:pt x="0" y="3104"/>
                </a:moveTo>
                <a:lnTo>
                  <a:pt x="0" y="5278"/>
                </a:lnTo>
                <a:lnTo>
                  <a:pt x="2173" y="5278"/>
                </a:lnTo>
                <a:lnTo>
                  <a:pt x="2173" y="7451"/>
                </a:lnTo>
                <a:lnTo>
                  <a:pt x="3104" y="8382"/>
                </a:lnTo>
                <a:lnTo>
                  <a:pt x="3104" y="12728"/>
                </a:lnTo>
                <a:lnTo>
                  <a:pt x="14591" y="12728"/>
                </a:lnTo>
                <a:lnTo>
                  <a:pt x="14591" y="5278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32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0" name="CustomShape 73"/>
          <p:cNvSpPr/>
          <p:nvPr/>
        </p:nvSpPr>
        <p:spPr>
          <a:xfrm>
            <a:off x="8736840" y="4020840"/>
            <a:ext cx="70560" cy="91440"/>
          </a:xfrm>
          <a:custGeom>
            <a:avLst/>
            <a:gdLst/>
            <a:ahLst/>
            <a:rect l="l" t="t" r="r" b="b"/>
            <a:pathLst>
              <a:path w="52775" h="68298">
                <a:moveTo>
                  <a:pt x="46877" y="0"/>
                </a:moveTo>
                <a:lnTo>
                  <a:pt x="37564" y="9313"/>
                </a:lnTo>
                <a:lnTo>
                  <a:pt x="27319" y="11487"/>
                </a:lnTo>
                <a:lnTo>
                  <a:pt x="14591" y="4036"/>
                </a:lnTo>
                <a:lnTo>
                  <a:pt x="0" y="4036"/>
                </a:lnTo>
                <a:lnTo>
                  <a:pt x="7451" y="24215"/>
                </a:lnTo>
                <a:lnTo>
                  <a:pt x="14591" y="46567"/>
                </a:lnTo>
                <a:lnTo>
                  <a:pt x="19869" y="68609"/>
                </a:lnTo>
                <a:lnTo>
                  <a:pt x="32286" y="62400"/>
                </a:lnTo>
                <a:lnTo>
                  <a:pt x="41910" y="57122"/>
                </a:lnTo>
                <a:lnTo>
                  <a:pt x="49982" y="47498"/>
                </a:lnTo>
                <a:lnTo>
                  <a:pt x="54328" y="31666"/>
                </a:lnTo>
                <a:lnTo>
                  <a:pt x="52155" y="14902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32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1" name="CustomShape 74"/>
          <p:cNvSpPr/>
          <p:nvPr/>
        </p:nvSpPr>
        <p:spPr>
          <a:xfrm>
            <a:off x="4530600" y="2964600"/>
            <a:ext cx="12240" cy="16200"/>
          </a:xfrm>
          <a:custGeom>
            <a:avLst/>
            <a:gdLst/>
            <a:ahLst/>
            <a:rect l="l" t="t" r="r" b="b"/>
            <a:pathLst>
              <a:path w="9313" h="12417">
                <a:moveTo>
                  <a:pt x="2173" y="5278"/>
                </a:moveTo>
                <a:lnTo>
                  <a:pt x="2173" y="7140"/>
                </a:lnTo>
                <a:lnTo>
                  <a:pt x="2173" y="9313"/>
                </a:lnTo>
                <a:lnTo>
                  <a:pt x="4346" y="11487"/>
                </a:lnTo>
                <a:lnTo>
                  <a:pt x="5278" y="11487"/>
                </a:lnTo>
                <a:lnTo>
                  <a:pt x="9624" y="12418"/>
                </a:lnTo>
                <a:lnTo>
                  <a:pt x="9624" y="5278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32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2" name="CustomShape 75"/>
          <p:cNvSpPr/>
          <p:nvPr/>
        </p:nvSpPr>
        <p:spPr>
          <a:xfrm>
            <a:off x="4403160" y="2790720"/>
            <a:ext cx="45720" cy="24840"/>
          </a:xfrm>
          <a:custGeom>
            <a:avLst/>
            <a:gdLst/>
            <a:ahLst/>
            <a:rect l="l" t="t" r="r" b="b"/>
            <a:pathLst>
              <a:path w="34149" h="18626">
                <a:moveTo>
                  <a:pt x="21731" y="5278"/>
                </a:moveTo>
                <a:lnTo>
                  <a:pt x="16764" y="1863"/>
                </a:lnTo>
                <a:lnTo>
                  <a:pt x="7140" y="0"/>
                </a:lnTo>
                <a:lnTo>
                  <a:pt x="6209" y="1863"/>
                </a:lnTo>
                <a:lnTo>
                  <a:pt x="4036" y="1863"/>
                </a:lnTo>
                <a:lnTo>
                  <a:pt x="2173" y="4036"/>
                </a:lnTo>
                <a:lnTo>
                  <a:pt x="0" y="4036"/>
                </a:lnTo>
                <a:lnTo>
                  <a:pt x="0" y="16764"/>
                </a:lnTo>
                <a:lnTo>
                  <a:pt x="6209" y="18937"/>
                </a:lnTo>
                <a:lnTo>
                  <a:pt x="13660" y="18937"/>
                </a:lnTo>
                <a:lnTo>
                  <a:pt x="16764" y="19869"/>
                </a:lnTo>
                <a:lnTo>
                  <a:pt x="21731" y="18937"/>
                </a:lnTo>
                <a:lnTo>
                  <a:pt x="28251" y="16764"/>
                </a:lnTo>
                <a:lnTo>
                  <a:pt x="35391" y="16764"/>
                </a:lnTo>
                <a:lnTo>
                  <a:pt x="35391" y="12728"/>
                </a:lnTo>
                <a:lnTo>
                  <a:pt x="29182" y="9313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32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3" name="CustomShape 76"/>
          <p:cNvSpPr/>
          <p:nvPr/>
        </p:nvSpPr>
        <p:spPr>
          <a:xfrm>
            <a:off x="4274280" y="2697840"/>
            <a:ext cx="208440" cy="78840"/>
          </a:xfrm>
          <a:custGeom>
            <a:avLst/>
            <a:gdLst/>
            <a:ahLst/>
            <a:rect l="l" t="t" r="r" b="b"/>
            <a:pathLst>
              <a:path w="155222" h="58984">
                <a:moveTo>
                  <a:pt x="156465" y="44394"/>
                </a:moveTo>
                <a:lnTo>
                  <a:pt x="134423" y="33838"/>
                </a:lnTo>
                <a:lnTo>
                  <a:pt x="114554" y="24215"/>
                </a:lnTo>
                <a:lnTo>
                  <a:pt x="94996" y="14901"/>
                </a:lnTo>
                <a:lnTo>
                  <a:pt x="68919" y="6519"/>
                </a:lnTo>
                <a:lnTo>
                  <a:pt x="39737" y="0"/>
                </a:lnTo>
                <a:lnTo>
                  <a:pt x="36633" y="2173"/>
                </a:lnTo>
                <a:lnTo>
                  <a:pt x="32286" y="2173"/>
                </a:lnTo>
                <a:lnTo>
                  <a:pt x="29182" y="4346"/>
                </a:lnTo>
                <a:lnTo>
                  <a:pt x="23904" y="4346"/>
                </a:lnTo>
                <a:lnTo>
                  <a:pt x="17695" y="9624"/>
                </a:lnTo>
                <a:lnTo>
                  <a:pt x="12418" y="13660"/>
                </a:lnTo>
                <a:lnTo>
                  <a:pt x="7451" y="21110"/>
                </a:lnTo>
                <a:lnTo>
                  <a:pt x="0" y="21110"/>
                </a:lnTo>
                <a:lnTo>
                  <a:pt x="3104" y="22352"/>
                </a:lnTo>
                <a:lnTo>
                  <a:pt x="10555" y="26388"/>
                </a:lnTo>
                <a:lnTo>
                  <a:pt x="16764" y="28561"/>
                </a:lnTo>
                <a:lnTo>
                  <a:pt x="22042" y="22352"/>
                </a:lnTo>
                <a:lnTo>
                  <a:pt x="25146" y="17075"/>
                </a:lnTo>
                <a:lnTo>
                  <a:pt x="31355" y="11797"/>
                </a:lnTo>
                <a:lnTo>
                  <a:pt x="58364" y="24215"/>
                </a:lnTo>
                <a:lnTo>
                  <a:pt x="83510" y="36943"/>
                </a:lnTo>
                <a:lnTo>
                  <a:pt x="110519" y="44394"/>
                </a:lnTo>
                <a:lnTo>
                  <a:pt x="112692" y="48740"/>
                </a:lnTo>
                <a:lnTo>
                  <a:pt x="112692" y="50913"/>
                </a:lnTo>
                <a:lnTo>
                  <a:pt x="112692" y="51844"/>
                </a:lnTo>
                <a:lnTo>
                  <a:pt x="112692" y="54017"/>
                </a:lnTo>
                <a:lnTo>
                  <a:pt x="112692" y="58364"/>
                </a:lnTo>
                <a:lnTo>
                  <a:pt x="110519" y="61468"/>
                </a:lnTo>
                <a:lnTo>
                  <a:pt x="124178" y="59295"/>
                </a:lnTo>
                <a:lnTo>
                  <a:pt x="136596" y="56191"/>
                </a:lnTo>
                <a:lnTo>
                  <a:pt x="146841" y="51844"/>
                </a:lnTo>
                <a:lnTo>
                  <a:pt x="156465" y="51844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32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4" name="CustomShape 77"/>
          <p:cNvSpPr/>
          <p:nvPr/>
        </p:nvSpPr>
        <p:spPr>
          <a:xfrm>
            <a:off x="4403160" y="2659680"/>
            <a:ext cx="16200" cy="33120"/>
          </a:xfrm>
          <a:custGeom>
            <a:avLst/>
            <a:gdLst/>
            <a:ahLst/>
            <a:rect l="l" t="t" r="r" b="b"/>
            <a:pathLst>
              <a:path w="12417" h="24835">
                <a:moveTo>
                  <a:pt x="6209" y="3104"/>
                </a:moveTo>
                <a:lnTo>
                  <a:pt x="0" y="0"/>
                </a:lnTo>
                <a:lnTo>
                  <a:pt x="0" y="7451"/>
                </a:lnTo>
                <a:lnTo>
                  <a:pt x="0" y="10555"/>
                </a:lnTo>
                <a:lnTo>
                  <a:pt x="2173" y="14901"/>
                </a:lnTo>
                <a:lnTo>
                  <a:pt x="4036" y="18006"/>
                </a:lnTo>
                <a:lnTo>
                  <a:pt x="6209" y="20179"/>
                </a:lnTo>
                <a:lnTo>
                  <a:pt x="7140" y="25457"/>
                </a:lnTo>
                <a:lnTo>
                  <a:pt x="14591" y="25457"/>
                </a:lnTo>
                <a:lnTo>
                  <a:pt x="14591" y="15833"/>
                </a:lnTo>
                <a:lnTo>
                  <a:pt x="13660" y="10555"/>
                </a:lnTo>
                <a:lnTo>
                  <a:pt x="9313" y="7451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32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5" name="CustomShape 78"/>
          <p:cNvSpPr/>
          <p:nvPr/>
        </p:nvSpPr>
        <p:spPr>
          <a:xfrm>
            <a:off x="4392000" y="2626920"/>
            <a:ext cx="37080" cy="20520"/>
          </a:xfrm>
          <a:custGeom>
            <a:avLst/>
            <a:gdLst/>
            <a:ahLst/>
            <a:rect l="l" t="t" r="r" b="b"/>
            <a:pathLst>
              <a:path w="27940" h="15522">
                <a:moveTo>
                  <a:pt x="29182" y="16764"/>
                </a:moveTo>
                <a:lnTo>
                  <a:pt x="29182" y="12728"/>
                </a:lnTo>
                <a:lnTo>
                  <a:pt x="30113" y="10555"/>
                </a:lnTo>
                <a:lnTo>
                  <a:pt x="30113" y="9313"/>
                </a:lnTo>
                <a:lnTo>
                  <a:pt x="29182" y="7451"/>
                </a:lnTo>
                <a:lnTo>
                  <a:pt x="29182" y="5277"/>
                </a:lnTo>
                <a:lnTo>
                  <a:pt x="25146" y="3104"/>
                </a:lnTo>
                <a:lnTo>
                  <a:pt x="22973" y="0"/>
                </a:lnTo>
                <a:lnTo>
                  <a:pt x="0" y="0"/>
                </a:lnTo>
                <a:lnTo>
                  <a:pt x="0" y="3104"/>
                </a:lnTo>
                <a:lnTo>
                  <a:pt x="931" y="7451"/>
                </a:lnTo>
                <a:lnTo>
                  <a:pt x="5278" y="9313"/>
                </a:lnTo>
                <a:lnTo>
                  <a:pt x="8382" y="9313"/>
                </a:lnTo>
                <a:lnTo>
                  <a:pt x="12418" y="10555"/>
                </a:lnTo>
                <a:lnTo>
                  <a:pt x="17695" y="10555"/>
                </a:lnTo>
                <a:lnTo>
                  <a:pt x="22973" y="12728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32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6" name="CustomShape 79"/>
          <p:cNvSpPr/>
          <p:nvPr/>
        </p:nvSpPr>
        <p:spPr>
          <a:xfrm>
            <a:off x="6738120" y="3447000"/>
            <a:ext cx="133200" cy="279360"/>
          </a:xfrm>
          <a:custGeom>
            <a:avLst/>
            <a:gdLst/>
            <a:ahLst/>
            <a:rect l="l" t="t" r="r" b="b"/>
            <a:pathLst>
              <a:path w="99342" h="207998">
                <a:moveTo>
                  <a:pt x="92823" y="0"/>
                </a:moveTo>
                <a:lnTo>
                  <a:pt x="83510" y="5278"/>
                </a:lnTo>
                <a:lnTo>
                  <a:pt x="72023" y="14901"/>
                </a:lnTo>
                <a:lnTo>
                  <a:pt x="59606" y="27630"/>
                </a:lnTo>
                <a:lnTo>
                  <a:pt x="49051" y="40358"/>
                </a:lnTo>
                <a:lnTo>
                  <a:pt x="37564" y="51844"/>
                </a:lnTo>
                <a:lnTo>
                  <a:pt x="32286" y="60226"/>
                </a:lnTo>
                <a:lnTo>
                  <a:pt x="12728" y="60226"/>
                </a:lnTo>
                <a:lnTo>
                  <a:pt x="12728" y="75128"/>
                </a:lnTo>
                <a:lnTo>
                  <a:pt x="14591" y="90029"/>
                </a:lnTo>
                <a:lnTo>
                  <a:pt x="15833" y="104931"/>
                </a:lnTo>
                <a:lnTo>
                  <a:pt x="15833" y="114244"/>
                </a:lnTo>
                <a:lnTo>
                  <a:pt x="10555" y="129145"/>
                </a:lnTo>
                <a:lnTo>
                  <a:pt x="5278" y="144047"/>
                </a:lnTo>
                <a:lnTo>
                  <a:pt x="0" y="156775"/>
                </a:lnTo>
                <a:lnTo>
                  <a:pt x="1242" y="171366"/>
                </a:lnTo>
                <a:lnTo>
                  <a:pt x="8382" y="186267"/>
                </a:lnTo>
                <a:lnTo>
                  <a:pt x="10555" y="193718"/>
                </a:lnTo>
                <a:lnTo>
                  <a:pt x="14591" y="198996"/>
                </a:lnTo>
                <a:lnTo>
                  <a:pt x="19869" y="203342"/>
                </a:lnTo>
                <a:lnTo>
                  <a:pt x="25146" y="205205"/>
                </a:lnTo>
                <a:lnTo>
                  <a:pt x="32286" y="206446"/>
                </a:lnTo>
                <a:lnTo>
                  <a:pt x="32286" y="210482"/>
                </a:lnTo>
                <a:lnTo>
                  <a:pt x="45015" y="201169"/>
                </a:lnTo>
                <a:lnTo>
                  <a:pt x="52155" y="190614"/>
                </a:lnTo>
                <a:lnTo>
                  <a:pt x="54328" y="176644"/>
                </a:lnTo>
                <a:lnTo>
                  <a:pt x="56501" y="160811"/>
                </a:lnTo>
                <a:lnTo>
                  <a:pt x="59606" y="141874"/>
                </a:lnTo>
                <a:lnTo>
                  <a:pt x="66746" y="126972"/>
                </a:lnTo>
                <a:lnTo>
                  <a:pt x="76059" y="108966"/>
                </a:lnTo>
                <a:lnTo>
                  <a:pt x="86614" y="90029"/>
                </a:lnTo>
                <a:lnTo>
                  <a:pt x="95928" y="69850"/>
                </a:lnTo>
                <a:lnTo>
                  <a:pt x="101205" y="49671"/>
                </a:lnTo>
                <a:lnTo>
                  <a:pt x="101205" y="27630"/>
                </a:lnTo>
                <a:lnTo>
                  <a:pt x="92823" y="7451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32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7" name="CustomShape 80"/>
          <p:cNvSpPr/>
          <p:nvPr/>
        </p:nvSpPr>
        <p:spPr>
          <a:xfrm>
            <a:off x="4710240" y="4334040"/>
            <a:ext cx="99720" cy="41400"/>
          </a:xfrm>
          <a:custGeom>
            <a:avLst/>
            <a:gdLst/>
            <a:ahLst/>
            <a:rect l="l" t="t" r="r" b="b"/>
            <a:pathLst>
              <a:path w="74506" h="31044">
                <a:moveTo>
                  <a:pt x="46877" y="3104"/>
                </a:moveTo>
                <a:lnTo>
                  <a:pt x="32286" y="0"/>
                </a:lnTo>
                <a:lnTo>
                  <a:pt x="21731" y="5278"/>
                </a:lnTo>
                <a:lnTo>
                  <a:pt x="10245" y="10555"/>
                </a:lnTo>
                <a:lnTo>
                  <a:pt x="0" y="14591"/>
                </a:lnTo>
                <a:lnTo>
                  <a:pt x="0" y="31666"/>
                </a:lnTo>
                <a:lnTo>
                  <a:pt x="12418" y="27319"/>
                </a:lnTo>
                <a:lnTo>
                  <a:pt x="21731" y="25457"/>
                </a:lnTo>
                <a:lnTo>
                  <a:pt x="30113" y="20179"/>
                </a:lnTo>
                <a:lnTo>
                  <a:pt x="39427" y="10555"/>
                </a:lnTo>
                <a:lnTo>
                  <a:pt x="42531" y="10555"/>
                </a:lnTo>
                <a:lnTo>
                  <a:pt x="41600" y="14591"/>
                </a:lnTo>
                <a:lnTo>
                  <a:pt x="39427" y="16764"/>
                </a:lnTo>
                <a:lnTo>
                  <a:pt x="39427" y="18006"/>
                </a:lnTo>
                <a:lnTo>
                  <a:pt x="37564" y="20179"/>
                </a:lnTo>
                <a:lnTo>
                  <a:pt x="34460" y="22042"/>
                </a:lnTo>
                <a:lnTo>
                  <a:pt x="32286" y="24215"/>
                </a:lnTo>
                <a:lnTo>
                  <a:pt x="32286" y="31666"/>
                </a:lnTo>
                <a:lnTo>
                  <a:pt x="46877" y="27319"/>
                </a:lnTo>
                <a:lnTo>
                  <a:pt x="59295" y="22042"/>
                </a:lnTo>
                <a:lnTo>
                  <a:pt x="71713" y="14591"/>
                </a:lnTo>
                <a:lnTo>
                  <a:pt x="76059" y="14591"/>
                </a:lnTo>
                <a:lnTo>
                  <a:pt x="63641" y="9313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32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8" name="CustomShape 81"/>
          <p:cNvSpPr/>
          <p:nvPr/>
        </p:nvSpPr>
        <p:spPr>
          <a:xfrm>
            <a:off x="4934520" y="3146400"/>
            <a:ext cx="45720" cy="41400"/>
          </a:xfrm>
          <a:custGeom>
            <a:avLst/>
            <a:gdLst/>
            <a:ahLst/>
            <a:rect l="l" t="t" r="r" b="b"/>
            <a:pathLst>
              <a:path w="34149" h="31044">
                <a:moveTo>
                  <a:pt x="27009" y="23283"/>
                </a:moveTo>
                <a:lnTo>
                  <a:pt x="26078" y="22042"/>
                </a:lnTo>
                <a:lnTo>
                  <a:pt x="23904" y="22042"/>
                </a:lnTo>
                <a:lnTo>
                  <a:pt x="19558" y="22042"/>
                </a:lnTo>
                <a:lnTo>
                  <a:pt x="16454" y="20179"/>
                </a:lnTo>
                <a:lnTo>
                  <a:pt x="16454" y="0"/>
                </a:lnTo>
                <a:lnTo>
                  <a:pt x="12418" y="0"/>
                </a:lnTo>
                <a:lnTo>
                  <a:pt x="4967" y="12728"/>
                </a:lnTo>
                <a:lnTo>
                  <a:pt x="0" y="12728"/>
                </a:lnTo>
                <a:lnTo>
                  <a:pt x="0" y="15833"/>
                </a:lnTo>
                <a:lnTo>
                  <a:pt x="11487" y="20179"/>
                </a:lnTo>
                <a:lnTo>
                  <a:pt x="21731" y="25457"/>
                </a:lnTo>
                <a:lnTo>
                  <a:pt x="29182" y="30734"/>
                </a:lnTo>
                <a:lnTo>
                  <a:pt x="33218" y="32907"/>
                </a:lnTo>
                <a:lnTo>
                  <a:pt x="34149" y="30734"/>
                </a:lnTo>
                <a:lnTo>
                  <a:pt x="34149" y="29492"/>
                </a:lnTo>
                <a:lnTo>
                  <a:pt x="36322" y="27319"/>
                </a:lnTo>
                <a:lnTo>
                  <a:pt x="36322" y="23283"/>
                </a:lnTo>
                <a:lnTo>
                  <a:pt x="29182" y="23283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32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9" name="CustomShape 82"/>
          <p:cNvSpPr/>
          <p:nvPr/>
        </p:nvSpPr>
        <p:spPr>
          <a:xfrm>
            <a:off x="4711680" y="4053240"/>
            <a:ext cx="16200" cy="24840"/>
          </a:xfrm>
          <a:custGeom>
            <a:avLst/>
            <a:gdLst/>
            <a:ahLst/>
            <a:rect l="l" t="t" r="r" b="b"/>
            <a:pathLst>
              <a:path w="12417" h="18626">
                <a:moveTo>
                  <a:pt x="4346" y="15833"/>
                </a:moveTo>
                <a:lnTo>
                  <a:pt x="6209" y="20179"/>
                </a:lnTo>
                <a:lnTo>
                  <a:pt x="14591" y="20179"/>
                </a:lnTo>
                <a:lnTo>
                  <a:pt x="13660" y="14901"/>
                </a:lnTo>
                <a:lnTo>
                  <a:pt x="13660" y="10555"/>
                </a:lnTo>
                <a:lnTo>
                  <a:pt x="11487" y="7451"/>
                </a:lnTo>
                <a:lnTo>
                  <a:pt x="9313" y="5277"/>
                </a:lnTo>
                <a:lnTo>
                  <a:pt x="6209" y="3104"/>
                </a:lnTo>
                <a:lnTo>
                  <a:pt x="2173" y="0"/>
                </a:lnTo>
                <a:lnTo>
                  <a:pt x="2173" y="5277"/>
                </a:lnTo>
                <a:lnTo>
                  <a:pt x="0" y="8382"/>
                </a:lnTo>
                <a:lnTo>
                  <a:pt x="2173" y="10555"/>
                </a:lnTo>
                <a:lnTo>
                  <a:pt x="2173" y="12728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32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0" name="CustomShape 83"/>
          <p:cNvSpPr/>
          <p:nvPr/>
        </p:nvSpPr>
        <p:spPr>
          <a:xfrm>
            <a:off x="4596480" y="4376520"/>
            <a:ext cx="78840" cy="70560"/>
          </a:xfrm>
          <a:custGeom>
            <a:avLst/>
            <a:gdLst/>
            <a:ahLst/>
            <a:rect l="l" t="t" r="r" b="b"/>
            <a:pathLst>
              <a:path w="58984" h="52775">
                <a:moveTo>
                  <a:pt x="29182" y="22352"/>
                </a:moveTo>
                <a:lnTo>
                  <a:pt x="14591" y="8382"/>
                </a:lnTo>
                <a:lnTo>
                  <a:pt x="0" y="0"/>
                </a:lnTo>
                <a:lnTo>
                  <a:pt x="0" y="15833"/>
                </a:lnTo>
                <a:lnTo>
                  <a:pt x="4036" y="34770"/>
                </a:lnTo>
                <a:lnTo>
                  <a:pt x="7451" y="49671"/>
                </a:lnTo>
                <a:lnTo>
                  <a:pt x="14591" y="51844"/>
                </a:lnTo>
                <a:lnTo>
                  <a:pt x="27009" y="54949"/>
                </a:lnTo>
                <a:lnTo>
                  <a:pt x="41600" y="54949"/>
                </a:lnTo>
                <a:lnTo>
                  <a:pt x="50913" y="52776"/>
                </a:lnTo>
                <a:lnTo>
                  <a:pt x="60537" y="52776"/>
                </a:lnTo>
                <a:lnTo>
                  <a:pt x="60537" y="44394"/>
                </a:lnTo>
                <a:lnTo>
                  <a:pt x="43773" y="34770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32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1" name="CustomShape 84"/>
          <p:cNvSpPr/>
          <p:nvPr/>
        </p:nvSpPr>
        <p:spPr>
          <a:xfrm>
            <a:off x="4477680" y="2767680"/>
            <a:ext cx="116640" cy="45720"/>
          </a:xfrm>
          <a:custGeom>
            <a:avLst/>
            <a:gdLst/>
            <a:ahLst/>
            <a:rect l="l" t="t" r="r" b="b"/>
            <a:pathLst>
              <a:path w="86924" h="34149">
                <a:moveTo>
                  <a:pt x="88477" y="17075"/>
                </a:moveTo>
                <a:lnTo>
                  <a:pt x="70782" y="11797"/>
                </a:lnTo>
                <a:lnTo>
                  <a:pt x="56191" y="6519"/>
                </a:lnTo>
                <a:lnTo>
                  <a:pt x="37564" y="2173"/>
                </a:lnTo>
                <a:lnTo>
                  <a:pt x="15522" y="0"/>
                </a:lnTo>
                <a:lnTo>
                  <a:pt x="17695" y="6519"/>
                </a:lnTo>
                <a:lnTo>
                  <a:pt x="19869" y="9624"/>
                </a:lnTo>
                <a:lnTo>
                  <a:pt x="21731" y="11797"/>
                </a:lnTo>
                <a:lnTo>
                  <a:pt x="24836" y="14902"/>
                </a:lnTo>
                <a:lnTo>
                  <a:pt x="29182" y="17075"/>
                </a:lnTo>
                <a:lnTo>
                  <a:pt x="22973" y="18937"/>
                </a:lnTo>
                <a:lnTo>
                  <a:pt x="15522" y="21110"/>
                </a:lnTo>
                <a:lnTo>
                  <a:pt x="9313" y="21110"/>
                </a:lnTo>
                <a:lnTo>
                  <a:pt x="0" y="21110"/>
                </a:lnTo>
                <a:lnTo>
                  <a:pt x="5278" y="33839"/>
                </a:lnTo>
                <a:lnTo>
                  <a:pt x="15522" y="33839"/>
                </a:lnTo>
                <a:lnTo>
                  <a:pt x="30113" y="36012"/>
                </a:lnTo>
                <a:lnTo>
                  <a:pt x="43773" y="36943"/>
                </a:lnTo>
                <a:lnTo>
                  <a:pt x="49050" y="36943"/>
                </a:lnTo>
                <a:lnTo>
                  <a:pt x="52155" y="26388"/>
                </a:lnTo>
                <a:lnTo>
                  <a:pt x="54018" y="24525"/>
                </a:lnTo>
                <a:lnTo>
                  <a:pt x="56191" y="26388"/>
                </a:lnTo>
                <a:lnTo>
                  <a:pt x="58364" y="28561"/>
                </a:lnTo>
                <a:lnTo>
                  <a:pt x="59295" y="29803"/>
                </a:lnTo>
                <a:lnTo>
                  <a:pt x="59295" y="31666"/>
                </a:lnTo>
                <a:lnTo>
                  <a:pt x="59295" y="33839"/>
                </a:lnTo>
                <a:lnTo>
                  <a:pt x="65504" y="33839"/>
                </a:lnTo>
                <a:lnTo>
                  <a:pt x="68609" y="31666"/>
                </a:lnTo>
                <a:lnTo>
                  <a:pt x="72955" y="29803"/>
                </a:lnTo>
                <a:lnTo>
                  <a:pt x="77922" y="28561"/>
                </a:lnTo>
                <a:lnTo>
                  <a:pt x="81337" y="26388"/>
                </a:lnTo>
                <a:lnTo>
                  <a:pt x="88477" y="26388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32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2" name="CustomShape 85"/>
          <p:cNvSpPr/>
          <p:nvPr/>
        </p:nvSpPr>
        <p:spPr>
          <a:xfrm>
            <a:off x="4682160" y="2806200"/>
            <a:ext cx="45720" cy="16200"/>
          </a:xfrm>
          <a:custGeom>
            <a:avLst/>
            <a:gdLst/>
            <a:ahLst/>
            <a:rect l="l" t="t" r="r" b="b"/>
            <a:pathLst>
              <a:path w="34149" h="12417">
                <a:moveTo>
                  <a:pt x="27940" y="12728"/>
                </a:moveTo>
                <a:lnTo>
                  <a:pt x="31045" y="10555"/>
                </a:lnTo>
                <a:lnTo>
                  <a:pt x="33218" y="7451"/>
                </a:lnTo>
                <a:lnTo>
                  <a:pt x="36322" y="5278"/>
                </a:lnTo>
                <a:lnTo>
                  <a:pt x="27940" y="1242"/>
                </a:lnTo>
                <a:lnTo>
                  <a:pt x="20800" y="0"/>
                </a:lnTo>
                <a:lnTo>
                  <a:pt x="13349" y="0"/>
                </a:lnTo>
                <a:lnTo>
                  <a:pt x="0" y="1242"/>
                </a:lnTo>
                <a:lnTo>
                  <a:pt x="0" y="12728"/>
                </a:lnTo>
                <a:lnTo>
                  <a:pt x="6209" y="10555"/>
                </a:lnTo>
                <a:lnTo>
                  <a:pt x="11487" y="10555"/>
                </a:lnTo>
                <a:lnTo>
                  <a:pt x="16454" y="10555"/>
                </a:lnTo>
                <a:lnTo>
                  <a:pt x="21731" y="12728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32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3" name="CustomShape 86"/>
          <p:cNvSpPr/>
          <p:nvPr/>
        </p:nvSpPr>
        <p:spPr>
          <a:xfrm>
            <a:off x="4481640" y="2161080"/>
            <a:ext cx="16200" cy="20520"/>
          </a:xfrm>
          <a:custGeom>
            <a:avLst/>
            <a:gdLst/>
            <a:ahLst/>
            <a:rect l="l" t="t" r="r" b="b"/>
            <a:pathLst>
              <a:path w="12417" h="15522">
                <a:moveTo>
                  <a:pt x="6209" y="17075"/>
                </a:moveTo>
                <a:lnTo>
                  <a:pt x="7140" y="11487"/>
                </a:lnTo>
                <a:lnTo>
                  <a:pt x="7140" y="9624"/>
                </a:lnTo>
                <a:lnTo>
                  <a:pt x="9313" y="6209"/>
                </a:lnTo>
                <a:lnTo>
                  <a:pt x="11487" y="4346"/>
                </a:lnTo>
                <a:lnTo>
                  <a:pt x="12418" y="0"/>
                </a:lnTo>
                <a:lnTo>
                  <a:pt x="9313" y="0"/>
                </a:lnTo>
                <a:lnTo>
                  <a:pt x="7140" y="4346"/>
                </a:lnTo>
                <a:lnTo>
                  <a:pt x="4036" y="7451"/>
                </a:lnTo>
                <a:lnTo>
                  <a:pt x="2173" y="9624"/>
                </a:lnTo>
                <a:lnTo>
                  <a:pt x="0" y="11487"/>
                </a:lnTo>
                <a:lnTo>
                  <a:pt x="0" y="13660"/>
                </a:lnTo>
                <a:lnTo>
                  <a:pt x="2173" y="14901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32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4" name="CustomShape 87"/>
          <p:cNvSpPr/>
          <p:nvPr/>
        </p:nvSpPr>
        <p:spPr>
          <a:xfrm>
            <a:off x="3998160" y="1253520"/>
            <a:ext cx="74880" cy="57960"/>
          </a:xfrm>
          <a:custGeom>
            <a:avLst/>
            <a:gdLst/>
            <a:ahLst/>
            <a:rect l="l" t="t" r="r" b="b"/>
            <a:pathLst>
              <a:path w="55880" h="43462">
                <a:moveTo>
                  <a:pt x="16764" y="37564"/>
                </a:moveTo>
                <a:lnTo>
                  <a:pt x="23904" y="45015"/>
                </a:lnTo>
                <a:lnTo>
                  <a:pt x="32286" y="45015"/>
                </a:lnTo>
                <a:lnTo>
                  <a:pt x="38495" y="44083"/>
                </a:lnTo>
                <a:lnTo>
                  <a:pt x="43773" y="44083"/>
                </a:lnTo>
                <a:lnTo>
                  <a:pt x="46877" y="41910"/>
                </a:lnTo>
                <a:lnTo>
                  <a:pt x="51224" y="36633"/>
                </a:lnTo>
                <a:lnTo>
                  <a:pt x="56191" y="36633"/>
                </a:lnTo>
                <a:lnTo>
                  <a:pt x="41600" y="22973"/>
                </a:lnTo>
                <a:lnTo>
                  <a:pt x="27009" y="10245"/>
                </a:lnTo>
                <a:lnTo>
                  <a:pt x="10555" y="0"/>
                </a:lnTo>
                <a:lnTo>
                  <a:pt x="12418" y="7140"/>
                </a:lnTo>
                <a:lnTo>
                  <a:pt x="12418" y="10245"/>
                </a:lnTo>
                <a:lnTo>
                  <a:pt x="14591" y="12418"/>
                </a:lnTo>
                <a:lnTo>
                  <a:pt x="16764" y="15522"/>
                </a:lnTo>
                <a:lnTo>
                  <a:pt x="0" y="25146"/>
                </a:lnTo>
                <a:lnTo>
                  <a:pt x="0" y="29182"/>
                </a:lnTo>
                <a:lnTo>
                  <a:pt x="9313" y="32286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32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5" name="CustomShape 88"/>
          <p:cNvSpPr/>
          <p:nvPr/>
        </p:nvSpPr>
        <p:spPr>
          <a:xfrm>
            <a:off x="4293720" y="1595160"/>
            <a:ext cx="33120" cy="28800"/>
          </a:xfrm>
          <a:custGeom>
            <a:avLst/>
            <a:gdLst/>
            <a:ahLst/>
            <a:rect l="l" t="t" r="r" b="b"/>
            <a:pathLst>
              <a:path w="24835" h="21731">
                <a:moveTo>
                  <a:pt x="24215" y="4346"/>
                </a:moveTo>
                <a:lnTo>
                  <a:pt x="19869" y="0"/>
                </a:lnTo>
                <a:lnTo>
                  <a:pt x="14591" y="6519"/>
                </a:lnTo>
                <a:lnTo>
                  <a:pt x="7451" y="9624"/>
                </a:lnTo>
                <a:lnTo>
                  <a:pt x="0" y="12728"/>
                </a:lnTo>
                <a:lnTo>
                  <a:pt x="0" y="17075"/>
                </a:lnTo>
                <a:lnTo>
                  <a:pt x="4346" y="17075"/>
                </a:lnTo>
                <a:lnTo>
                  <a:pt x="9624" y="20179"/>
                </a:lnTo>
                <a:lnTo>
                  <a:pt x="16764" y="22042"/>
                </a:lnTo>
                <a:lnTo>
                  <a:pt x="24215" y="24215"/>
                </a:lnTo>
                <a:lnTo>
                  <a:pt x="24215" y="20179"/>
                </a:lnTo>
                <a:lnTo>
                  <a:pt x="27319" y="20179"/>
                </a:lnTo>
                <a:lnTo>
                  <a:pt x="27319" y="14901"/>
                </a:lnTo>
                <a:lnTo>
                  <a:pt x="27319" y="11797"/>
                </a:lnTo>
                <a:lnTo>
                  <a:pt x="26077" y="7451"/>
                </a:lnTo>
                <a:lnTo>
                  <a:pt x="26077" y="6519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32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6" name="CustomShape 89"/>
          <p:cNvSpPr/>
          <p:nvPr/>
        </p:nvSpPr>
        <p:spPr>
          <a:xfrm>
            <a:off x="3836880" y="1052640"/>
            <a:ext cx="49680" cy="41400"/>
          </a:xfrm>
          <a:custGeom>
            <a:avLst/>
            <a:gdLst/>
            <a:ahLst/>
            <a:rect l="l" t="t" r="r" b="b"/>
            <a:pathLst>
              <a:path w="37253" h="31044">
                <a:moveTo>
                  <a:pt x="19869" y="33528"/>
                </a:moveTo>
                <a:lnTo>
                  <a:pt x="25146" y="31665"/>
                </a:lnTo>
                <a:lnTo>
                  <a:pt x="30424" y="31665"/>
                </a:lnTo>
                <a:lnTo>
                  <a:pt x="34460" y="29492"/>
                </a:lnTo>
                <a:lnTo>
                  <a:pt x="39737" y="29492"/>
                </a:lnTo>
                <a:lnTo>
                  <a:pt x="39737" y="22042"/>
                </a:lnTo>
                <a:lnTo>
                  <a:pt x="37564" y="16764"/>
                </a:lnTo>
                <a:lnTo>
                  <a:pt x="37564" y="12728"/>
                </a:lnTo>
                <a:lnTo>
                  <a:pt x="36633" y="7451"/>
                </a:lnTo>
                <a:lnTo>
                  <a:pt x="30424" y="4346"/>
                </a:lnTo>
                <a:lnTo>
                  <a:pt x="22973" y="2173"/>
                </a:lnTo>
                <a:lnTo>
                  <a:pt x="15833" y="0"/>
                </a:lnTo>
                <a:lnTo>
                  <a:pt x="7451" y="0"/>
                </a:lnTo>
                <a:lnTo>
                  <a:pt x="0" y="16764"/>
                </a:lnTo>
                <a:lnTo>
                  <a:pt x="10555" y="24215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32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7" name="CustomShape 90"/>
          <p:cNvSpPr/>
          <p:nvPr/>
        </p:nvSpPr>
        <p:spPr>
          <a:xfrm>
            <a:off x="2666160" y="1690200"/>
            <a:ext cx="24840" cy="12240"/>
          </a:xfrm>
          <a:custGeom>
            <a:avLst/>
            <a:gdLst/>
            <a:ahLst/>
            <a:rect l="l" t="t" r="r" b="b"/>
            <a:pathLst>
              <a:path w="18626" h="9313">
                <a:moveTo>
                  <a:pt x="4346" y="3104"/>
                </a:moveTo>
                <a:lnTo>
                  <a:pt x="7451" y="5278"/>
                </a:lnTo>
                <a:lnTo>
                  <a:pt x="11486" y="8382"/>
                </a:lnTo>
                <a:lnTo>
                  <a:pt x="16764" y="10555"/>
                </a:lnTo>
                <a:lnTo>
                  <a:pt x="16764" y="7451"/>
                </a:lnTo>
                <a:lnTo>
                  <a:pt x="20800" y="7451"/>
                </a:lnTo>
                <a:lnTo>
                  <a:pt x="20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32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8" name="CustomShape 91"/>
          <p:cNvSpPr/>
          <p:nvPr/>
        </p:nvSpPr>
        <p:spPr>
          <a:xfrm>
            <a:off x="2935440" y="1785960"/>
            <a:ext cx="41400" cy="45720"/>
          </a:xfrm>
          <a:custGeom>
            <a:avLst/>
            <a:gdLst/>
            <a:ahLst/>
            <a:rect l="l" t="t" r="r" b="b"/>
            <a:pathLst>
              <a:path w="31044" h="34149">
                <a:moveTo>
                  <a:pt x="21731" y="3104"/>
                </a:moveTo>
                <a:lnTo>
                  <a:pt x="16764" y="5278"/>
                </a:lnTo>
                <a:lnTo>
                  <a:pt x="13349" y="7451"/>
                </a:lnTo>
                <a:lnTo>
                  <a:pt x="0" y="12728"/>
                </a:lnTo>
                <a:lnTo>
                  <a:pt x="2173" y="18006"/>
                </a:lnTo>
                <a:lnTo>
                  <a:pt x="2173" y="23283"/>
                </a:lnTo>
                <a:lnTo>
                  <a:pt x="4036" y="29492"/>
                </a:lnTo>
                <a:lnTo>
                  <a:pt x="6209" y="32597"/>
                </a:lnTo>
                <a:lnTo>
                  <a:pt x="9313" y="36943"/>
                </a:lnTo>
                <a:lnTo>
                  <a:pt x="11487" y="34770"/>
                </a:lnTo>
                <a:lnTo>
                  <a:pt x="18627" y="30424"/>
                </a:lnTo>
                <a:lnTo>
                  <a:pt x="26077" y="25146"/>
                </a:lnTo>
                <a:lnTo>
                  <a:pt x="31355" y="15833"/>
                </a:lnTo>
                <a:lnTo>
                  <a:pt x="31355" y="8382"/>
                </a:lnTo>
                <a:lnTo>
                  <a:pt x="26077" y="0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32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9" name="CustomShape 92"/>
          <p:cNvSpPr/>
          <p:nvPr/>
        </p:nvSpPr>
        <p:spPr>
          <a:xfrm>
            <a:off x="3616560" y="1075320"/>
            <a:ext cx="329760" cy="229320"/>
          </a:xfrm>
          <a:custGeom>
            <a:avLst/>
            <a:gdLst/>
            <a:ahLst/>
            <a:rect l="l" t="t" r="r" b="b"/>
            <a:pathLst>
              <a:path w="245252" h="170745">
                <a:moveTo>
                  <a:pt x="7451" y="86304"/>
                </a:moveTo>
                <a:lnTo>
                  <a:pt x="12418" y="96859"/>
                </a:lnTo>
                <a:lnTo>
                  <a:pt x="14591" y="108346"/>
                </a:lnTo>
                <a:lnTo>
                  <a:pt x="30424" y="108346"/>
                </a:lnTo>
                <a:lnTo>
                  <a:pt x="43773" y="108346"/>
                </a:lnTo>
                <a:lnTo>
                  <a:pt x="49982" y="108346"/>
                </a:lnTo>
                <a:lnTo>
                  <a:pt x="63641" y="110519"/>
                </a:lnTo>
                <a:lnTo>
                  <a:pt x="70782" y="111450"/>
                </a:lnTo>
                <a:lnTo>
                  <a:pt x="76059" y="115486"/>
                </a:lnTo>
                <a:lnTo>
                  <a:pt x="83510" y="120763"/>
                </a:lnTo>
                <a:lnTo>
                  <a:pt x="83510" y="125110"/>
                </a:lnTo>
                <a:lnTo>
                  <a:pt x="66746" y="126041"/>
                </a:lnTo>
                <a:lnTo>
                  <a:pt x="49982" y="128214"/>
                </a:lnTo>
                <a:lnTo>
                  <a:pt x="36633" y="132560"/>
                </a:lnTo>
                <a:lnTo>
                  <a:pt x="27009" y="140942"/>
                </a:lnTo>
                <a:lnTo>
                  <a:pt x="22973" y="140942"/>
                </a:lnTo>
                <a:lnTo>
                  <a:pt x="29182" y="152429"/>
                </a:lnTo>
                <a:lnTo>
                  <a:pt x="37564" y="157706"/>
                </a:lnTo>
                <a:lnTo>
                  <a:pt x="46877" y="159880"/>
                </a:lnTo>
                <a:lnTo>
                  <a:pt x="57432" y="161742"/>
                </a:lnTo>
                <a:lnTo>
                  <a:pt x="70782" y="164847"/>
                </a:lnTo>
                <a:lnTo>
                  <a:pt x="95928" y="172297"/>
                </a:lnTo>
                <a:lnTo>
                  <a:pt x="117659" y="172297"/>
                </a:lnTo>
                <a:lnTo>
                  <a:pt x="137527" y="169193"/>
                </a:lnTo>
                <a:lnTo>
                  <a:pt x="157396" y="162984"/>
                </a:lnTo>
                <a:lnTo>
                  <a:pt x="178196" y="159880"/>
                </a:lnTo>
                <a:lnTo>
                  <a:pt x="195891" y="161742"/>
                </a:lnTo>
                <a:lnTo>
                  <a:pt x="214828" y="169193"/>
                </a:lnTo>
                <a:lnTo>
                  <a:pt x="225073" y="169193"/>
                </a:lnTo>
                <a:lnTo>
                  <a:pt x="234387" y="167020"/>
                </a:lnTo>
                <a:lnTo>
                  <a:pt x="244010" y="164847"/>
                </a:lnTo>
                <a:lnTo>
                  <a:pt x="241837" y="159880"/>
                </a:lnTo>
                <a:lnTo>
                  <a:pt x="241837" y="157706"/>
                </a:lnTo>
                <a:lnTo>
                  <a:pt x="241837" y="154602"/>
                </a:lnTo>
                <a:lnTo>
                  <a:pt x="239664" y="154602"/>
                </a:lnTo>
                <a:lnTo>
                  <a:pt x="237491" y="152429"/>
                </a:lnTo>
                <a:lnTo>
                  <a:pt x="234387" y="148083"/>
                </a:lnTo>
                <a:lnTo>
                  <a:pt x="234387" y="140942"/>
                </a:lnTo>
                <a:lnTo>
                  <a:pt x="237491" y="142805"/>
                </a:lnTo>
                <a:lnTo>
                  <a:pt x="239664" y="144978"/>
                </a:lnTo>
                <a:lnTo>
                  <a:pt x="241837" y="147151"/>
                </a:lnTo>
                <a:lnTo>
                  <a:pt x="244010" y="148083"/>
                </a:lnTo>
                <a:lnTo>
                  <a:pt x="247115" y="148083"/>
                </a:lnTo>
                <a:lnTo>
                  <a:pt x="244942" y="132560"/>
                </a:lnTo>
                <a:lnTo>
                  <a:pt x="239664" y="122937"/>
                </a:lnTo>
                <a:lnTo>
                  <a:pt x="230351" y="115486"/>
                </a:lnTo>
                <a:lnTo>
                  <a:pt x="219796" y="113623"/>
                </a:lnTo>
                <a:lnTo>
                  <a:pt x="203342" y="111450"/>
                </a:lnTo>
                <a:lnTo>
                  <a:pt x="198064" y="83199"/>
                </a:lnTo>
                <a:lnTo>
                  <a:pt x="192787" y="54638"/>
                </a:lnTo>
                <a:lnTo>
                  <a:pt x="185647" y="32597"/>
                </a:lnTo>
                <a:lnTo>
                  <a:pt x="171987" y="14901"/>
                </a:lnTo>
                <a:lnTo>
                  <a:pt x="150256" y="0"/>
                </a:lnTo>
                <a:lnTo>
                  <a:pt x="144978" y="10555"/>
                </a:lnTo>
                <a:lnTo>
                  <a:pt x="143736" y="22042"/>
                </a:lnTo>
                <a:lnTo>
                  <a:pt x="150256" y="32597"/>
                </a:lnTo>
                <a:lnTo>
                  <a:pt x="150256" y="40048"/>
                </a:lnTo>
                <a:lnTo>
                  <a:pt x="150256" y="46256"/>
                </a:lnTo>
                <a:lnTo>
                  <a:pt x="149014" y="51534"/>
                </a:lnTo>
                <a:lnTo>
                  <a:pt x="146841" y="56812"/>
                </a:lnTo>
                <a:lnTo>
                  <a:pt x="141874" y="49361"/>
                </a:lnTo>
                <a:lnTo>
                  <a:pt x="134423" y="38806"/>
                </a:lnTo>
                <a:lnTo>
                  <a:pt x="127283" y="24215"/>
                </a:lnTo>
                <a:lnTo>
                  <a:pt x="122005" y="25457"/>
                </a:lnTo>
                <a:lnTo>
                  <a:pt x="115796" y="25457"/>
                </a:lnTo>
                <a:lnTo>
                  <a:pt x="114555" y="27319"/>
                </a:lnTo>
                <a:lnTo>
                  <a:pt x="110519" y="29492"/>
                </a:lnTo>
                <a:lnTo>
                  <a:pt x="108346" y="31666"/>
                </a:lnTo>
                <a:lnTo>
                  <a:pt x="107414" y="36943"/>
                </a:lnTo>
                <a:lnTo>
                  <a:pt x="103068" y="32597"/>
                </a:lnTo>
                <a:lnTo>
                  <a:pt x="99964" y="31666"/>
                </a:lnTo>
                <a:lnTo>
                  <a:pt x="98101" y="27319"/>
                </a:lnTo>
                <a:lnTo>
                  <a:pt x="95928" y="24215"/>
                </a:lnTo>
                <a:lnTo>
                  <a:pt x="93755" y="22042"/>
                </a:lnTo>
                <a:lnTo>
                  <a:pt x="90650" y="20179"/>
                </a:lnTo>
                <a:lnTo>
                  <a:pt x="83510" y="20179"/>
                </a:lnTo>
                <a:lnTo>
                  <a:pt x="72023" y="20179"/>
                </a:lnTo>
                <a:lnTo>
                  <a:pt x="59295" y="20179"/>
                </a:lnTo>
                <a:lnTo>
                  <a:pt x="49982" y="20179"/>
                </a:lnTo>
                <a:lnTo>
                  <a:pt x="49982" y="16764"/>
                </a:lnTo>
                <a:lnTo>
                  <a:pt x="49050" y="14901"/>
                </a:lnTo>
                <a:lnTo>
                  <a:pt x="49050" y="12728"/>
                </a:lnTo>
                <a:lnTo>
                  <a:pt x="49982" y="12728"/>
                </a:lnTo>
                <a:lnTo>
                  <a:pt x="49982" y="10555"/>
                </a:lnTo>
                <a:lnTo>
                  <a:pt x="49982" y="7451"/>
                </a:lnTo>
                <a:lnTo>
                  <a:pt x="46877" y="7451"/>
                </a:lnTo>
                <a:lnTo>
                  <a:pt x="34459" y="5278"/>
                </a:lnTo>
                <a:lnTo>
                  <a:pt x="22973" y="12728"/>
                </a:lnTo>
                <a:lnTo>
                  <a:pt x="14591" y="24215"/>
                </a:lnTo>
                <a:lnTo>
                  <a:pt x="7451" y="36943"/>
                </a:lnTo>
                <a:lnTo>
                  <a:pt x="0" y="47498"/>
                </a:lnTo>
                <a:lnTo>
                  <a:pt x="0" y="66125"/>
                </a:lnTo>
                <a:lnTo>
                  <a:pt x="3104" y="76680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32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0" name="CustomShape 93"/>
          <p:cNvSpPr/>
          <p:nvPr/>
        </p:nvSpPr>
        <p:spPr>
          <a:xfrm>
            <a:off x="2625480" y="1524600"/>
            <a:ext cx="49680" cy="37080"/>
          </a:xfrm>
          <a:custGeom>
            <a:avLst/>
            <a:gdLst/>
            <a:ahLst/>
            <a:rect l="l" t="t" r="r" b="b"/>
            <a:pathLst>
              <a:path w="37253" h="27940">
                <a:moveTo>
                  <a:pt x="32286" y="23283"/>
                </a:moveTo>
                <a:lnTo>
                  <a:pt x="36322" y="23283"/>
                </a:lnTo>
                <a:lnTo>
                  <a:pt x="39737" y="19869"/>
                </a:lnTo>
                <a:lnTo>
                  <a:pt x="30113" y="8382"/>
                </a:lnTo>
                <a:lnTo>
                  <a:pt x="17695" y="3104"/>
                </a:lnTo>
                <a:lnTo>
                  <a:pt x="0" y="0"/>
                </a:lnTo>
                <a:lnTo>
                  <a:pt x="0" y="7451"/>
                </a:lnTo>
                <a:lnTo>
                  <a:pt x="0" y="10555"/>
                </a:lnTo>
                <a:lnTo>
                  <a:pt x="3104" y="14901"/>
                </a:lnTo>
                <a:lnTo>
                  <a:pt x="5278" y="15833"/>
                </a:lnTo>
                <a:lnTo>
                  <a:pt x="10555" y="18006"/>
                </a:lnTo>
                <a:lnTo>
                  <a:pt x="14591" y="22042"/>
                </a:lnTo>
                <a:lnTo>
                  <a:pt x="19869" y="25146"/>
                </a:lnTo>
                <a:lnTo>
                  <a:pt x="22973" y="29492"/>
                </a:lnTo>
                <a:lnTo>
                  <a:pt x="29182" y="27319"/>
                </a:lnTo>
                <a:lnTo>
                  <a:pt x="30113" y="25146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32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1" name="CustomShape 94"/>
          <p:cNvSpPr/>
          <p:nvPr/>
        </p:nvSpPr>
        <p:spPr>
          <a:xfrm>
            <a:off x="4228200" y="1465200"/>
            <a:ext cx="124920" cy="116640"/>
          </a:xfrm>
          <a:custGeom>
            <a:avLst/>
            <a:gdLst/>
            <a:ahLst/>
            <a:rect l="l" t="t" r="r" b="b"/>
            <a:pathLst>
              <a:path w="93133" h="86924">
                <a:moveTo>
                  <a:pt x="60226" y="29492"/>
                </a:moveTo>
                <a:lnTo>
                  <a:pt x="39427" y="29492"/>
                </a:lnTo>
                <a:lnTo>
                  <a:pt x="39427" y="22042"/>
                </a:lnTo>
                <a:lnTo>
                  <a:pt x="39427" y="15833"/>
                </a:lnTo>
                <a:lnTo>
                  <a:pt x="38495" y="12728"/>
                </a:lnTo>
                <a:lnTo>
                  <a:pt x="36322" y="8382"/>
                </a:lnTo>
                <a:lnTo>
                  <a:pt x="36322" y="0"/>
                </a:lnTo>
                <a:lnTo>
                  <a:pt x="24836" y="10555"/>
                </a:lnTo>
                <a:lnTo>
                  <a:pt x="17695" y="25146"/>
                </a:lnTo>
                <a:lnTo>
                  <a:pt x="10245" y="40048"/>
                </a:lnTo>
                <a:lnTo>
                  <a:pt x="0" y="52465"/>
                </a:lnTo>
                <a:lnTo>
                  <a:pt x="3104" y="56812"/>
                </a:lnTo>
                <a:lnTo>
                  <a:pt x="7140" y="58985"/>
                </a:lnTo>
                <a:lnTo>
                  <a:pt x="9313" y="58985"/>
                </a:lnTo>
                <a:lnTo>
                  <a:pt x="12418" y="59916"/>
                </a:lnTo>
                <a:lnTo>
                  <a:pt x="16454" y="59916"/>
                </a:lnTo>
                <a:lnTo>
                  <a:pt x="19558" y="62089"/>
                </a:lnTo>
                <a:lnTo>
                  <a:pt x="24836" y="63952"/>
                </a:lnTo>
                <a:lnTo>
                  <a:pt x="27009" y="69229"/>
                </a:lnTo>
                <a:lnTo>
                  <a:pt x="29182" y="73576"/>
                </a:lnTo>
                <a:lnTo>
                  <a:pt x="31045" y="76680"/>
                </a:lnTo>
                <a:lnTo>
                  <a:pt x="29182" y="81026"/>
                </a:lnTo>
                <a:lnTo>
                  <a:pt x="29182" y="84131"/>
                </a:lnTo>
                <a:lnTo>
                  <a:pt x="29182" y="89408"/>
                </a:lnTo>
                <a:lnTo>
                  <a:pt x="43773" y="84131"/>
                </a:lnTo>
                <a:lnTo>
                  <a:pt x="54018" y="74507"/>
                </a:lnTo>
                <a:lnTo>
                  <a:pt x="60226" y="59916"/>
                </a:lnTo>
                <a:lnTo>
                  <a:pt x="65504" y="63952"/>
                </a:lnTo>
                <a:lnTo>
                  <a:pt x="68608" y="66125"/>
                </a:lnTo>
                <a:lnTo>
                  <a:pt x="72955" y="69229"/>
                </a:lnTo>
                <a:lnTo>
                  <a:pt x="72955" y="71403"/>
                </a:lnTo>
                <a:lnTo>
                  <a:pt x="72955" y="74507"/>
                </a:lnTo>
                <a:lnTo>
                  <a:pt x="72955" y="81026"/>
                </a:lnTo>
                <a:lnTo>
                  <a:pt x="72955" y="86304"/>
                </a:lnTo>
                <a:lnTo>
                  <a:pt x="77922" y="84131"/>
                </a:lnTo>
                <a:lnTo>
                  <a:pt x="83199" y="84131"/>
                </a:lnTo>
                <a:lnTo>
                  <a:pt x="85373" y="84131"/>
                </a:lnTo>
                <a:lnTo>
                  <a:pt x="87546" y="81958"/>
                </a:lnTo>
                <a:lnTo>
                  <a:pt x="89408" y="81026"/>
                </a:lnTo>
                <a:lnTo>
                  <a:pt x="92513" y="76680"/>
                </a:lnTo>
                <a:lnTo>
                  <a:pt x="94686" y="74507"/>
                </a:lnTo>
                <a:lnTo>
                  <a:pt x="94686" y="73576"/>
                </a:lnTo>
                <a:lnTo>
                  <a:pt x="95617" y="71403"/>
                </a:lnTo>
                <a:lnTo>
                  <a:pt x="95617" y="69229"/>
                </a:lnTo>
                <a:lnTo>
                  <a:pt x="77922" y="49361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32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2" name="CustomShape 95"/>
          <p:cNvSpPr/>
          <p:nvPr/>
        </p:nvSpPr>
        <p:spPr>
          <a:xfrm>
            <a:off x="4746960" y="2019240"/>
            <a:ext cx="124920" cy="150120"/>
          </a:xfrm>
          <a:custGeom>
            <a:avLst/>
            <a:gdLst/>
            <a:ahLst/>
            <a:rect l="l" t="t" r="r" b="b"/>
            <a:pathLst>
              <a:path w="93133" h="111760">
                <a:moveTo>
                  <a:pt x="54018" y="51534"/>
                </a:moveTo>
                <a:lnTo>
                  <a:pt x="53086" y="39116"/>
                </a:lnTo>
                <a:lnTo>
                  <a:pt x="50913" y="28561"/>
                </a:lnTo>
                <a:lnTo>
                  <a:pt x="50913" y="14901"/>
                </a:lnTo>
                <a:lnTo>
                  <a:pt x="50913" y="0"/>
                </a:lnTo>
                <a:lnTo>
                  <a:pt x="39427" y="0"/>
                </a:lnTo>
                <a:lnTo>
                  <a:pt x="29182" y="24215"/>
                </a:lnTo>
                <a:lnTo>
                  <a:pt x="21731" y="48430"/>
                </a:lnTo>
                <a:lnTo>
                  <a:pt x="10245" y="70471"/>
                </a:lnTo>
                <a:lnTo>
                  <a:pt x="0" y="85062"/>
                </a:lnTo>
                <a:lnTo>
                  <a:pt x="4036" y="88477"/>
                </a:lnTo>
                <a:lnTo>
                  <a:pt x="9313" y="90340"/>
                </a:lnTo>
                <a:lnTo>
                  <a:pt x="14591" y="90340"/>
                </a:lnTo>
                <a:lnTo>
                  <a:pt x="19558" y="92513"/>
                </a:lnTo>
                <a:lnTo>
                  <a:pt x="23904" y="92513"/>
                </a:lnTo>
                <a:lnTo>
                  <a:pt x="27009" y="92513"/>
                </a:lnTo>
                <a:lnTo>
                  <a:pt x="36322" y="92513"/>
                </a:lnTo>
                <a:lnTo>
                  <a:pt x="41600" y="92513"/>
                </a:lnTo>
                <a:lnTo>
                  <a:pt x="45635" y="94686"/>
                </a:lnTo>
                <a:lnTo>
                  <a:pt x="46877" y="95617"/>
                </a:lnTo>
                <a:lnTo>
                  <a:pt x="46877" y="97790"/>
                </a:lnTo>
                <a:lnTo>
                  <a:pt x="46877" y="103068"/>
                </a:lnTo>
                <a:lnTo>
                  <a:pt x="46877" y="108346"/>
                </a:lnTo>
                <a:lnTo>
                  <a:pt x="56191" y="103068"/>
                </a:lnTo>
                <a:lnTo>
                  <a:pt x="63331" y="95617"/>
                </a:lnTo>
                <a:lnTo>
                  <a:pt x="70782" y="88477"/>
                </a:lnTo>
                <a:lnTo>
                  <a:pt x="74817" y="88477"/>
                </a:lnTo>
                <a:lnTo>
                  <a:pt x="74817" y="92513"/>
                </a:lnTo>
                <a:lnTo>
                  <a:pt x="74817" y="95617"/>
                </a:lnTo>
                <a:lnTo>
                  <a:pt x="72955" y="97790"/>
                </a:lnTo>
                <a:lnTo>
                  <a:pt x="72955" y="99964"/>
                </a:lnTo>
                <a:lnTo>
                  <a:pt x="70782" y="100895"/>
                </a:lnTo>
                <a:lnTo>
                  <a:pt x="70782" y="108346"/>
                </a:lnTo>
                <a:lnTo>
                  <a:pt x="74817" y="107104"/>
                </a:lnTo>
                <a:lnTo>
                  <a:pt x="76059" y="107104"/>
                </a:lnTo>
                <a:lnTo>
                  <a:pt x="76059" y="105241"/>
                </a:lnTo>
                <a:lnTo>
                  <a:pt x="77922" y="105241"/>
                </a:lnTo>
                <a:lnTo>
                  <a:pt x="80095" y="100895"/>
                </a:lnTo>
                <a:lnTo>
                  <a:pt x="80095" y="103068"/>
                </a:lnTo>
                <a:lnTo>
                  <a:pt x="82268" y="105241"/>
                </a:lnTo>
                <a:lnTo>
                  <a:pt x="82268" y="107104"/>
                </a:lnTo>
                <a:lnTo>
                  <a:pt x="82268" y="108346"/>
                </a:lnTo>
                <a:lnTo>
                  <a:pt x="83200" y="112381"/>
                </a:lnTo>
                <a:lnTo>
                  <a:pt x="87546" y="112381"/>
                </a:lnTo>
                <a:lnTo>
                  <a:pt x="89408" y="99964"/>
                </a:lnTo>
                <a:lnTo>
                  <a:pt x="92513" y="87235"/>
                </a:lnTo>
                <a:lnTo>
                  <a:pt x="94686" y="75749"/>
                </a:lnTo>
                <a:lnTo>
                  <a:pt x="92513" y="73576"/>
                </a:lnTo>
                <a:lnTo>
                  <a:pt x="90650" y="73576"/>
                </a:lnTo>
                <a:lnTo>
                  <a:pt x="89408" y="73576"/>
                </a:lnTo>
                <a:lnTo>
                  <a:pt x="87546" y="73576"/>
                </a:lnTo>
                <a:lnTo>
                  <a:pt x="85373" y="73576"/>
                </a:lnTo>
                <a:lnTo>
                  <a:pt x="83200" y="72644"/>
                </a:lnTo>
                <a:lnTo>
                  <a:pt x="74817" y="72644"/>
                </a:lnTo>
                <a:lnTo>
                  <a:pt x="74817" y="51534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32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3" name="CustomShape 96"/>
          <p:cNvSpPr/>
          <p:nvPr/>
        </p:nvSpPr>
        <p:spPr>
          <a:xfrm>
            <a:off x="4438440" y="1333800"/>
            <a:ext cx="37080" cy="54000"/>
          </a:xfrm>
          <a:custGeom>
            <a:avLst/>
            <a:gdLst/>
            <a:ahLst/>
            <a:rect l="l" t="t" r="r" b="b"/>
            <a:pathLst>
              <a:path w="27940" h="40357">
                <a:moveTo>
                  <a:pt x="4346" y="42221"/>
                </a:moveTo>
                <a:lnTo>
                  <a:pt x="12418" y="40979"/>
                </a:lnTo>
                <a:lnTo>
                  <a:pt x="18937" y="40979"/>
                </a:lnTo>
                <a:lnTo>
                  <a:pt x="23904" y="39116"/>
                </a:lnTo>
                <a:lnTo>
                  <a:pt x="29182" y="36943"/>
                </a:lnTo>
                <a:lnTo>
                  <a:pt x="27009" y="29492"/>
                </a:lnTo>
                <a:lnTo>
                  <a:pt x="26077" y="24215"/>
                </a:lnTo>
                <a:lnTo>
                  <a:pt x="23904" y="18937"/>
                </a:lnTo>
                <a:lnTo>
                  <a:pt x="19869" y="12728"/>
                </a:lnTo>
                <a:lnTo>
                  <a:pt x="18937" y="9624"/>
                </a:lnTo>
                <a:lnTo>
                  <a:pt x="18937" y="7451"/>
                </a:lnTo>
                <a:lnTo>
                  <a:pt x="18937" y="5278"/>
                </a:lnTo>
                <a:lnTo>
                  <a:pt x="16764" y="4346"/>
                </a:lnTo>
                <a:lnTo>
                  <a:pt x="14591" y="4346"/>
                </a:lnTo>
                <a:lnTo>
                  <a:pt x="12418" y="2173"/>
                </a:lnTo>
                <a:lnTo>
                  <a:pt x="9313" y="0"/>
                </a:lnTo>
                <a:lnTo>
                  <a:pt x="5278" y="5278"/>
                </a:lnTo>
                <a:lnTo>
                  <a:pt x="4346" y="9624"/>
                </a:lnTo>
                <a:lnTo>
                  <a:pt x="0" y="12728"/>
                </a:lnTo>
                <a:lnTo>
                  <a:pt x="0" y="24215"/>
                </a:lnTo>
                <a:lnTo>
                  <a:pt x="2173" y="33839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32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4" name="CustomShape 97"/>
          <p:cNvSpPr/>
          <p:nvPr/>
        </p:nvSpPr>
        <p:spPr>
          <a:xfrm>
            <a:off x="4335840" y="1933200"/>
            <a:ext cx="20520" cy="12240"/>
          </a:xfrm>
          <a:custGeom>
            <a:avLst/>
            <a:gdLst/>
            <a:ahLst/>
            <a:rect l="l" t="t" r="r" b="b"/>
            <a:pathLst>
              <a:path w="15522" h="9313">
                <a:moveTo>
                  <a:pt x="0" y="11487"/>
                </a:moveTo>
                <a:lnTo>
                  <a:pt x="5278" y="11487"/>
                </a:lnTo>
                <a:lnTo>
                  <a:pt x="7451" y="9313"/>
                </a:lnTo>
                <a:lnTo>
                  <a:pt x="9313" y="9313"/>
                </a:lnTo>
                <a:lnTo>
                  <a:pt x="10555" y="9313"/>
                </a:lnTo>
                <a:lnTo>
                  <a:pt x="12418" y="7451"/>
                </a:lnTo>
                <a:lnTo>
                  <a:pt x="15522" y="7451"/>
                </a:lnTo>
                <a:lnTo>
                  <a:pt x="1552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32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5" name="CustomShape 98"/>
          <p:cNvSpPr/>
          <p:nvPr/>
        </p:nvSpPr>
        <p:spPr>
          <a:xfrm>
            <a:off x="4858920" y="1292760"/>
            <a:ext cx="54000" cy="45720"/>
          </a:xfrm>
          <a:custGeom>
            <a:avLst/>
            <a:gdLst/>
            <a:ahLst/>
            <a:rect l="l" t="t" r="r" b="b"/>
            <a:pathLst>
              <a:path w="40357" h="34149">
                <a:moveTo>
                  <a:pt x="13660" y="25457"/>
                </a:moveTo>
                <a:lnTo>
                  <a:pt x="18937" y="30424"/>
                </a:lnTo>
                <a:lnTo>
                  <a:pt x="23904" y="35701"/>
                </a:lnTo>
                <a:lnTo>
                  <a:pt x="27009" y="34770"/>
                </a:lnTo>
                <a:lnTo>
                  <a:pt x="29182" y="32597"/>
                </a:lnTo>
                <a:lnTo>
                  <a:pt x="31355" y="32597"/>
                </a:lnTo>
                <a:lnTo>
                  <a:pt x="33528" y="32597"/>
                </a:lnTo>
                <a:lnTo>
                  <a:pt x="33528" y="30424"/>
                </a:lnTo>
                <a:lnTo>
                  <a:pt x="36633" y="27319"/>
                </a:lnTo>
                <a:lnTo>
                  <a:pt x="36633" y="25457"/>
                </a:lnTo>
                <a:lnTo>
                  <a:pt x="38495" y="25457"/>
                </a:lnTo>
                <a:lnTo>
                  <a:pt x="38495" y="23283"/>
                </a:lnTo>
                <a:lnTo>
                  <a:pt x="40668" y="20179"/>
                </a:lnTo>
                <a:lnTo>
                  <a:pt x="34459" y="14901"/>
                </a:lnTo>
                <a:lnTo>
                  <a:pt x="29182" y="10555"/>
                </a:lnTo>
                <a:lnTo>
                  <a:pt x="26077" y="7451"/>
                </a:lnTo>
                <a:lnTo>
                  <a:pt x="18937" y="3104"/>
                </a:lnTo>
                <a:lnTo>
                  <a:pt x="11487" y="0"/>
                </a:lnTo>
                <a:lnTo>
                  <a:pt x="9313" y="1242"/>
                </a:lnTo>
                <a:lnTo>
                  <a:pt x="7451" y="3104"/>
                </a:lnTo>
                <a:lnTo>
                  <a:pt x="4346" y="3104"/>
                </a:lnTo>
                <a:lnTo>
                  <a:pt x="0" y="15833"/>
                </a:lnTo>
                <a:lnTo>
                  <a:pt x="6209" y="20179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32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6" name="CustomShape 99"/>
          <p:cNvSpPr/>
          <p:nvPr/>
        </p:nvSpPr>
        <p:spPr>
          <a:xfrm>
            <a:off x="4424400" y="1551240"/>
            <a:ext cx="16200" cy="20520"/>
          </a:xfrm>
          <a:custGeom>
            <a:avLst/>
            <a:gdLst/>
            <a:ahLst/>
            <a:rect l="l" t="t" r="r" b="b"/>
            <a:pathLst>
              <a:path w="12417" h="15522">
                <a:moveTo>
                  <a:pt x="4967" y="17075"/>
                </a:moveTo>
                <a:lnTo>
                  <a:pt x="7140" y="14901"/>
                </a:lnTo>
                <a:lnTo>
                  <a:pt x="8072" y="14901"/>
                </a:lnTo>
                <a:lnTo>
                  <a:pt x="10245" y="12728"/>
                </a:lnTo>
                <a:lnTo>
                  <a:pt x="12418" y="10555"/>
                </a:lnTo>
                <a:lnTo>
                  <a:pt x="14591" y="9624"/>
                </a:lnTo>
                <a:lnTo>
                  <a:pt x="14591" y="7451"/>
                </a:lnTo>
                <a:lnTo>
                  <a:pt x="14591" y="5278"/>
                </a:lnTo>
                <a:lnTo>
                  <a:pt x="10245" y="5278"/>
                </a:lnTo>
                <a:lnTo>
                  <a:pt x="8072" y="3415"/>
                </a:lnTo>
                <a:lnTo>
                  <a:pt x="7140" y="2173"/>
                </a:lnTo>
                <a:lnTo>
                  <a:pt x="3104" y="0"/>
                </a:lnTo>
                <a:lnTo>
                  <a:pt x="931" y="5278"/>
                </a:lnTo>
                <a:lnTo>
                  <a:pt x="0" y="7451"/>
                </a:lnTo>
                <a:lnTo>
                  <a:pt x="0" y="10555"/>
                </a:lnTo>
                <a:lnTo>
                  <a:pt x="0" y="17075"/>
                </a:lnTo>
                <a:lnTo>
                  <a:pt x="3104" y="17075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32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7" name="CustomShape 100"/>
          <p:cNvSpPr/>
          <p:nvPr/>
        </p:nvSpPr>
        <p:spPr>
          <a:xfrm>
            <a:off x="4352760" y="1612440"/>
            <a:ext cx="28800" cy="37080"/>
          </a:xfrm>
          <a:custGeom>
            <a:avLst/>
            <a:gdLst/>
            <a:ahLst/>
            <a:rect l="l" t="t" r="r" b="b"/>
            <a:pathLst>
              <a:path w="21731" h="27940">
                <a:moveTo>
                  <a:pt x="2173" y="13660"/>
                </a:moveTo>
                <a:lnTo>
                  <a:pt x="2173" y="14591"/>
                </a:lnTo>
                <a:lnTo>
                  <a:pt x="2173" y="16764"/>
                </a:lnTo>
                <a:lnTo>
                  <a:pt x="0" y="21110"/>
                </a:lnTo>
                <a:lnTo>
                  <a:pt x="2173" y="22042"/>
                </a:lnTo>
                <a:lnTo>
                  <a:pt x="2173" y="24215"/>
                </a:lnTo>
                <a:lnTo>
                  <a:pt x="3104" y="24215"/>
                </a:lnTo>
                <a:lnTo>
                  <a:pt x="3104" y="28251"/>
                </a:lnTo>
                <a:lnTo>
                  <a:pt x="9624" y="28251"/>
                </a:lnTo>
                <a:lnTo>
                  <a:pt x="14591" y="26388"/>
                </a:lnTo>
                <a:lnTo>
                  <a:pt x="16764" y="26388"/>
                </a:lnTo>
                <a:lnTo>
                  <a:pt x="19869" y="24215"/>
                </a:lnTo>
                <a:lnTo>
                  <a:pt x="24215" y="24215"/>
                </a:lnTo>
                <a:lnTo>
                  <a:pt x="22042" y="16764"/>
                </a:lnTo>
                <a:lnTo>
                  <a:pt x="17695" y="9313"/>
                </a:lnTo>
                <a:lnTo>
                  <a:pt x="12728" y="4346"/>
                </a:lnTo>
                <a:lnTo>
                  <a:pt x="7451" y="0"/>
                </a:lnTo>
                <a:lnTo>
                  <a:pt x="3104" y="11487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32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8" name="CustomShape 101"/>
          <p:cNvSpPr/>
          <p:nvPr/>
        </p:nvSpPr>
        <p:spPr>
          <a:xfrm>
            <a:off x="8643240" y="1903320"/>
            <a:ext cx="57960" cy="254520"/>
          </a:xfrm>
          <a:custGeom>
            <a:avLst/>
            <a:gdLst/>
            <a:ahLst/>
            <a:rect l="l" t="t" r="r" b="b"/>
            <a:pathLst>
              <a:path w="43462" h="189371">
                <a:moveTo>
                  <a:pt x="44704" y="130077"/>
                </a:moveTo>
                <a:lnTo>
                  <a:pt x="39427" y="108035"/>
                </a:lnTo>
                <a:lnTo>
                  <a:pt x="30113" y="88167"/>
                </a:lnTo>
                <a:lnTo>
                  <a:pt x="24836" y="70471"/>
                </a:lnTo>
                <a:lnTo>
                  <a:pt x="21731" y="51534"/>
                </a:lnTo>
                <a:lnTo>
                  <a:pt x="21731" y="35701"/>
                </a:lnTo>
                <a:lnTo>
                  <a:pt x="21731" y="18937"/>
                </a:lnTo>
                <a:lnTo>
                  <a:pt x="15522" y="6209"/>
                </a:lnTo>
                <a:lnTo>
                  <a:pt x="15522" y="4036"/>
                </a:lnTo>
                <a:lnTo>
                  <a:pt x="14591" y="4036"/>
                </a:lnTo>
                <a:lnTo>
                  <a:pt x="14591" y="2173"/>
                </a:lnTo>
                <a:lnTo>
                  <a:pt x="12418" y="0"/>
                </a:lnTo>
                <a:lnTo>
                  <a:pt x="10245" y="7451"/>
                </a:lnTo>
                <a:lnTo>
                  <a:pt x="9313" y="13660"/>
                </a:lnTo>
                <a:lnTo>
                  <a:pt x="7140" y="16764"/>
                </a:lnTo>
                <a:lnTo>
                  <a:pt x="5278" y="21110"/>
                </a:lnTo>
                <a:lnTo>
                  <a:pt x="3104" y="24215"/>
                </a:lnTo>
                <a:lnTo>
                  <a:pt x="0" y="29492"/>
                </a:lnTo>
                <a:lnTo>
                  <a:pt x="0" y="70471"/>
                </a:lnTo>
                <a:lnTo>
                  <a:pt x="3104" y="85993"/>
                </a:lnTo>
                <a:lnTo>
                  <a:pt x="3104" y="110208"/>
                </a:lnTo>
                <a:lnTo>
                  <a:pt x="3104" y="136596"/>
                </a:lnTo>
                <a:lnTo>
                  <a:pt x="3104" y="159569"/>
                </a:lnTo>
                <a:lnTo>
                  <a:pt x="5278" y="180679"/>
                </a:lnTo>
                <a:lnTo>
                  <a:pt x="9313" y="191235"/>
                </a:lnTo>
                <a:lnTo>
                  <a:pt x="12418" y="189061"/>
                </a:lnTo>
                <a:lnTo>
                  <a:pt x="14591" y="189061"/>
                </a:lnTo>
                <a:lnTo>
                  <a:pt x="19869" y="186888"/>
                </a:lnTo>
                <a:lnTo>
                  <a:pt x="22973" y="186888"/>
                </a:lnTo>
                <a:lnTo>
                  <a:pt x="29182" y="186888"/>
                </a:lnTo>
                <a:lnTo>
                  <a:pt x="24836" y="169193"/>
                </a:lnTo>
                <a:lnTo>
                  <a:pt x="22973" y="156465"/>
                </a:lnTo>
                <a:lnTo>
                  <a:pt x="19869" y="143736"/>
                </a:lnTo>
                <a:lnTo>
                  <a:pt x="19869" y="126972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32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9" name="CustomShape 102"/>
          <p:cNvSpPr/>
          <p:nvPr/>
        </p:nvSpPr>
        <p:spPr>
          <a:xfrm>
            <a:off x="3347640" y="1921680"/>
            <a:ext cx="45720" cy="57960"/>
          </a:xfrm>
          <a:custGeom>
            <a:avLst/>
            <a:gdLst/>
            <a:ahLst/>
            <a:rect l="l" t="t" r="r" b="b"/>
            <a:pathLst>
              <a:path w="34149" h="43462">
                <a:moveTo>
                  <a:pt x="29182" y="17695"/>
                </a:moveTo>
                <a:lnTo>
                  <a:pt x="27009" y="3104"/>
                </a:lnTo>
                <a:lnTo>
                  <a:pt x="19558" y="3104"/>
                </a:lnTo>
                <a:lnTo>
                  <a:pt x="14591" y="3104"/>
                </a:lnTo>
                <a:lnTo>
                  <a:pt x="10245" y="931"/>
                </a:lnTo>
                <a:lnTo>
                  <a:pt x="7140" y="0"/>
                </a:lnTo>
                <a:lnTo>
                  <a:pt x="0" y="0"/>
                </a:lnTo>
                <a:lnTo>
                  <a:pt x="0" y="5278"/>
                </a:lnTo>
                <a:lnTo>
                  <a:pt x="0" y="8382"/>
                </a:lnTo>
                <a:lnTo>
                  <a:pt x="931" y="12728"/>
                </a:lnTo>
                <a:lnTo>
                  <a:pt x="3104" y="15833"/>
                </a:lnTo>
                <a:lnTo>
                  <a:pt x="7140" y="22042"/>
                </a:lnTo>
                <a:lnTo>
                  <a:pt x="10245" y="27319"/>
                </a:lnTo>
                <a:lnTo>
                  <a:pt x="14591" y="30424"/>
                </a:lnTo>
                <a:lnTo>
                  <a:pt x="19558" y="34770"/>
                </a:lnTo>
                <a:lnTo>
                  <a:pt x="22973" y="37874"/>
                </a:lnTo>
                <a:lnTo>
                  <a:pt x="27009" y="44083"/>
                </a:lnTo>
                <a:lnTo>
                  <a:pt x="34149" y="44083"/>
                </a:lnTo>
                <a:lnTo>
                  <a:pt x="32286" y="29492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32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0" name="CustomShape 103"/>
          <p:cNvSpPr/>
          <p:nvPr/>
        </p:nvSpPr>
        <p:spPr>
          <a:xfrm>
            <a:off x="6328440" y="1753560"/>
            <a:ext cx="24840" cy="24840"/>
          </a:xfrm>
          <a:custGeom>
            <a:avLst/>
            <a:gdLst/>
            <a:ahLst/>
            <a:rect l="l" t="t" r="r" b="b"/>
            <a:pathLst>
              <a:path w="18626" h="18626">
                <a:moveTo>
                  <a:pt x="931" y="3104"/>
                </a:moveTo>
                <a:lnTo>
                  <a:pt x="0" y="7451"/>
                </a:lnTo>
                <a:lnTo>
                  <a:pt x="0" y="9624"/>
                </a:lnTo>
                <a:lnTo>
                  <a:pt x="0" y="12728"/>
                </a:lnTo>
                <a:lnTo>
                  <a:pt x="0" y="16764"/>
                </a:lnTo>
                <a:lnTo>
                  <a:pt x="931" y="16764"/>
                </a:lnTo>
                <a:lnTo>
                  <a:pt x="3104" y="18006"/>
                </a:lnTo>
                <a:lnTo>
                  <a:pt x="5278" y="18006"/>
                </a:lnTo>
                <a:lnTo>
                  <a:pt x="8382" y="20179"/>
                </a:lnTo>
                <a:lnTo>
                  <a:pt x="10555" y="16764"/>
                </a:lnTo>
                <a:lnTo>
                  <a:pt x="14591" y="14901"/>
                </a:lnTo>
                <a:lnTo>
                  <a:pt x="15522" y="12728"/>
                </a:lnTo>
                <a:lnTo>
                  <a:pt x="19869" y="12728"/>
                </a:lnTo>
                <a:lnTo>
                  <a:pt x="19869" y="7451"/>
                </a:lnTo>
                <a:lnTo>
                  <a:pt x="5278" y="0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32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1" name="CustomShape 104"/>
          <p:cNvSpPr/>
          <p:nvPr/>
        </p:nvSpPr>
        <p:spPr>
          <a:xfrm>
            <a:off x="5789880" y="1740960"/>
            <a:ext cx="150120" cy="291960"/>
          </a:xfrm>
          <a:custGeom>
            <a:avLst/>
            <a:gdLst/>
            <a:ahLst/>
            <a:rect l="l" t="t" r="r" b="b"/>
            <a:pathLst>
              <a:path w="111760" h="217312">
                <a:moveTo>
                  <a:pt x="103068" y="141874"/>
                </a:moveTo>
                <a:lnTo>
                  <a:pt x="93755" y="122937"/>
                </a:lnTo>
                <a:lnTo>
                  <a:pt x="83510" y="106173"/>
                </a:lnTo>
                <a:lnTo>
                  <a:pt x="70782" y="92513"/>
                </a:lnTo>
                <a:lnTo>
                  <a:pt x="61468" y="78853"/>
                </a:lnTo>
                <a:lnTo>
                  <a:pt x="52155" y="70471"/>
                </a:lnTo>
                <a:lnTo>
                  <a:pt x="56191" y="63021"/>
                </a:lnTo>
                <a:lnTo>
                  <a:pt x="61468" y="53397"/>
                </a:lnTo>
                <a:lnTo>
                  <a:pt x="64573" y="41910"/>
                </a:lnTo>
                <a:lnTo>
                  <a:pt x="59295" y="29492"/>
                </a:lnTo>
                <a:lnTo>
                  <a:pt x="59295" y="22042"/>
                </a:lnTo>
                <a:lnTo>
                  <a:pt x="54328" y="22042"/>
                </a:lnTo>
                <a:lnTo>
                  <a:pt x="49982" y="24215"/>
                </a:lnTo>
                <a:lnTo>
                  <a:pt x="49051" y="26078"/>
                </a:lnTo>
                <a:lnTo>
                  <a:pt x="44704" y="29492"/>
                </a:lnTo>
                <a:lnTo>
                  <a:pt x="35391" y="29492"/>
                </a:lnTo>
                <a:lnTo>
                  <a:pt x="39737" y="24215"/>
                </a:lnTo>
                <a:lnTo>
                  <a:pt x="42842" y="18937"/>
                </a:lnTo>
                <a:lnTo>
                  <a:pt x="44704" y="12418"/>
                </a:lnTo>
                <a:lnTo>
                  <a:pt x="49051" y="5278"/>
                </a:lnTo>
                <a:lnTo>
                  <a:pt x="34460" y="2173"/>
                </a:lnTo>
                <a:lnTo>
                  <a:pt x="15522" y="0"/>
                </a:lnTo>
                <a:lnTo>
                  <a:pt x="14591" y="16764"/>
                </a:lnTo>
                <a:lnTo>
                  <a:pt x="8382" y="27319"/>
                </a:lnTo>
                <a:lnTo>
                  <a:pt x="3104" y="36633"/>
                </a:lnTo>
                <a:lnTo>
                  <a:pt x="0" y="46257"/>
                </a:lnTo>
                <a:lnTo>
                  <a:pt x="931" y="58674"/>
                </a:lnTo>
                <a:lnTo>
                  <a:pt x="5278" y="75438"/>
                </a:lnTo>
                <a:lnTo>
                  <a:pt x="8382" y="93444"/>
                </a:lnTo>
                <a:lnTo>
                  <a:pt x="10555" y="92513"/>
                </a:lnTo>
                <a:lnTo>
                  <a:pt x="12418" y="90340"/>
                </a:lnTo>
                <a:lnTo>
                  <a:pt x="14591" y="90340"/>
                </a:lnTo>
                <a:lnTo>
                  <a:pt x="14591" y="88167"/>
                </a:lnTo>
                <a:lnTo>
                  <a:pt x="14591" y="85994"/>
                </a:lnTo>
                <a:lnTo>
                  <a:pt x="15522" y="82889"/>
                </a:lnTo>
                <a:lnTo>
                  <a:pt x="19869" y="82889"/>
                </a:lnTo>
                <a:lnTo>
                  <a:pt x="19869" y="85994"/>
                </a:lnTo>
                <a:lnTo>
                  <a:pt x="19869" y="88167"/>
                </a:lnTo>
                <a:lnTo>
                  <a:pt x="17695" y="90340"/>
                </a:lnTo>
                <a:lnTo>
                  <a:pt x="17695" y="92513"/>
                </a:lnTo>
                <a:lnTo>
                  <a:pt x="15522" y="93444"/>
                </a:lnTo>
                <a:lnTo>
                  <a:pt x="17695" y="97480"/>
                </a:lnTo>
                <a:lnTo>
                  <a:pt x="17695" y="100895"/>
                </a:lnTo>
                <a:lnTo>
                  <a:pt x="17695" y="102758"/>
                </a:lnTo>
                <a:lnTo>
                  <a:pt x="19869" y="104931"/>
                </a:lnTo>
                <a:lnTo>
                  <a:pt x="19869" y="106173"/>
                </a:lnTo>
                <a:lnTo>
                  <a:pt x="22973" y="106173"/>
                </a:lnTo>
                <a:lnTo>
                  <a:pt x="27009" y="108035"/>
                </a:lnTo>
                <a:lnTo>
                  <a:pt x="30113" y="108035"/>
                </a:lnTo>
                <a:lnTo>
                  <a:pt x="32286" y="108035"/>
                </a:lnTo>
                <a:lnTo>
                  <a:pt x="35391" y="110208"/>
                </a:lnTo>
                <a:lnTo>
                  <a:pt x="39737" y="112381"/>
                </a:lnTo>
                <a:lnTo>
                  <a:pt x="41600" y="112381"/>
                </a:lnTo>
                <a:lnTo>
                  <a:pt x="41600" y="113313"/>
                </a:lnTo>
                <a:lnTo>
                  <a:pt x="42842" y="113313"/>
                </a:lnTo>
                <a:lnTo>
                  <a:pt x="44704" y="117659"/>
                </a:lnTo>
                <a:lnTo>
                  <a:pt x="44704" y="119832"/>
                </a:lnTo>
                <a:lnTo>
                  <a:pt x="46877" y="120763"/>
                </a:lnTo>
                <a:lnTo>
                  <a:pt x="46877" y="122937"/>
                </a:lnTo>
                <a:lnTo>
                  <a:pt x="49051" y="126972"/>
                </a:lnTo>
                <a:lnTo>
                  <a:pt x="42842" y="130077"/>
                </a:lnTo>
                <a:lnTo>
                  <a:pt x="35391" y="134423"/>
                </a:lnTo>
                <a:lnTo>
                  <a:pt x="32286" y="137528"/>
                </a:lnTo>
                <a:lnTo>
                  <a:pt x="27009" y="142805"/>
                </a:lnTo>
                <a:lnTo>
                  <a:pt x="25146" y="150256"/>
                </a:lnTo>
                <a:lnTo>
                  <a:pt x="22973" y="154292"/>
                </a:lnTo>
                <a:lnTo>
                  <a:pt x="22973" y="156465"/>
                </a:lnTo>
                <a:lnTo>
                  <a:pt x="25146" y="157396"/>
                </a:lnTo>
                <a:lnTo>
                  <a:pt x="25146" y="159569"/>
                </a:lnTo>
                <a:lnTo>
                  <a:pt x="29182" y="163915"/>
                </a:lnTo>
                <a:lnTo>
                  <a:pt x="15522" y="167020"/>
                </a:lnTo>
                <a:lnTo>
                  <a:pt x="17695" y="172297"/>
                </a:lnTo>
                <a:lnTo>
                  <a:pt x="17695" y="176333"/>
                </a:lnTo>
                <a:lnTo>
                  <a:pt x="19869" y="178506"/>
                </a:lnTo>
                <a:lnTo>
                  <a:pt x="19869" y="179438"/>
                </a:lnTo>
                <a:lnTo>
                  <a:pt x="22973" y="181611"/>
                </a:lnTo>
                <a:lnTo>
                  <a:pt x="27009" y="181611"/>
                </a:lnTo>
                <a:lnTo>
                  <a:pt x="32286" y="181611"/>
                </a:lnTo>
                <a:lnTo>
                  <a:pt x="22973" y="198375"/>
                </a:lnTo>
                <a:lnTo>
                  <a:pt x="12418" y="214208"/>
                </a:lnTo>
                <a:lnTo>
                  <a:pt x="12418" y="218554"/>
                </a:lnTo>
                <a:lnTo>
                  <a:pt x="29182" y="216381"/>
                </a:lnTo>
                <a:lnTo>
                  <a:pt x="49051" y="211103"/>
                </a:lnTo>
                <a:lnTo>
                  <a:pt x="70782" y="205826"/>
                </a:lnTo>
                <a:lnTo>
                  <a:pt x="88477" y="198375"/>
                </a:lnTo>
                <a:lnTo>
                  <a:pt x="99964" y="191235"/>
                </a:lnTo>
                <a:lnTo>
                  <a:pt x="108346" y="183784"/>
                </a:lnTo>
                <a:lnTo>
                  <a:pt x="112692" y="171056"/>
                </a:lnTo>
                <a:lnTo>
                  <a:pt x="110519" y="157396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32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2" name="CustomShape 105"/>
          <p:cNvSpPr/>
          <p:nvPr/>
        </p:nvSpPr>
        <p:spPr>
          <a:xfrm>
            <a:off x="6112440" y="1845360"/>
            <a:ext cx="33120" cy="45720"/>
          </a:xfrm>
          <a:custGeom>
            <a:avLst/>
            <a:gdLst/>
            <a:ahLst/>
            <a:rect l="l" t="t" r="r" b="b"/>
            <a:pathLst>
              <a:path w="24835" h="34149">
                <a:moveTo>
                  <a:pt x="23904" y="10555"/>
                </a:moveTo>
                <a:lnTo>
                  <a:pt x="23904" y="7451"/>
                </a:lnTo>
                <a:lnTo>
                  <a:pt x="22042" y="5278"/>
                </a:lnTo>
                <a:lnTo>
                  <a:pt x="19869" y="3104"/>
                </a:lnTo>
                <a:lnTo>
                  <a:pt x="16764" y="0"/>
                </a:lnTo>
                <a:lnTo>
                  <a:pt x="9313" y="10555"/>
                </a:lnTo>
                <a:lnTo>
                  <a:pt x="2173" y="14901"/>
                </a:lnTo>
                <a:lnTo>
                  <a:pt x="0" y="15833"/>
                </a:lnTo>
                <a:lnTo>
                  <a:pt x="0" y="18006"/>
                </a:lnTo>
                <a:lnTo>
                  <a:pt x="3104" y="23283"/>
                </a:lnTo>
                <a:lnTo>
                  <a:pt x="9313" y="35701"/>
                </a:lnTo>
                <a:lnTo>
                  <a:pt x="12418" y="35701"/>
                </a:lnTo>
                <a:lnTo>
                  <a:pt x="14591" y="34770"/>
                </a:lnTo>
                <a:lnTo>
                  <a:pt x="16764" y="34770"/>
                </a:lnTo>
                <a:lnTo>
                  <a:pt x="17695" y="34770"/>
                </a:lnTo>
                <a:lnTo>
                  <a:pt x="19869" y="32597"/>
                </a:lnTo>
                <a:lnTo>
                  <a:pt x="22042" y="30424"/>
                </a:lnTo>
                <a:lnTo>
                  <a:pt x="22042" y="28561"/>
                </a:lnTo>
                <a:lnTo>
                  <a:pt x="22042" y="27319"/>
                </a:lnTo>
                <a:lnTo>
                  <a:pt x="22042" y="25146"/>
                </a:lnTo>
                <a:lnTo>
                  <a:pt x="23904" y="23283"/>
                </a:lnTo>
                <a:lnTo>
                  <a:pt x="25146" y="19869"/>
                </a:lnTo>
                <a:lnTo>
                  <a:pt x="23904" y="14901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32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3" name="CustomShape 106"/>
          <p:cNvSpPr/>
          <p:nvPr/>
        </p:nvSpPr>
        <p:spPr>
          <a:xfrm>
            <a:off x="9355680" y="1184040"/>
            <a:ext cx="66600" cy="37080"/>
          </a:xfrm>
          <a:custGeom>
            <a:avLst/>
            <a:gdLst/>
            <a:ahLst/>
            <a:rect l="l" t="t" r="r" b="b"/>
            <a:pathLst>
              <a:path w="49671" h="27940">
                <a:moveTo>
                  <a:pt x="49051" y="12418"/>
                </a:moveTo>
                <a:lnTo>
                  <a:pt x="44704" y="10555"/>
                </a:lnTo>
                <a:lnTo>
                  <a:pt x="43773" y="10555"/>
                </a:lnTo>
                <a:lnTo>
                  <a:pt x="41600" y="10555"/>
                </a:lnTo>
                <a:lnTo>
                  <a:pt x="37564" y="10555"/>
                </a:lnTo>
                <a:lnTo>
                  <a:pt x="36322" y="10555"/>
                </a:lnTo>
                <a:lnTo>
                  <a:pt x="34460" y="9313"/>
                </a:lnTo>
                <a:lnTo>
                  <a:pt x="30113" y="9313"/>
                </a:lnTo>
                <a:lnTo>
                  <a:pt x="27009" y="5278"/>
                </a:lnTo>
                <a:lnTo>
                  <a:pt x="22973" y="0"/>
                </a:lnTo>
                <a:lnTo>
                  <a:pt x="15522" y="3104"/>
                </a:lnTo>
                <a:lnTo>
                  <a:pt x="10555" y="7451"/>
                </a:lnTo>
                <a:lnTo>
                  <a:pt x="5278" y="10555"/>
                </a:lnTo>
                <a:lnTo>
                  <a:pt x="0" y="15833"/>
                </a:lnTo>
                <a:lnTo>
                  <a:pt x="0" y="30424"/>
                </a:lnTo>
                <a:lnTo>
                  <a:pt x="36322" y="27319"/>
                </a:lnTo>
                <a:lnTo>
                  <a:pt x="43773" y="22042"/>
                </a:lnTo>
                <a:lnTo>
                  <a:pt x="50913" y="15833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32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4" name="CustomShape 107"/>
          <p:cNvSpPr/>
          <p:nvPr/>
        </p:nvSpPr>
        <p:spPr>
          <a:xfrm>
            <a:off x="6779880" y="1283040"/>
            <a:ext cx="20520" cy="12240"/>
          </a:xfrm>
          <a:custGeom>
            <a:avLst/>
            <a:gdLst/>
            <a:ahLst/>
            <a:rect l="l" t="t" r="r" b="b"/>
            <a:pathLst>
              <a:path w="15522" h="9313">
                <a:moveTo>
                  <a:pt x="0" y="931"/>
                </a:moveTo>
                <a:lnTo>
                  <a:pt x="2173" y="3104"/>
                </a:lnTo>
                <a:lnTo>
                  <a:pt x="2173" y="5278"/>
                </a:lnTo>
                <a:lnTo>
                  <a:pt x="4036" y="8382"/>
                </a:lnTo>
                <a:lnTo>
                  <a:pt x="4036" y="10245"/>
                </a:lnTo>
                <a:lnTo>
                  <a:pt x="7140" y="10245"/>
                </a:lnTo>
                <a:lnTo>
                  <a:pt x="9313" y="10245"/>
                </a:lnTo>
                <a:lnTo>
                  <a:pt x="13349" y="7140"/>
                </a:lnTo>
                <a:lnTo>
                  <a:pt x="16764" y="7140"/>
                </a:lnTo>
                <a:lnTo>
                  <a:pt x="16764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32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5" name="CustomShape 108"/>
          <p:cNvSpPr/>
          <p:nvPr/>
        </p:nvSpPr>
        <p:spPr>
          <a:xfrm>
            <a:off x="8606880" y="1042560"/>
            <a:ext cx="74880" cy="28800"/>
          </a:xfrm>
          <a:custGeom>
            <a:avLst/>
            <a:gdLst/>
            <a:ahLst/>
            <a:rect l="l" t="t" r="r" b="b"/>
            <a:pathLst>
              <a:path w="55880" h="21731">
                <a:moveTo>
                  <a:pt x="51844" y="7451"/>
                </a:moveTo>
                <a:lnTo>
                  <a:pt x="36322" y="4346"/>
                </a:lnTo>
                <a:lnTo>
                  <a:pt x="19558" y="0"/>
                </a:lnTo>
                <a:lnTo>
                  <a:pt x="0" y="0"/>
                </a:lnTo>
                <a:lnTo>
                  <a:pt x="0" y="7451"/>
                </a:lnTo>
                <a:lnTo>
                  <a:pt x="931" y="13660"/>
                </a:lnTo>
                <a:lnTo>
                  <a:pt x="931" y="18937"/>
                </a:lnTo>
                <a:lnTo>
                  <a:pt x="3104" y="24215"/>
                </a:lnTo>
                <a:lnTo>
                  <a:pt x="56191" y="24215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32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6" name="CustomShape 109"/>
          <p:cNvSpPr/>
          <p:nvPr/>
        </p:nvSpPr>
        <p:spPr>
          <a:xfrm>
            <a:off x="6237360" y="1790280"/>
            <a:ext cx="24840" cy="37080"/>
          </a:xfrm>
          <a:custGeom>
            <a:avLst/>
            <a:gdLst/>
            <a:ahLst/>
            <a:rect l="l" t="t" r="r" b="b"/>
            <a:pathLst>
              <a:path w="18626" h="27940">
                <a:moveTo>
                  <a:pt x="16454" y="2173"/>
                </a:moveTo>
                <a:lnTo>
                  <a:pt x="14591" y="2173"/>
                </a:lnTo>
                <a:lnTo>
                  <a:pt x="12418" y="2173"/>
                </a:lnTo>
                <a:lnTo>
                  <a:pt x="7140" y="0"/>
                </a:lnTo>
                <a:lnTo>
                  <a:pt x="7140" y="5278"/>
                </a:lnTo>
                <a:lnTo>
                  <a:pt x="5278" y="9624"/>
                </a:lnTo>
                <a:lnTo>
                  <a:pt x="3104" y="12728"/>
                </a:lnTo>
                <a:lnTo>
                  <a:pt x="0" y="16764"/>
                </a:lnTo>
                <a:lnTo>
                  <a:pt x="1863" y="20179"/>
                </a:lnTo>
                <a:lnTo>
                  <a:pt x="1863" y="22042"/>
                </a:lnTo>
                <a:lnTo>
                  <a:pt x="1863" y="24215"/>
                </a:lnTo>
                <a:lnTo>
                  <a:pt x="3104" y="24215"/>
                </a:lnTo>
                <a:lnTo>
                  <a:pt x="3104" y="29492"/>
                </a:lnTo>
                <a:lnTo>
                  <a:pt x="9313" y="26388"/>
                </a:lnTo>
                <a:lnTo>
                  <a:pt x="12418" y="20179"/>
                </a:lnTo>
                <a:lnTo>
                  <a:pt x="14591" y="14901"/>
                </a:lnTo>
                <a:lnTo>
                  <a:pt x="16454" y="9624"/>
                </a:lnTo>
                <a:lnTo>
                  <a:pt x="19868" y="4346"/>
                </a:lnTo>
                <a:lnTo>
                  <a:pt x="17695" y="4346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32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7" name="CustomShape 110"/>
          <p:cNvSpPr/>
          <p:nvPr/>
        </p:nvSpPr>
        <p:spPr>
          <a:xfrm>
            <a:off x="5715720" y="1883880"/>
            <a:ext cx="70560" cy="108360"/>
          </a:xfrm>
          <a:custGeom>
            <a:avLst/>
            <a:gdLst/>
            <a:ahLst/>
            <a:rect l="l" t="t" r="r" b="b"/>
            <a:pathLst>
              <a:path w="52775" h="80715">
                <a:moveTo>
                  <a:pt x="34460" y="1863"/>
                </a:moveTo>
                <a:lnTo>
                  <a:pt x="23904" y="7140"/>
                </a:lnTo>
                <a:lnTo>
                  <a:pt x="14591" y="14591"/>
                </a:lnTo>
                <a:lnTo>
                  <a:pt x="4346" y="23904"/>
                </a:lnTo>
                <a:lnTo>
                  <a:pt x="5278" y="42841"/>
                </a:lnTo>
                <a:lnTo>
                  <a:pt x="5278" y="58674"/>
                </a:lnTo>
                <a:lnTo>
                  <a:pt x="0" y="72334"/>
                </a:lnTo>
                <a:lnTo>
                  <a:pt x="0" y="80716"/>
                </a:lnTo>
                <a:lnTo>
                  <a:pt x="19869" y="79785"/>
                </a:lnTo>
                <a:lnTo>
                  <a:pt x="33528" y="75438"/>
                </a:lnTo>
                <a:lnTo>
                  <a:pt x="48119" y="67988"/>
                </a:lnTo>
                <a:lnTo>
                  <a:pt x="53086" y="44083"/>
                </a:lnTo>
                <a:lnTo>
                  <a:pt x="55259" y="22042"/>
                </a:lnTo>
                <a:lnTo>
                  <a:pt x="51224" y="0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32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8" name="CustomShape 111"/>
          <p:cNvSpPr/>
          <p:nvPr/>
        </p:nvSpPr>
        <p:spPr>
          <a:xfrm>
            <a:off x="4685040" y="2047680"/>
            <a:ext cx="41400" cy="24840"/>
          </a:xfrm>
          <a:custGeom>
            <a:avLst/>
            <a:gdLst/>
            <a:ahLst/>
            <a:rect l="l" t="t" r="r" b="b"/>
            <a:pathLst>
              <a:path w="31044" h="18626">
                <a:moveTo>
                  <a:pt x="0" y="0"/>
                </a:moveTo>
                <a:lnTo>
                  <a:pt x="4036" y="5278"/>
                </a:lnTo>
                <a:lnTo>
                  <a:pt x="6209" y="8382"/>
                </a:lnTo>
                <a:lnTo>
                  <a:pt x="7140" y="12728"/>
                </a:lnTo>
                <a:lnTo>
                  <a:pt x="9313" y="14591"/>
                </a:lnTo>
                <a:lnTo>
                  <a:pt x="13660" y="19869"/>
                </a:lnTo>
                <a:lnTo>
                  <a:pt x="18627" y="18006"/>
                </a:lnTo>
                <a:lnTo>
                  <a:pt x="21731" y="18006"/>
                </a:lnTo>
                <a:lnTo>
                  <a:pt x="26077" y="18006"/>
                </a:lnTo>
                <a:lnTo>
                  <a:pt x="29182" y="15833"/>
                </a:lnTo>
                <a:lnTo>
                  <a:pt x="33218" y="15833"/>
                </a:lnTo>
                <a:lnTo>
                  <a:pt x="33218" y="7451"/>
                </a:lnTo>
                <a:lnTo>
                  <a:pt x="21731" y="3104"/>
                </a:lnTo>
                <a:lnTo>
                  <a:pt x="13660" y="931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32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9" name="CustomShape 112"/>
          <p:cNvSpPr/>
          <p:nvPr/>
        </p:nvSpPr>
        <p:spPr>
          <a:xfrm>
            <a:off x="5439600" y="1423080"/>
            <a:ext cx="212760" cy="158400"/>
          </a:xfrm>
          <a:custGeom>
            <a:avLst/>
            <a:gdLst/>
            <a:ahLst/>
            <a:rect l="l" t="t" r="r" b="b"/>
            <a:pathLst>
              <a:path w="158327" h="117969">
                <a:moveTo>
                  <a:pt x="156154" y="29182"/>
                </a:moveTo>
                <a:lnTo>
                  <a:pt x="156154" y="23904"/>
                </a:lnTo>
                <a:lnTo>
                  <a:pt x="156154" y="16764"/>
                </a:lnTo>
                <a:lnTo>
                  <a:pt x="154292" y="12418"/>
                </a:lnTo>
                <a:lnTo>
                  <a:pt x="154292" y="9313"/>
                </a:lnTo>
                <a:lnTo>
                  <a:pt x="153050" y="7140"/>
                </a:lnTo>
                <a:lnTo>
                  <a:pt x="151187" y="4036"/>
                </a:lnTo>
                <a:lnTo>
                  <a:pt x="149014" y="0"/>
                </a:lnTo>
                <a:lnTo>
                  <a:pt x="134423" y="1863"/>
                </a:lnTo>
                <a:lnTo>
                  <a:pt x="126972" y="7140"/>
                </a:lnTo>
                <a:lnTo>
                  <a:pt x="119832" y="12418"/>
                </a:lnTo>
                <a:lnTo>
                  <a:pt x="114554" y="18937"/>
                </a:lnTo>
                <a:lnTo>
                  <a:pt x="105241" y="23904"/>
                </a:lnTo>
                <a:lnTo>
                  <a:pt x="102137" y="23904"/>
                </a:lnTo>
                <a:lnTo>
                  <a:pt x="99964" y="23904"/>
                </a:lnTo>
                <a:lnTo>
                  <a:pt x="97790" y="23904"/>
                </a:lnTo>
                <a:lnTo>
                  <a:pt x="97790" y="22042"/>
                </a:lnTo>
                <a:lnTo>
                  <a:pt x="94686" y="19869"/>
                </a:lnTo>
                <a:lnTo>
                  <a:pt x="92823" y="14591"/>
                </a:lnTo>
                <a:lnTo>
                  <a:pt x="78232" y="19869"/>
                </a:lnTo>
                <a:lnTo>
                  <a:pt x="67677" y="27319"/>
                </a:lnTo>
                <a:lnTo>
                  <a:pt x="56191" y="36633"/>
                </a:lnTo>
                <a:lnTo>
                  <a:pt x="53086" y="29182"/>
                </a:lnTo>
                <a:lnTo>
                  <a:pt x="49050" y="26077"/>
                </a:lnTo>
                <a:lnTo>
                  <a:pt x="45946" y="19869"/>
                </a:lnTo>
                <a:lnTo>
                  <a:pt x="39427" y="14591"/>
                </a:lnTo>
                <a:lnTo>
                  <a:pt x="24836" y="18937"/>
                </a:lnTo>
                <a:lnTo>
                  <a:pt x="16764" y="22042"/>
                </a:lnTo>
                <a:lnTo>
                  <a:pt x="9313" y="29182"/>
                </a:lnTo>
                <a:lnTo>
                  <a:pt x="0" y="36633"/>
                </a:lnTo>
                <a:lnTo>
                  <a:pt x="5278" y="47188"/>
                </a:lnTo>
                <a:lnTo>
                  <a:pt x="32286" y="47188"/>
                </a:lnTo>
                <a:lnTo>
                  <a:pt x="32286" y="60847"/>
                </a:lnTo>
                <a:lnTo>
                  <a:pt x="27009" y="60847"/>
                </a:lnTo>
                <a:lnTo>
                  <a:pt x="21731" y="60847"/>
                </a:lnTo>
                <a:lnTo>
                  <a:pt x="19868" y="61779"/>
                </a:lnTo>
                <a:lnTo>
                  <a:pt x="17695" y="61779"/>
                </a:lnTo>
                <a:lnTo>
                  <a:pt x="16764" y="63952"/>
                </a:lnTo>
                <a:lnTo>
                  <a:pt x="12418" y="68298"/>
                </a:lnTo>
                <a:lnTo>
                  <a:pt x="9313" y="68298"/>
                </a:lnTo>
                <a:lnTo>
                  <a:pt x="14591" y="71403"/>
                </a:lnTo>
                <a:lnTo>
                  <a:pt x="19868" y="75438"/>
                </a:lnTo>
                <a:lnTo>
                  <a:pt x="27009" y="76680"/>
                </a:lnTo>
                <a:lnTo>
                  <a:pt x="32286" y="80716"/>
                </a:lnTo>
                <a:lnTo>
                  <a:pt x="31355" y="83820"/>
                </a:lnTo>
                <a:lnTo>
                  <a:pt x="31355" y="85993"/>
                </a:lnTo>
                <a:lnTo>
                  <a:pt x="29182" y="88167"/>
                </a:lnTo>
                <a:lnTo>
                  <a:pt x="27009" y="90340"/>
                </a:lnTo>
                <a:lnTo>
                  <a:pt x="24836" y="91271"/>
                </a:lnTo>
                <a:lnTo>
                  <a:pt x="29182" y="95307"/>
                </a:lnTo>
                <a:lnTo>
                  <a:pt x="38495" y="100584"/>
                </a:lnTo>
                <a:lnTo>
                  <a:pt x="49050" y="105862"/>
                </a:lnTo>
                <a:lnTo>
                  <a:pt x="61468" y="113313"/>
                </a:lnTo>
                <a:lnTo>
                  <a:pt x="70782" y="117659"/>
                </a:lnTo>
                <a:lnTo>
                  <a:pt x="76059" y="120763"/>
                </a:lnTo>
                <a:lnTo>
                  <a:pt x="94686" y="105862"/>
                </a:lnTo>
                <a:lnTo>
                  <a:pt x="116728" y="95307"/>
                </a:lnTo>
                <a:lnTo>
                  <a:pt x="139701" y="85993"/>
                </a:lnTo>
                <a:lnTo>
                  <a:pt x="160501" y="75438"/>
                </a:lnTo>
                <a:lnTo>
                  <a:pt x="160501" y="60847"/>
                </a:lnTo>
                <a:lnTo>
                  <a:pt x="158327" y="44083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32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0" name="PlaceHolder 11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21" name="PlaceHolder 11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3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3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37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37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37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37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37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3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37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6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slideLayout" Target="../slideLayouts/slideLayout37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slideLayout" Target="../slideLayouts/slideLayout7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34.jpeg"/><Relationship Id="rId2" Type="http://schemas.openxmlformats.org/officeDocument/2006/relationships/slideLayout" Target="../slideLayouts/slideLayout37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35.jpeg"/><Relationship Id="rId2" Type="http://schemas.openxmlformats.org/officeDocument/2006/relationships/slideLayout" Target="../slideLayouts/slideLayout7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36.jpeg"/><Relationship Id="rId2" Type="http://schemas.openxmlformats.org/officeDocument/2006/relationships/slideLayout" Target="../slideLayouts/slideLayout37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37.jpeg"/><Relationship Id="rId2" Type="http://schemas.openxmlformats.org/officeDocument/2006/relationships/slideLayout" Target="../slideLayouts/slideLayout7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7.jpeg"/><Relationship Id="rId2" Type="http://schemas.openxmlformats.org/officeDocument/2006/relationships/slideLayout" Target="../slideLayouts/slideLayout4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3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3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3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CustomShape 1"/>
          <p:cNvSpPr/>
          <p:nvPr/>
        </p:nvSpPr>
        <p:spPr>
          <a:xfrm rot="4500000">
            <a:off x="5272560" y="1258200"/>
            <a:ext cx="700200" cy="880200"/>
          </a:xfrm>
          <a:custGeom>
            <a:avLst/>
            <a:gdLst/>
            <a:ahLst/>
            <a:rect l="l" t="t" r="r" b="b"/>
            <a:pathLst>
              <a:path w="4294511" h="5398073">
                <a:moveTo>
                  <a:pt x="1162213" y="0"/>
                </a:moveTo>
                <a:lnTo>
                  <a:pt x="1680726" y="0"/>
                </a:lnTo>
                <a:lnTo>
                  <a:pt x="1680726" y="2407824"/>
                </a:lnTo>
                <a:lnTo>
                  <a:pt x="1881378" y="2407824"/>
                </a:lnTo>
                <a:lnTo>
                  <a:pt x="1881378" y="1306295"/>
                </a:lnTo>
                <a:lnTo>
                  <a:pt x="2508555" y="1306295"/>
                </a:lnTo>
                <a:lnTo>
                  <a:pt x="2508555" y="2407824"/>
                </a:lnTo>
                <a:lnTo>
                  <a:pt x="2683986" y="2407824"/>
                </a:lnTo>
                <a:lnTo>
                  <a:pt x="2683986" y="1456809"/>
                </a:lnTo>
                <a:lnTo>
                  <a:pt x="3311163" y="1456809"/>
                </a:lnTo>
                <a:lnTo>
                  <a:pt x="3311163" y="2407824"/>
                </a:lnTo>
                <a:lnTo>
                  <a:pt x="3320378" y="2407824"/>
                </a:lnTo>
                <a:lnTo>
                  <a:pt x="3320378" y="1649240"/>
                </a:lnTo>
                <a:lnTo>
                  <a:pt x="3940780" y="1649240"/>
                </a:lnTo>
                <a:lnTo>
                  <a:pt x="3940780" y="2107035"/>
                </a:lnTo>
                <a:lnTo>
                  <a:pt x="4294511" y="2107035"/>
                </a:lnTo>
                <a:lnTo>
                  <a:pt x="4294511" y="3912904"/>
                </a:lnTo>
                <a:lnTo>
                  <a:pt x="3940780" y="3912904"/>
                </a:lnTo>
                <a:lnTo>
                  <a:pt x="3940780" y="4715513"/>
                </a:lnTo>
                <a:lnTo>
                  <a:pt x="3847228" y="4715513"/>
                </a:lnTo>
                <a:lnTo>
                  <a:pt x="3847228" y="5398073"/>
                </a:lnTo>
                <a:lnTo>
                  <a:pt x="1083968" y="5398073"/>
                </a:lnTo>
                <a:lnTo>
                  <a:pt x="1083968" y="4814946"/>
                </a:lnTo>
                <a:lnTo>
                  <a:pt x="959432" y="4814946"/>
                </a:lnTo>
                <a:lnTo>
                  <a:pt x="959432" y="4325080"/>
                </a:lnTo>
                <a:lnTo>
                  <a:pt x="708694" y="4325080"/>
                </a:lnTo>
                <a:lnTo>
                  <a:pt x="708694" y="3823450"/>
                </a:lnTo>
                <a:lnTo>
                  <a:pt x="457956" y="3823450"/>
                </a:lnTo>
                <a:lnTo>
                  <a:pt x="457956" y="3319551"/>
                </a:lnTo>
                <a:lnTo>
                  <a:pt x="261425" y="3319551"/>
                </a:lnTo>
                <a:lnTo>
                  <a:pt x="261425" y="2935233"/>
                </a:lnTo>
                <a:lnTo>
                  <a:pt x="0" y="2935233"/>
                </a:lnTo>
                <a:lnTo>
                  <a:pt x="0" y="2441147"/>
                </a:lnTo>
                <a:lnTo>
                  <a:pt x="627177" y="2441147"/>
                </a:lnTo>
                <a:lnTo>
                  <a:pt x="627177" y="2470757"/>
                </a:lnTo>
                <a:lnTo>
                  <a:pt x="888602" y="2470757"/>
                </a:lnTo>
                <a:lnTo>
                  <a:pt x="888602" y="2510208"/>
                </a:lnTo>
                <a:lnTo>
                  <a:pt x="1083968" y="2510208"/>
                </a:lnTo>
                <a:lnTo>
                  <a:pt x="1083968" y="2407824"/>
                </a:lnTo>
                <a:lnTo>
                  <a:pt x="1162213" y="2407824"/>
                </a:lnTo>
                <a:close/>
              </a:path>
            </a:pathLst>
          </a:custGeom>
          <a:solidFill>
            <a:srgbClr val="ffffff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7" name="CustomShape 2"/>
          <p:cNvSpPr/>
          <p:nvPr/>
        </p:nvSpPr>
        <p:spPr>
          <a:xfrm rot="4500000">
            <a:off x="5269680" y="1229040"/>
            <a:ext cx="712080" cy="940320"/>
          </a:xfrm>
          <a:custGeom>
            <a:avLst/>
            <a:gdLst/>
            <a:ahLst/>
            <a:rect l="l" t="t" r="r" b="b"/>
            <a:pathLst>
              <a:path w="4367084" h="5765249">
                <a:moveTo>
                  <a:pt x="3965780" y="4113557"/>
                </a:moveTo>
                <a:lnTo>
                  <a:pt x="4166432" y="4113557"/>
                </a:lnTo>
                <a:lnTo>
                  <a:pt x="4166432" y="4916165"/>
                </a:lnTo>
                <a:lnTo>
                  <a:pt x="3972555" y="4916165"/>
                </a:lnTo>
                <a:lnTo>
                  <a:pt x="3972555" y="5763466"/>
                </a:lnTo>
                <a:lnTo>
                  <a:pt x="3771903" y="5763466"/>
                </a:lnTo>
                <a:lnTo>
                  <a:pt x="3771903" y="5763465"/>
                </a:lnTo>
                <a:lnTo>
                  <a:pt x="1193520" y="5763465"/>
                </a:lnTo>
                <a:lnTo>
                  <a:pt x="1193520" y="5765249"/>
                </a:lnTo>
                <a:lnTo>
                  <a:pt x="992868" y="5765249"/>
                </a:lnTo>
                <a:lnTo>
                  <a:pt x="992868" y="5009248"/>
                </a:lnTo>
                <a:lnTo>
                  <a:pt x="1193520" y="5009248"/>
                </a:lnTo>
                <a:lnTo>
                  <a:pt x="1193520" y="5562813"/>
                </a:lnTo>
                <a:lnTo>
                  <a:pt x="3771903" y="5562813"/>
                </a:lnTo>
                <a:lnTo>
                  <a:pt x="3771903" y="4916165"/>
                </a:lnTo>
                <a:lnTo>
                  <a:pt x="3965780" y="4916165"/>
                </a:lnTo>
                <a:close/>
                <a:moveTo>
                  <a:pt x="404924" y="3516123"/>
                </a:moveTo>
                <a:lnTo>
                  <a:pt x="605576" y="3516123"/>
                </a:lnTo>
                <a:lnTo>
                  <a:pt x="605576" y="4024102"/>
                </a:lnTo>
                <a:lnTo>
                  <a:pt x="794053" y="4024102"/>
                </a:lnTo>
                <a:lnTo>
                  <a:pt x="794053" y="4525732"/>
                </a:lnTo>
                <a:lnTo>
                  <a:pt x="991620" y="4525732"/>
                </a:lnTo>
                <a:lnTo>
                  <a:pt x="991620" y="5027362"/>
                </a:lnTo>
                <a:lnTo>
                  <a:pt x="790968" y="5027362"/>
                </a:lnTo>
                <a:lnTo>
                  <a:pt x="790968" y="4525732"/>
                </a:lnTo>
                <a:lnTo>
                  <a:pt x="593401" y="4525732"/>
                </a:lnTo>
                <a:lnTo>
                  <a:pt x="593401" y="4056122"/>
                </a:lnTo>
                <a:lnTo>
                  <a:pt x="404924" y="4056122"/>
                </a:lnTo>
                <a:close/>
                <a:moveTo>
                  <a:pt x="4166432" y="2307688"/>
                </a:moveTo>
                <a:lnTo>
                  <a:pt x="4367084" y="2307688"/>
                </a:lnTo>
                <a:lnTo>
                  <a:pt x="4367084" y="4113556"/>
                </a:lnTo>
                <a:lnTo>
                  <a:pt x="4166432" y="4113556"/>
                </a:lnTo>
                <a:close/>
                <a:moveTo>
                  <a:pt x="3965780" y="1906384"/>
                </a:moveTo>
                <a:lnTo>
                  <a:pt x="4166432" y="1906384"/>
                </a:lnTo>
                <a:lnTo>
                  <a:pt x="4166432" y="2307688"/>
                </a:lnTo>
                <a:lnTo>
                  <a:pt x="3965780" y="2307688"/>
                </a:lnTo>
                <a:close/>
                <a:moveTo>
                  <a:pt x="2520856" y="1506947"/>
                </a:moveTo>
                <a:lnTo>
                  <a:pt x="2721508" y="1506947"/>
                </a:lnTo>
                <a:lnTo>
                  <a:pt x="3336164" y="1506947"/>
                </a:lnTo>
                <a:lnTo>
                  <a:pt x="3336164" y="1685040"/>
                </a:lnTo>
                <a:lnTo>
                  <a:pt x="3464150" y="1685040"/>
                </a:lnTo>
                <a:lnTo>
                  <a:pt x="3464150" y="1682197"/>
                </a:lnTo>
                <a:lnTo>
                  <a:pt x="3965780" y="1682197"/>
                </a:lnTo>
                <a:lnTo>
                  <a:pt x="3965780" y="1882849"/>
                </a:lnTo>
                <a:lnTo>
                  <a:pt x="3536816" y="1882849"/>
                </a:lnTo>
                <a:lnTo>
                  <a:pt x="3536816" y="2788626"/>
                </a:lnTo>
                <a:lnTo>
                  <a:pt x="3336164" y="2788626"/>
                </a:lnTo>
                <a:lnTo>
                  <a:pt x="3336164" y="1707599"/>
                </a:lnTo>
                <a:lnTo>
                  <a:pt x="2721508" y="1707599"/>
                </a:lnTo>
                <a:lnTo>
                  <a:pt x="2721508" y="2710859"/>
                </a:lnTo>
                <a:lnTo>
                  <a:pt x="2520856" y="2710859"/>
                </a:lnTo>
                <a:close/>
                <a:moveTo>
                  <a:pt x="1705727" y="200652"/>
                </a:moveTo>
                <a:lnTo>
                  <a:pt x="1906379" y="200652"/>
                </a:lnTo>
                <a:lnTo>
                  <a:pt x="1906379" y="1306295"/>
                </a:lnTo>
                <a:lnTo>
                  <a:pt x="2508335" y="1306295"/>
                </a:lnTo>
                <a:lnTo>
                  <a:pt x="2508335" y="1506947"/>
                </a:lnTo>
                <a:lnTo>
                  <a:pt x="1906379" y="1506947"/>
                </a:lnTo>
                <a:lnTo>
                  <a:pt x="1906379" y="2608477"/>
                </a:lnTo>
                <a:lnTo>
                  <a:pt x="1705727" y="2608477"/>
                </a:lnTo>
                <a:close/>
                <a:moveTo>
                  <a:pt x="986562" y="200652"/>
                </a:moveTo>
                <a:lnTo>
                  <a:pt x="1187214" y="200652"/>
                </a:lnTo>
                <a:lnTo>
                  <a:pt x="1187214" y="3612116"/>
                </a:lnTo>
                <a:lnTo>
                  <a:pt x="986562" y="3612116"/>
                </a:lnTo>
                <a:lnTo>
                  <a:pt x="986562" y="2838909"/>
                </a:lnTo>
                <a:lnTo>
                  <a:pt x="600014" y="2838909"/>
                </a:lnTo>
                <a:lnTo>
                  <a:pt x="600014" y="2641799"/>
                </a:lnTo>
                <a:lnTo>
                  <a:pt x="200652" y="2641799"/>
                </a:lnTo>
                <a:lnTo>
                  <a:pt x="200652" y="3118899"/>
                </a:lnTo>
                <a:lnTo>
                  <a:pt x="384605" y="3118899"/>
                </a:lnTo>
                <a:lnTo>
                  <a:pt x="384605" y="3520203"/>
                </a:lnTo>
                <a:lnTo>
                  <a:pt x="183953" y="3520203"/>
                </a:lnTo>
                <a:lnTo>
                  <a:pt x="183953" y="3141857"/>
                </a:lnTo>
                <a:lnTo>
                  <a:pt x="0" y="3141857"/>
                </a:lnTo>
                <a:lnTo>
                  <a:pt x="0" y="2439575"/>
                </a:lnTo>
                <a:lnTo>
                  <a:pt x="200652" y="2439575"/>
                </a:lnTo>
                <a:lnTo>
                  <a:pt x="200652" y="2441147"/>
                </a:lnTo>
                <a:lnTo>
                  <a:pt x="610687" y="2441147"/>
                </a:lnTo>
                <a:lnTo>
                  <a:pt x="610687" y="2638257"/>
                </a:lnTo>
                <a:lnTo>
                  <a:pt x="986562" y="2638257"/>
                </a:lnTo>
                <a:close/>
                <a:moveTo>
                  <a:pt x="1187214" y="0"/>
                </a:moveTo>
                <a:lnTo>
                  <a:pt x="1688844" y="0"/>
                </a:lnTo>
                <a:lnTo>
                  <a:pt x="1688844" y="200652"/>
                </a:lnTo>
                <a:lnTo>
                  <a:pt x="1187214" y="200652"/>
                </a:lnTo>
                <a:close/>
              </a:path>
            </a:pathLst>
          </a:custGeom>
          <a:solidFill>
            <a:srgbClr val="fba2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8" name="CustomShape 3"/>
          <p:cNvSpPr/>
          <p:nvPr/>
        </p:nvSpPr>
        <p:spPr>
          <a:xfrm>
            <a:off x="1510560" y="1366200"/>
            <a:ext cx="3430800" cy="3430800"/>
          </a:xfrm>
          <a:custGeom>
            <a:avLst/>
            <a:gdLst/>
            <a:ahLst/>
            <a:rect l="l" t="t" r="r" b="b"/>
            <a:pathLst>
              <a:path w="3057525" h="3057525">
                <a:moveTo>
                  <a:pt x="3057049" y="1532096"/>
                </a:moveTo>
                <a:cubicBezTo>
                  <a:pt x="3057049" y="2374304"/>
                  <a:pt x="2374304" y="3057049"/>
                  <a:pt x="1532096" y="3057049"/>
                </a:cubicBezTo>
                <a:cubicBezTo>
                  <a:pt x="689888" y="3057049"/>
                  <a:pt x="7144" y="2374304"/>
                  <a:pt x="7144" y="1532096"/>
                </a:cubicBezTo>
                <a:cubicBezTo>
                  <a:pt x="7144" y="689888"/>
                  <a:pt x="689888" y="7144"/>
                  <a:pt x="1532096" y="7144"/>
                </a:cubicBezTo>
                <a:cubicBezTo>
                  <a:pt x="2374304" y="7144"/>
                  <a:pt x="3057049" y="689888"/>
                  <a:pt x="3057049" y="1532096"/>
                </a:cubicBezTo>
                <a:close/>
              </a:path>
            </a:pathLst>
          </a:custGeom>
          <a:solidFill>
            <a:srgbClr val="c3e9fd"/>
          </a:solidFill>
          <a:ln w="9360">
            <a:noFill/>
          </a:ln>
          <a:effectLst>
            <a:outerShdw dist="0" dir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59" name="CustomShape 4"/>
          <p:cNvSpPr/>
          <p:nvPr/>
        </p:nvSpPr>
        <p:spPr>
          <a:xfrm>
            <a:off x="1530000" y="1388160"/>
            <a:ext cx="3411360" cy="3337200"/>
          </a:xfrm>
          <a:custGeom>
            <a:avLst/>
            <a:gdLst/>
            <a:ahLst/>
            <a:rect l="l" t="t" r="r" b="b"/>
            <a:pathLst>
              <a:path w="3028217" h="2962327">
                <a:moveTo>
                  <a:pt x="2863236" y="2049564"/>
                </a:moveTo>
                <a:cubicBezTo>
                  <a:pt x="2854902" y="2049564"/>
                  <a:pt x="2847996" y="2053612"/>
                  <a:pt x="2844662" y="2065518"/>
                </a:cubicBezTo>
                <a:cubicBezTo>
                  <a:pt x="2840852" y="2080758"/>
                  <a:pt x="2821802" y="2104571"/>
                  <a:pt x="2847519" y="2116953"/>
                </a:cubicBezTo>
                <a:cubicBezTo>
                  <a:pt x="2878000" y="2131241"/>
                  <a:pt x="2877047" y="2098856"/>
                  <a:pt x="2887525" y="2084568"/>
                </a:cubicBezTo>
                <a:cubicBezTo>
                  <a:pt x="2888477" y="2083616"/>
                  <a:pt x="2889430" y="2080758"/>
                  <a:pt x="2890382" y="2078853"/>
                </a:cubicBezTo>
                <a:cubicBezTo>
                  <a:pt x="2895144" y="2071233"/>
                  <a:pt x="2896097" y="2064566"/>
                  <a:pt x="2890382" y="2057898"/>
                </a:cubicBezTo>
                <a:cubicBezTo>
                  <a:pt x="2881334" y="2053612"/>
                  <a:pt x="2871571" y="2049564"/>
                  <a:pt x="2863236" y="2049564"/>
                </a:cubicBezTo>
                <a:close/>
                <a:moveTo>
                  <a:pt x="2453184" y="1703568"/>
                </a:moveTo>
                <a:cubicBezTo>
                  <a:pt x="2446516" y="1700711"/>
                  <a:pt x="2442706" y="1708331"/>
                  <a:pt x="2444611" y="1714046"/>
                </a:cubicBezTo>
                <a:cubicBezTo>
                  <a:pt x="2448421" y="1725476"/>
                  <a:pt x="2452231" y="1738811"/>
                  <a:pt x="2467471" y="1740716"/>
                </a:cubicBezTo>
                <a:cubicBezTo>
                  <a:pt x="2475091" y="1741668"/>
                  <a:pt x="2480806" y="1736906"/>
                  <a:pt x="2482711" y="1728333"/>
                </a:cubicBezTo>
                <a:cubicBezTo>
                  <a:pt x="2473186" y="1720713"/>
                  <a:pt x="2463661" y="1710236"/>
                  <a:pt x="2453184" y="1703568"/>
                </a:cubicBezTo>
                <a:close/>
                <a:moveTo>
                  <a:pt x="802501" y="1583553"/>
                </a:moveTo>
                <a:cubicBezTo>
                  <a:pt x="805359" y="1585458"/>
                  <a:pt x="811074" y="1586410"/>
                  <a:pt x="812026" y="1589268"/>
                </a:cubicBezTo>
                <a:cubicBezTo>
                  <a:pt x="814884" y="1596888"/>
                  <a:pt x="807264" y="1597840"/>
                  <a:pt x="802501" y="1599745"/>
                </a:cubicBezTo>
                <a:cubicBezTo>
                  <a:pt x="797739" y="1601650"/>
                  <a:pt x="792976" y="1598793"/>
                  <a:pt x="792024" y="1594030"/>
                </a:cubicBezTo>
                <a:cubicBezTo>
                  <a:pt x="788214" y="1586410"/>
                  <a:pt x="794881" y="1585458"/>
                  <a:pt x="802501" y="1583553"/>
                </a:cubicBezTo>
                <a:close/>
                <a:moveTo>
                  <a:pt x="573901" y="1577838"/>
                </a:moveTo>
                <a:cubicBezTo>
                  <a:pt x="581521" y="1579743"/>
                  <a:pt x="588189" y="1582600"/>
                  <a:pt x="592951" y="1589268"/>
                </a:cubicBezTo>
                <a:cubicBezTo>
                  <a:pt x="592951" y="1594982"/>
                  <a:pt x="589141" y="1596888"/>
                  <a:pt x="584379" y="1596888"/>
                </a:cubicBezTo>
                <a:cubicBezTo>
                  <a:pt x="575806" y="1597840"/>
                  <a:pt x="568186" y="1595935"/>
                  <a:pt x="565329" y="1587363"/>
                </a:cubicBezTo>
                <a:cubicBezTo>
                  <a:pt x="562471" y="1580695"/>
                  <a:pt x="568186" y="1576885"/>
                  <a:pt x="573901" y="1577838"/>
                </a:cubicBezTo>
                <a:close/>
                <a:moveTo>
                  <a:pt x="698678" y="1550216"/>
                </a:moveTo>
                <a:cubicBezTo>
                  <a:pt x="729158" y="1545453"/>
                  <a:pt x="746303" y="1560693"/>
                  <a:pt x="763448" y="1592126"/>
                </a:cubicBezTo>
                <a:cubicBezTo>
                  <a:pt x="731063" y="1576886"/>
                  <a:pt x="706298" y="1611176"/>
                  <a:pt x="678676" y="1592126"/>
                </a:cubicBezTo>
                <a:cubicBezTo>
                  <a:pt x="675818" y="1573076"/>
                  <a:pt x="667246" y="1551168"/>
                  <a:pt x="698678" y="1550216"/>
                </a:cubicBezTo>
                <a:close/>
                <a:moveTo>
                  <a:pt x="492939" y="1460681"/>
                </a:moveTo>
                <a:cubicBezTo>
                  <a:pt x="518656" y="1456871"/>
                  <a:pt x="541516" y="1464491"/>
                  <a:pt x="562471" y="1479731"/>
                </a:cubicBezTo>
                <a:cubicBezTo>
                  <a:pt x="590094" y="1499733"/>
                  <a:pt x="618669" y="1515926"/>
                  <a:pt x="646291" y="1537833"/>
                </a:cubicBezTo>
                <a:cubicBezTo>
                  <a:pt x="620574" y="1545453"/>
                  <a:pt x="593904" y="1560693"/>
                  <a:pt x="577711" y="1525451"/>
                </a:cubicBezTo>
                <a:cubicBezTo>
                  <a:pt x="567234" y="1503543"/>
                  <a:pt x="541516" y="1503543"/>
                  <a:pt x="527229" y="1487351"/>
                </a:cubicBezTo>
                <a:lnTo>
                  <a:pt x="525032" y="1486533"/>
                </a:lnTo>
                <a:lnTo>
                  <a:pt x="527229" y="1488303"/>
                </a:lnTo>
                <a:cubicBezTo>
                  <a:pt x="502464" y="1486398"/>
                  <a:pt x="475794" y="1465443"/>
                  <a:pt x="451029" y="1494971"/>
                </a:cubicBezTo>
                <a:cubicBezTo>
                  <a:pt x="453886" y="1467348"/>
                  <a:pt x="471984" y="1461633"/>
                  <a:pt x="492939" y="1460681"/>
                </a:cubicBezTo>
                <a:close/>
                <a:moveTo>
                  <a:pt x="592475" y="1413889"/>
                </a:moveTo>
                <a:cubicBezTo>
                  <a:pt x="594380" y="1414008"/>
                  <a:pt x="596285" y="1414485"/>
                  <a:pt x="596761" y="1414961"/>
                </a:cubicBezTo>
                <a:cubicBezTo>
                  <a:pt x="605334" y="1423533"/>
                  <a:pt x="603428" y="1433058"/>
                  <a:pt x="595809" y="1447346"/>
                </a:cubicBezTo>
                <a:cubicBezTo>
                  <a:pt x="589141" y="1434011"/>
                  <a:pt x="579616" y="1426391"/>
                  <a:pt x="588189" y="1414961"/>
                </a:cubicBezTo>
                <a:cubicBezTo>
                  <a:pt x="588665" y="1414009"/>
                  <a:pt x="590570" y="1413770"/>
                  <a:pt x="592475" y="1413889"/>
                </a:cubicBezTo>
                <a:close/>
                <a:moveTo>
                  <a:pt x="2633206" y="1174931"/>
                </a:moveTo>
                <a:cubicBezTo>
                  <a:pt x="2646541" y="1176836"/>
                  <a:pt x="2659876" y="1178741"/>
                  <a:pt x="2673211" y="1180646"/>
                </a:cubicBezTo>
                <a:cubicBezTo>
                  <a:pt x="2657018" y="1197791"/>
                  <a:pt x="2645588" y="1186361"/>
                  <a:pt x="2633206" y="1174931"/>
                </a:cubicBezTo>
                <a:close/>
                <a:moveTo>
                  <a:pt x="2477948" y="1095873"/>
                </a:moveTo>
                <a:cubicBezTo>
                  <a:pt x="2477948" y="1101588"/>
                  <a:pt x="2478901" y="1106350"/>
                  <a:pt x="2484616" y="1110160"/>
                </a:cubicBezTo>
                <a:cubicBezTo>
                  <a:pt x="2478901" y="1119685"/>
                  <a:pt x="2464613" y="1121590"/>
                  <a:pt x="2464613" y="1135878"/>
                </a:cubicBezTo>
                <a:cubicBezTo>
                  <a:pt x="2464613" y="1153023"/>
                  <a:pt x="2454136" y="1151118"/>
                  <a:pt x="2444611" y="1144450"/>
                </a:cubicBezTo>
                <a:cubicBezTo>
                  <a:pt x="2434133" y="1136830"/>
                  <a:pt x="2413178" y="1133020"/>
                  <a:pt x="2415083" y="1119685"/>
                </a:cubicBezTo>
                <a:cubicBezTo>
                  <a:pt x="2417941" y="1101588"/>
                  <a:pt x="2436038" y="1116828"/>
                  <a:pt x="2446516" y="1114923"/>
                </a:cubicBezTo>
                <a:cubicBezTo>
                  <a:pt x="2458898" y="1112065"/>
                  <a:pt x="2470329" y="1106350"/>
                  <a:pt x="2477948" y="1095873"/>
                </a:cubicBezTo>
                <a:close/>
                <a:moveTo>
                  <a:pt x="2344599" y="1039676"/>
                </a:moveTo>
                <a:cubicBezTo>
                  <a:pt x="2358886" y="1039676"/>
                  <a:pt x="2352219" y="1056821"/>
                  <a:pt x="2355076" y="1066346"/>
                </a:cubicBezTo>
                <a:cubicBezTo>
                  <a:pt x="2354124" y="1077776"/>
                  <a:pt x="2356981" y="1093016"/>
                  <a:pt x="2341741" y="1092063"/>
                </a:cubicBezTo>
                <a:cubicBezTo>
                  <a:pt x="2328406" y="1091111"/>
                  <a:pt x="2329359" y="1075871"/>
                  <a:pt x="2328406" y="1065393"/>
                </a:cubicBezTo>
                <a:cubicBezTo>
                  <a:pt x="2327454" y="1053011"/>
                  <a:pt x="2331264" y="1039676"/>
                  <a:pt x="2344599" y="1039676"/>
                </a:cubicBezTo>
                <a:close/>
                <a:moveTo>
                  <a:pt x="699631" y="966334"/>
                </a:moveTo>
                <a:cubicBezTo>
                  <a:pt x="671056" y="960619"/>
                  <a:pt x="648196" y="971096"/>
                  <a:pt x="616764" y="992051"/>
                </a:cubicBezTo>
                <a:cubicBezTo>
                  <a:pt x="652959" y="990146"/>
                  <a:pt x="677724" y="983478"/>
                  <a:pt x="699631" y="966334"/>
                </a:cubicBezTo>
                <a:close/>
                <a:moveTo>
                  <a:pt x="2786559" y="938711"/>
                </a:moveTo>
                <a:cubicBezTo>
                  <a:pt x="2796084" y="944426"/>
                  <a:pt x="2804656" y="939663"/>
                  <a:pt x="2814181" y="938711"/>
                </a:cubicBezTo>
                <a:cubicBezTo>
                  <a:pt x="2814181" y="940616"/>
                  <a:pt x="2814181" y="943473"/>
                  <a:pt x="2814181" y="945378"/>
                </a:cubicBezTo>
                <a:cubicBezTo>
                  <a:pt x="2803704" y="949188"/>
                  <a:pt x="2791321" y="959666"/>
                  <a:pt x="2786559" y="938711"/>
                </a:cubicBezTo>
                <a:close/>
                <a:moveTo>
                  <a:pt x="737731" y="935019"/>
                </a:moveTo>
                <a:cubicBezTo>
                  <a:pt x="726540" y="936091"/>
                  <a:pt x="714872" y="940139"/>
                  <a:pt x="702489" y="951093"/>
                </a:cubicBezTo>
                <a:cubicBezTo>
                  <a:pt x="731064" y="951093"/>
                  <a:pt x="753924" y="958713"/>
                  <a:pt x="770116" y="936805"/>
                </a:cubicBezTo>
                <a:cubicBezTo>
                  <a:pt x="759639" y="935853"/>
                  <a:pt x="748923" y="933948"/>
                  <a:pt x="737731" y="935019"/>
                </a:cubicBezTo>
                <a:close/>
                <a:moveTo>
                  <a:pt x="619383" y="880251"/>
                </a:moveTo>
                <a:cubicBezTo>
                  <a:pt x="616526" y="879417"/>
                  <a:pt x="612477" y="880608"/>
                  <a:pt x="608191" y="882513"/>
                </a:cubicBezTo>
                <a:cubicBezTo>
                  <a:pt x="589141" y="887276"/>
                  <a:pt x="539611" y="951093"/>
                  <a:pt x="541516" y="968238"/>
                </a:cubicBezTo>
                <a:cubicBezTo>
                  <a:pt x="543421" y="979668"/>
                  <a:pt x="550089" y="980621"/>
                  <a:pt x="558661" y="975858"/>
                </a:cubicBezTo>
                <a:cubicBezTo>
                  <a:pt x="569139" y="970143"/>
                  <a:pt x="576759" y="960618"/>
                  <a:pt x="578664" y="949188"/>
                </a:cubicBezTo>
                <a:cubicBezTo>
                  <a:pt x="582474" y="920613"/>
                  <a:pt x="601524" y="904421"/>
                  <a:pt x="623431" y="890133"/>
                </a:cubicBezTo>
                <a:cubicBezTo>
                  <a:pt x="623907" y="883942"/>
                  <a:pt x="622241" y="881084"/>
                  <a:pt x="619383" y="880251"/>
                </a:cubicBezTo>
                <a:close/>
                <a:moveTo>
                  <a:pt x="659626" y="872036"/>
                </a:moveTo>
                <a:cubicBezTo>
                  <a:pt x="653911" y="870131"/>
                  <a:pt x="645339" y="876798"/>
                  <a:pt x="647244" y="879656"/>
                </a:cubicBezTo>
                <a:cubicBezTo>
                  <a:pt x="657721" y="901563"/>
                  <a:pt x="632956" y="928233"/>
                  <a:pt x="657721" y="950141"/>
                </a:cubicBezTo>
                <a:cubicBezTo>
                  <a:pt x="667246" y="936806"/>
                  <a:pt x="676771" y="926328"/>
                  <a:pt x="683439" y="913946"/>
                </a:cubicBezTo>
                <a:cubicBezTo>
                  <a:pt x="691059" y="897753"/>
                  <a:pt x="704394" y="924423"/>
                  <a:pt x="711061" y="910136"/>
                </a:cubicBezTo>
                <a:cubicBezTo>
                  <a:pt x="713919" y="903468"/>
                  <a:pt x="713919" y="896801"/>
                  <a:pt x="709156" y="891086"/>
                </a:cubicBezTo>
                <a:cubicBezTo>
                  <a:pt x="696774" y="875846"/>
                  <a:pt x="676771" y="876798"/>
                  <a:pt x="659626" y="872036"/>
                </a:cubicBezTo>
                <a:close/>
                <a:moveTo>
                  <a:pt x="620410" y="803828"/>
                </a:moveTo>
                <a:cubicBezTo>
                  <a:pt x="614918" y="803575"/>
                  <a:pt x="609144" y="804646"/>
                  <a:pt x="603429" y="807266"/>
                </a:cubicBezTo>
                <a:cubicBezTo>
                  <a:pt x="579616" y="817743"/>
                  <a:pt x="555804" y="830126"/>
                  <a:pt x="532944" y="841556"/>
                </a:cubicBezTo>
                <a:cubicBezTo>
                  <a:pt x="530086" y="850128"/>
                  <a:pt x="536754" y="852033"/>
                  <a:pt x="541516" y="855843"/>
                </a:cubicBezTo>
                <a:cubicBezTo>
                  <a:pt x="561519" y="852986"/>
                  <a:pt x="579616" y="838698"/>
                  <a:pt x="602476" y="859653"/>
                </a:cubicBezTo>
                <a:cubicBezTo>
                  <a:pt x="617716" y="874893"/>
                  <a:pt x="654864" y="853938"/>
                  <a:pt x="652959" y="835841"/>
                </a:cubicBezTo>
                <a:cubicBezTo>
                  <a:pt x="650815" y="817267"/>
                  <a:pt x="636885" y="804587"/>
                  <a:pt x="620410" y="803828"/>
                </a:cubicBezTo>
                <a:close/>
                <a:moveTo>
                  <a:pt x="2051228" y="690108"/>
                </a:moveTo>
                <a:cubicBezTo>
                  <a:pt x="2066468" y="695823"/>
                  <a:pt x="2079803" y="697728"/>
                  <a:pt x="2074088" y="722493"/>
                </a:cubicBezTo>
                <a:cubicBezTo>
                  <a:pt x="2066468" y="753925"/>
                  <a:pt x="2053133" y="773928"/>
                  <a:pt x="2021701" y="782500"/>
                </a:cubicBezTo>
                <a:cubicBezTo>
                  <a:pt x="2009318" y="785358"/>
                  <a:pt x="1997888" y="785358"/>
                  <a:pt x="2000746" y="772023"/>
                </a:cubicBezTo>
                <a:cubicBezTo>
                  <a:pt x="2006461" y="745353"/>
                  <a:pt x="2008366" y="714873"/>
                  <a:pt x="2036941" y="698680"/>
                </a:cubicBezTo>
                <a:cubicBezTo>
                  <a:pt x="2040751" y="694870"/>
                  <a:pt x="2045513" y="692965"/>
                  <a:pt x="2051228" y="690108"/>
                </a:cubicBezTo>
                <a:close/>
                <a:moveTo>
                  <a:pt x="2111236" y="608669"/>
                </a:moveTo>
                <a:cubicBezTo>
                  <a:pt x="2115046" y="609621"/>
                  <a:pt x="2116951" y="613431"/>
                  <a:pt x="2113141" y="623433"/>
                </a:cubicBezTo>
                <a:cubicBezTo>
                  <a:pt x="2113141" y="624385"/>
                  <a:pt x="2112189" y="625338"/>
                  <a:pt x="2111236" y="626290"/>
                </a:cubicBezTo>
                <a:cubicBezTo>
                  <a:pt x="2147431" y="643435"/>
                  <a:pt x="2126476" y="692013"/>
                  <a:pt x="2159814" y="711063"/>
                </a:cubicBezTo>
                <a:cubicBezTo>
                  <a:pt x="2178864" y="721540"/>
                  <a:pt x="2174101" y="752020"/>
                  <a:pt x="2199819" y="758688"/>
                </a:cubicBezTo>
                <a:cubicBezTo>
                  <a:pt x="2206486" y="760593"/>
                  <a:pt x="2189341" y="798693"/>
                  <a:pt x="2176959" y="800598"/>
                </a:cubicBezTo>
                <a:cubicBezTo>
                  <a:pt x="2149336" y="805360"/>
                  <a:pt x="2120761" y="810123"/>
                  <a:pt x="2092186" y="814885"/>
                </a:cubicBezTo>
                <a:cubicBezTo>
                  <a:pt x="2089329" y="799645"/>
                  <a:pt x="2128381" y="789168"/>
                  <a:pt x="2092186" y="777738"/>
                </a:cubicBezTo>
                <a:cubicBezTo>
                  <a:pt x="2098854" y="765355"/>
                  <a:pt x="2098854" y="749163"/>
                  <a:pt x="2111236" y="740590"/>
                </a:cubicBezTo>
                <a:cubicBezTo>
                  <a:pt x="2127429" y="729160"/>
                  <a:pt x="2118856" y="712015"/>
                  <a:pt x="2110284" y="710110"/>
                </a:cubicBezTo>
                <a:cubicBezTo>
                  <a:pt x="2086471" y="705348"/>
                  <a:pt x="2087424" y="682488"/>
                  <a:pt x="2076946" y="669153"/>
                </a:cubicBezTo>
                <a:cubicBezTo>
                  <a:pt x="2062659" y="651055"/>
                  <a:pt x="2076946" y="617718"/>
                  <a:pt x="2097901" y="611050"/>
                </a:cubicBezTo>
                <a:cubicBezTo>
                  <a:pt x="2101711" y="609621"/>
                  <a:pt x="2107426" y="607716"/>
                  <a:pt x="2111236" y="608669"/>
                </a:cubicBezTo>
                <a:close/>
                <a:moveTo>
                  <a:pt x="927279" y="479605"/>
                </a:moveTo>
                <a:cubicBezTo>
                  <a:pt x="932041" y="477700"/>
                  <a:pt x="935851" y="480558"/>
                  <a:pt x="933946" y="486273"/>
                </a:cubicBezTo>
                <a:cubicBezTo>
                  <a:pt x="932041" y="490083"/>
                  <a:pt x="929184" y="492941"/>
                  <a:pt x="929184" y="493893"/>
                </a:cubicBezTo>
                <a:cubicBezTo>
                  <a:pt x="919659" y="493893"/>
                  <a:pt x="917754" y="491035"/>
                  <a:pt x="919659" y="488178"/>
                </a:cubicBezTo>
                <a:cubicBezTo>
                  <a:pt x="921564" y="484368"/>
                  <a:pt x="924421" y="480558"/>
                  <a:pt x="927279" y="479605"/>
                </a:cubicBezTo>
                <a:close/>
                <a:moveTo>
                  <a:pt x="1938089" y="417931"/>
                </a:moveTo>
                <a:cubicBezTo>
                  <a:pt x="1948537" y="420431"/>
                  <a:pt x="1955503" y="431504"/>
                  <a:pt x="1959789" y="441505"/>
                </a:cubicBezTo>
                <a:cubicBezTo>
                  <a:pt x="1967409" y="457698"/>
                  <a:pt x="1952169" y="461508"/>
                  <a:pt x="1940739" y="466270"/>
                </a:cubicBezTo>
                <a:cubicBezTo>
                  <a:pt x="1909306" y="478653"/>
                  <a:pt x="1880731" y="501513"/>
                  <a:pt x="1842631" y="480558"/>
                </a:cubicBezTo>
                <a:cubicBezTo>
                  <a:pt x="1829296" y="472938"/>
                  <a:pt x="1832154" y="467223"/>
                  <a:pt x="1832154" y="458650"/>
                </a:cubicBezTo>
                <a:cubicBezTo>
                  <a:pt x="1828344" y="450078"/>
                  <a:pt x="1835964" y="442458"/>
                  <a:pt x="1833106" y="431980"/>
                </a:cubicBezTo>
                <a:cubicBezTo>
                  <a:pt x="1828344" y="420550"/>
                  <a:pt x="1835011" y="416740"/>
                  <a:pt x="1845489" y="423408"/>
                </a:cubicBezTo>
                <a:cubicBezTo>
                  <a:pt x="1847394" y="430075"/>
                  <a:pt x="1849299" y="439600"/>
                  <a:pt x="1857871" y="432933"/>
                </a:cubicBezTo>
                <a:cubicBezTo>
                  <a:pt x="1878826" y="418645"/>
                  <a:pt x="1903591" y="426265"/>
                  <a:pt x="1926451" y="418645"/>
                </a:cubicBezTo>
                <a:cubicBezTo>
                  <a:pt x="1930737" y="417216"/>
                  <a:pt x="1934607" y="417097"/>
                  <a:pt x="1938089" y="417931"/>
                </a:cubicBezTo>
                <a:close/>
                <a:moveTo>
                  <a:pt x="904419" y="389118"/>
                </a:moveTo>
                <a:cubicBezTo>
                  <a:pt x="915849" y="404358"/>
                  <a:pt x="928231" y="418646"/>
                  <a:pt x="938709" y="433886"/>
                </a:cubicBezTo>
                <a:cubicBezTo>
                  <a:pt x="940614" y="436743"/>
                  <a:pt x="940614" y="441505"/>
                  <a:pt x="942519" y="446268"/>
                </a:cubicBezTo>
                <a:cubicBezTo>
                  <a:pt x="938709" y="447221"/>
                  <a:pt x="932041" y="450078"/>
                  <a:pt x="931089" y="449125"/>
                </a:cubicBezTo>
                <a:cubicBezTo>
                  <a:pt x="912991" y="426266"/>
                  <a:pt x="896799" y="440553"/>
                  <a:pt x="878701" y="449125"/>
                </a:cubicBezTo>
                <a:cubicBezTo>
                  <a:pt x="871081" y="452936"/>
                  <a:pt x="863461" y="446268"/>
                  <a:pt x="856794" y="443411"/>
                </a:cubicBezTo>
                <a:cubicBezTo>
                  <a:pt x="835839" y="424361"/>
                  <a:pt x="864414" y="422455"/>
                  <a:pt x="867271" y="412930"/>
                </a:cubicBezTo>
                <a:cubicBezTo>
                  <a:pt x="878701" y="402453"/>
                  <a:pt x="887274" y="388166"/>
                  <a:pt x="904419" y="389118"/>
                </a:cubicBezTo>
                <a:close/>
                <a:moveTo>
                  <a:pt x="1062534" y="340541"/>
                </a:moveTo>
                <a:cubicBezTo>
                  <a:pt x="1073011" y="340541"/>
                  <a:pt x="1082536" y="340541"/>
                  <a:pt x="1083489" y="353876"/>
                </a:cubicBezTo>
                <a:cubicBezTo>
                  <a:pt x="1073964" y="356733"/>
                  <a:pt x="1066344" y="373878"/>
                  <a:pt x="1053961" y="360543"/>
                </a:cubicBezTo>
                <a:cubicBezTo>
                  <a:pt x="1045389" y="351018"/>
                  <a:pt x="1054914" y="345303"/>
                  <a:pt x="1062534" y="340541"/>
                </a:cubicBezTo>
                <a:close/>
                <a:moveTo>
                  <a:pt x="2471113" y="336025"/>
                </a:moveTo>
                <a:cubicBezTo>
                  <a:pt x="2489315" y="339763"/>
                  <a:pt x="2505689" y="355066"/>
                  <a:pt x="2521763" y="370068"/>
                </a:cubicBezTo>
                <a:cubicBezTo>
                  <a:pt x="2652256" y="491988"/>
                  <a:pt x="2764651" y="627243"/>
                  <a:pt x="2848471" y="785358"/>
                </a:cubicBezTo>
                <a:cubicBezTo>
                  <a:pt x="2875141" y="835841"/>
                  <a:pt x="2898953" y="887276"/>
                  <a:pt x="2920861" y="940616"/>
                </a:cubicBezTo>
                <a:cubicBezTo>
                  <a:pt x="2925623" y="952046"/>
                  <a:pt x="2938006" y="963476"/>
                  <a:pt x="2926576" y="977763"/>
                </a:cubicBezTo>
                <a:cubicBezTo>
                  <a:pt x="2893238" y="978716"/>
                  <a:pt x="2872283" y="955856"/>
                  <a:pt x="2847518" y="938711"/>
                </a:cubicBezTo>
                <a:cubicBezTo>
                  <a:pt x="2844661" y="919661"/>
                  <a:pt x="2858948" y="906326"/>
                  <a:pt x="2864663" y="890133"/>
                </a:cubicBezTo>
                <a:cubicBezTo>
                  <a:pt x="2846566" y="892991"/>
                  <a:pt x="2829421" y="903468"/>
                  <a:pt x="2810371" y="908231"/>
                </a:cubicBezTo>
                <a:cubicBezTo>
                  <a:pt x="2792273" y="911088"/>
                  <a:pt x="2774176" y="912041"/>
                  <a:pt x="2757031" y="904421"/>
                </a:cubicBezTo>
                <a:cubicBezTo>
                  <a:pt x="2741791" y="897753"/>
                  <a:pt x="2733218" y="902516"/>
                  <a:pt x="2728456" y="916803"/>
                </a:cubicBezTo>
                <a:cubicBezTo>
                  <a:pt x="2724646" y="935853"/>
                  <a:pt x="2713216" y="952998"/>
                  <a:pt x="2707501" y="971096"/>
                </a:cubicBezTo>
                <a:cubicBezTo>
                  <a:pt x="2702738" y="984431"/>
                  <a:pt x="2699881" y="997766"/>
                  <a:pt x="2706548" y="1011101"/>
                </a:cubicBezTo>
                <a:cubicBezTo>
                  <a:pt x="2712263" y="1021578"/>
                  <a:pt x="2722741" y="1031103"/>
                  <a:pt x="2712263" y="1044438"/>
                </a:cubicBezTo>
                <a:cubicBezTo>
                  <a:pt x="2722979" y="1032294"/>
                  <a:pt x="2735302" y="1023900"/>
                  <a:pt x="2750438" y="1026892"/>
                </a:cubicBezTo>
                <a:lnTo>
                  <a:pt x="2757317" y="1029909"/>
                </a:lnTo>
                <a:lnTo>
                  <a:pt x="2760842" y="1028246"/>
                </a:lnTo>
                <a:cubicBezTo>
                  <a:pt x="2768462" y="1021578"/>
                  <a:pt x="2775130" y="1013006"/>
                  <a:pt x="2785607" y="1010148"/>
                </a:cubicBezTo>
                <a:cubicBezTo>
                  <a:pt x="2791798" y="1008243"/>
                  <a:pt x="2798228" y="1006814"/>
                  <a:pt x="2804538" y="1006457"/>
                </a:cubicBezTo>
                <a:cubicBezTo>
                  <a:pt x="2810848" y="1006100"/>
                  <a:pt x="2817040" y="1006814"/>
                  <a:pt x="2822755" y="1009196"/>
                </a:cubicBezTo>
                <a:cubicBezTo>
                  <a:pt x="2859902" y="1023483"/>
                  <a:pt x="2898955" y="1027293"/>
                  <a:pt x="2938959" y="1031103"/>
                </a:cubicBezTo>
                <a:cubicBezTo>
                  <a:pt x="2955152" y="1033008"/>
                  <a:pt x="2957057" y="1047296"/>
                  <a:pt x="2959915" y="1058726"/>
                </a:cubicBezTo>
                <a:cubicBezTo>
                  <a:pt x="2990394" y="1159691"/>
                  <a:pt x="3010397" y="1262561"/>
                  <a:pt x="3021827" y="1368288"/>
                </a:cubicBezTo>
                <a:cubicBezTo>
                  <a:pt x="3029447" y="1433058"/>
                  <a:pt x="3025637" y="1497828"/>
                  <a:pt x="3027542" y="1562598"/>
                </a:cubicBezTo>
                <a:cubicBezTo>
                  <a:pt x="3027542" y="1573076"/>
                  <a:pt x="3031352" y="1585458"/>
                  <a:pt x="3020874" y="1594983"/>
                </a:cubicBezTo>
                <a:cubicBezTo>
                  <a:pt x="2992299" y="1573076"/>
                  <a:pt x="2963724" y="1551168"/>
                  <a:pt x="2958009" y="1512116"/>
                </a:cubicBezTo>
                <a:cubicBezTo>
                  <a:pt x="2954199" y="1483541"/>
                  <a:pt x="2933244" y="1467348"/>
                  <a:pt x="2918005" y="1446393"/>
                </a:cubicBezTo>
                <a:cubicBezTo>
                  <a:pt x="2898955" y="1421628"/>
                  <a:pt x="2888477" y="1390196"/>
                  <a:pt x="2860855" y="1371146"/>
                </a:cubicBezTo>
                <a:cubicBezTo>
                  <a:pt x="2846567" y="1368288"/>
                  <a:pt x="2836089" y="1359716"/>
                  <a:pt x="2831327" y="1343523"/>
                </a:cubicBezTo>
                <a:cubicBezTo>
                  <a:pt x="2835137" y="1360668"/>
                  <a:pt x="2849424" y="1368288"/>
                  <a:pt x="2856092" y="1380671"/>
                </a:cubicBezTo>
                <a:cubicBezTo>
                  <a:pt x="2882762" y="1424486"/>
                  <a:pt x="2896097" y="1474968"/>
                  <a:pt x="2930387" y="1514021"/>
                </a:cubicBezTo>
                <a:cubicBezTo>
                  <a:pt x="2938007" y="1522593"/>
                  <a:pt x="2938959" y="1534976"/>
                  <a:pt x="2939912" y="1546406"/>
                </a:cubicBezTo>
                <a:cubicBezTo>
                  <a:pt x="2941817" y="1566408"/>
                  <a:pt x="2950390" y="1582601"/>
                  <a:pt x="2962772" y="1597841"/>
                </a:cubicBezTo>
                <a:cubicBezTo>
                  <a:pt x="2983727" y="1622606"/>
                  <a:pt x="2993252" y="1652133"/>
                  <a:pt x="2999919" y="1683566"/>
                </a:cubicBezTo>
                <a:cubicBezTo>
                  <a:pt x="3023732" y="1698806"/>
                  <a:pt x="3015159" y="1721666"/>
                  <a:pt x="3012302" y="1740716"/>
                </a:cubicBezTo>
                <a:cubicBezTo>
                  <a:pt x="2988490" y="1885496"/>
                  <a:pt x="2951342" y="2026466"/>
                  <a:pt x="2886572" y="2158864"/>
                </a:cubicBezTo>
                <a:cubicBezTo>
                  <a:pt x="2872284" y="2188391"/>
                  <a:pt x="2858949" y="2218871"/>
                  <a:pt x="2841805" y="2246493"/>
                </a:cubicBezTo>
                <a:cubicBezTo>
                  <a:pt x="2837042" y="2255066"/>
                  <a:pt x="2835137" y="2266496"/>
                  <a:pt x="2821802" y="2266496"/>
                </a:cubicBezTo>
                <a:cubicBezTo>
                  <a:pt x="2812277" y="2260781"/>
                  <a:pt x="2812277" y="2249351"/>
                  <a:pt x="2808467" y="2240778"/>
                </a:cubicBezTo>
                <a:cubicBezTo>
                  <a:pt x="2794180" y="2222681"/>
                  <a:pt x="2796084" y="2198868"/>
                  <a:pt x="2785607" y="2172198"/>
                </a:cubicBezTo>
                <a:cubicBezTo>
                  <a:pt x="2795132" y="2196011"/>
                  <a:pt x="2791322" y="2217918"/>
                  <a:pt x="2805609" y="2234111"/>
                </a:cubicBezTo>
                <a:cubicBezTo>
                  <a:pt x="2812277" y="2246493"/>
                  <a:pt x="2811324" y="2261733"/>
                  <a:pt x="2821802" y="2273164"/>
                </a:cubicBezTo>
                <a:cubicBezTo>
                  <a:pt x="2795132" y="2339839"/>
                  <a:pt x="2750364" y="2394131"/>
                  <a:pt x="2708455" y="2451281"/>
                </a:cubicBezTo>
                <a:cubicBezTo>
                  <a:pt x="2661782" y="2514146"/>
                  <a:pt x="2606537" y="2568439"/>
                  <a:pt x="2551292" y="2622731"/>
                </a:cubicBezTo>
                <a:cubicBezTo>
                  <a:pt x="2527480" y="2646543"/>
                  <a:pt x="2502714" y="2666546"/>
                  <a:pt x="2476997" y="2687501"/>
                </a:cubicBezTo>
                <a:cubicBezTo>
                  <a:pt x="2465567" y="2677976"/>
                  <a:pt x="2476997" y="2661783"/>
                  <a:pt x="2463662" y="2655116"/>
                </a:cubicBezTo>
                <a:cubicBezTo>
                  <a:pt x="2469377" y="2608443"/>
                  <a:pt x="2446517" y="2570343"/>
                  <a:pt x="2425562" y="2533196"/>
                </a:cubicBezTo>
                <a:cubicBezTo>
                  <a:pt x="2392224" y="2475093"/>
                  <a:pt x="2414132" y="2424611"/>
                  <a:pt x="2439849" y="2375081"/>
                </a:cubicBezTo>
                <a:cubicBezTo>
                  <a:pt x="2453184" y="2349364"/>
                  <a:pt x="2458899" y="2330314"/>
                  <a:pt x="2449374" y="2301739"/>
                </a:cubicBezTo>
                <a:cubicBezTo>
                  <a:pt x="2439849" y="2272211"/>
                  <a:pt x="2442707" y="2240778"/>
                  <a:pt x="2430324" y="2210298"/>
                </a:cubicBezTo>
                <a:cubicBezTo>
                  <a:pt x="2420799" y="2187439"/>
                  <a:pt x="2416989" y="2160768"/>
                  <a:pt x="2396987" y="2144576"/>
                </a:cubicBezTo>
                <a:cubicBezTo>
                  <a:pt x="2352219" y="2107428"/>
                  <a:pt x="2357934" y="2060756"/>
                  <a:pt x="2370317" y="2012178"/>
                </a:cubicBezTo>
                <a:cubicBezTo>
                  <a:pt x="2372222" y="2005511"/>
                  <a:pt x="2374127" y="1998843"/>
                  <a:pt x="2374127" y="1992176"/>
                </a:cubicBezTo>
                <a:cubicBezTo>
                  <a:pt x="2376984" y="1954076"/>
                  <a:pt x="2356982" y="1935978"/>
                  <a:pt x="2319834" y="1944551"/>
                </a:cubicBezTo>
                <a:cubicBezTo>
                  <a:pt x="2303642" y="1948361"/>
                  <a:pt x="2292212" y="1948361"/>
                  <a:pt x="2282687" y="1931216"/>
                </a:cubicBezTo>
                <a:cubicBezTo>
                  <a:pt x="2263637" y="1897878"/>
                  <a:pt x="2235062" y="1889306"/>
                  <a:pt x="2200772" y="1905498"/>
                </a:cubicBezTo>
                <a:cubicBezTo>
                  <a:pt x="2186484" y="1912166"/>
                  <a:pt x="2171244" y="1918833"/>
                  <a:pt x="2157909" y="1926453"/>
                </a:cubicBezTo>
                <a:cubicBezTo>
                  <a:pt x="2140764" y="1935978"/>
                  <a:pt x="2124572" y="1938836"/>
                  <a:pt x="2106474" y="1931216"/>
                </a:cubicBezTo>
                <a:cubicBezTo>
                  <a:pt x="2083614" y="1921691"/>
                  <a:pt x="2059802" y="1925501"/>
                  <a:pt x="2040752" y="1937883"/>
                </a:cubicBezTo>
                <a:cubicBezTo>
                  <a:pt x="2012177" y="1956933"/>
                  <a:pt x="1991222" y="1941693"/>
                  <a:pt x="1974077" y="1924548"/>
                </a:cubicBezTo>
                <a:cubicBezTo>
                  <a:pt x="1956932" y="1907403"/>
                  <a:pt x="1938834" y="1892163"/>
                  <a:pt x="1919784" y="1877876"/>
                </a:cubicBezTo>
                <a:cubicBezTo>
                  <a:pt x="1909307" y="1870256"/>
                  <a:pt x="1899782" y="1861683"/>
                  <a:pt x="1896924" y="1849301"/>
                </a:cubicBezTo>
                <a:cubicBezTo>
                  <a:pt x="1889304" y="1812153"/>
                  <a:pt x="1862634" y="1789293"/>
                  <a:pt x="1839774" y="1762623"/>
                </a:cubicBezTo>
                <a:cubicBezTo>
                  <a:pt x="1827392" y="1748336"/>
                  <a:pt x="1815962" y="1694043"/>
                  <a:pt x="1822629" y="1676898"/>
                </a:cubicBezTo>
                <a:cubicBezTo>
                  <a:pt x="1840727" y="1632131"/>
                  <a:pt x="1846442" y="1585458"/>
                  <a:pt x="1829297" y="1537833"/>
                </a:cubicBezTo>
                <a:cubicBezTo>
                  <a:pt x="1826439" y="1530213"/>
                  <a:pt x="1823582" y="1522593"/>
                  <a:pt x="1828344" y="1514973"/>
                </a:cubicBezTo>
                <a:cubicBezTo>
                  <a:pt x="1854062" y="1466396"/>
                  <a:pt x="1875017" y="1416866"/>
                  <a:pt x="1909307" y="1373051"/>
                </a:cubicBezTo>
                <a:cubicBezTo>
                  <a:pt x="1915022" y="1366383"/>
                  <a:pt x="1923594" y="1365431"/>
                  <a:pt x="1929309" y="1361621"/>
                </a:cubicBezTo>
                <a:cubicBezTo>
                  <a:pt x="1954074" y="1345428"/>
                  <a:pt x="1976934" y="1330188"/>
                  <a:pt x="1977887" y="1293041"/>
                </a:cubicBezTo>
                <a:cubicBezTo>
                  <a:pt x="1978839" y="1267323"/>
                  <a:pt x="1992174" y="1239701"/>
                  <a:pt x="2019797" y="1227318"/>
                </a:cubicBezTo>
                <a:cubicBezTo>
                  <a:pt x="2040752" y="1217793"/>
                  <a:pt x="2050277" y="1201601"/>
                  <a:pt x="2051229" y="1178741"/>
                </a:cubicBezTo>
                <a:cubicBezTo>
                  <a:pt x="2058849" y="1162548"/>
                  <a:pt x="2071232" y="1167311"/>
                  <a:pt x="2083614" y="1172073"/>
                </a:cubicBezTo>
                <a:cubicBezTo>
                  <a:pt x="2111237" y="1181598"/>
                  <a:pt x="2136002" y="1178741"/>
                  <a:pt x="2161719" y="1162548"/>
                </a:cubicBezTo>
                <a:cubicBezTo>
                  <a:pt x="2193152" y="1142546"/>
                  <a:pt x="2229347" y="1134926"/>
                  <a:pt x="2266494" y="1136831"/>
                </a:cubicBezTo>
                <a:cubicBezTo>
                  <a:pt x="2288402" y="1137783"/>
                  <a:pt x="2310309" y="1137783"/>
                  <a:pt x="2331264" y="1133021"/>
                </a:cubicBezTo>
                <a:cubicBezTo>
                  <a:pt x="2370317" y="1123496"/>
                  <a:pt x="2397939" y="1138736"/>
                  <a:pt x="2387462" y="1197791"/>
                </a:cubicBezTo>
                <a:cubicBezTo>
                  <a:pt x="2384604" y="1213983"/>
                  <a:pt x="2384604" y="1228271"/>
                  <a:pt x="2400797" y="1229223"/>
                </a:cubicBezTo>
                <a:cubicBezTo>
                  <a:pt x="2447469" y="1231128"/>
                  <a:pt x="2477949" y="1266371"/>
                  <a:pt x="2517002" y="1283516"/>
                </a:cubicBezTo>
                <a:cubicBezTo>
                  <a:pt x="2538909" y="1293041"/>
                  <a:pt x="2550339" y="1296851"/>
                  <a:pt x="2556055" y="1266371"/>
                </a:cubicBezTo>
                <a:cubicBezTo>
                  <a:pt x="2561769" y="1236843"/>
                  <a:pt x="2589392" y="1227318"/>
                  <a:pt x="2617967" y="1241606"/>
                </a:cubicBezTo>
                <a:cubicBezTo>
                  <a:pt x="2644637" y="1254941"/>
                  <a:pt x="2673212" y="1262561"/>
                  <a:pt x="2701787" y="1271133"/>
                </a:cubicBezTo>
                <a:cubicBezTo>
                  <a:pt x="2743697" y="1283516"/>
                  <a:pt x="2782749" y="1259703"/>
                  <a:pt x="2823707" y="1270181"/>
                </a:cubicBezTo>
                <a:cubicBezTo>
                  <a:pt x="2833232" y="1272086"/>
                  <a:pt x="2840852" y="1262561"/>
                  <a:pt x="2842757" y="1253988"/>
                </a:cubicBezTo>
                <a:cubicBezTo>
                  <a:pt x="2847519" y="1233033"/>
                  <a:pt x="2856092" y="1212078"/>
                  <a:pt x="2857997" y="1191123"/>
                </a:cubicBezTo>
                <a:cubicBezTo>
                  <a:pt x="2861807" y="1157786"/>
                  <a:pt x="2857044" y="1154928"/>
                  <a:pt x="2824659" y="1163501"/>
                </a:cubicBezTo>
                <a:cubicBezTo>
                  <a:pt x="2807514" y="1168263"/>
                  <a:pt x="2793227" y="1167311"/>
                  <a:pt x="2781797" y="1153023"/>
                </a:cubicBezTo>
                <a:lnTo>
                  <a:pt x="2778142" y="1149005"/>
                </a:lnTo>
                <a:lnTo>
                  <a:pt x="2758579" y="1157637"/>
                </a:lnTo>
                <a:cubicBezTo>
                  <a:pt x="2730182" y="1164691"/>
                  <a:pt x="2706072" y="1153261"/>
                  <a:pt x="2684641" y="1122543"/>
                </a:cubicBezTo>
                <a:cubicBezTo>
                  <a:pt x="2676068" y="1110161"/>
                  <a:pt x="2672258" y="1095873"/>
                  <a:pt x="2664638" y="1083491"/>
                </a:cubicBezTo>
                <a:cubicBezTo>
                  <a:pt x="2658923" y="1073966"/>
                  <a:pt x="2664638" y="1054916"/>
                  <a:pt x="2646541" y="1054916"/>
                </a:cubicBezTo>
                <a:cubicBezTo>
                  <a:pt x="2631301" y="1055868"/>
                  <a:pt x="2616061" y="1061583"/>
                  <a:pt x="2610346" y="1080633"/>
                </a:cubicBezTo>
                <a:lnTo>
                  <a:pt x="2609202" y="1082346"/>
                </a:lnTo>
                <a:lnTo>
                  <a:pt x="2613204" y="1086348"/>
                </a:lnTo>
                <a:cubicBezTo>
                  <a:pt x="2619871" y="1093968"/>
                  <a:pt x="2626539" y="1101588"/>
                  <a:pt x="2632254" y="1108255"/>
                </a:cubicBezTo>
                <a:cubicBezTo>
                  <a:pt x="2619871" y="1117780"/>
                  <a:pt x="2617014" y="1133020"/>
                  <a:pt x="2609394" y="1145403"/>
                </a:cubicBezTo>
                <a:cubicBezTo>
                  <a:pt x="2602726" y="1154928"/>
                  <a:pt x="2586534" y="1142545"/>
                  <a:pt x="2584629" y="1132068"/>
                </a:cubicBezTo>
                <a:cubicBezTo>
                  <a:pt x="2581771" y="1117780"/>
                  <a:pt x="2574151" y="1106350"/>
                  <a:pt x="2566055" y="1095397"/>
                </a:cubicBezTo>
                <a:lnTo>
                  <a:pt x="2558490" y="1083461"/>
                </a:lnTo>
                <a:lnTo>
                  <a:pt x="2545576" y="1071108"/>
                </a:lnTo>
                <a:cubicBezTo>
                  <a:pt x="2541766" y="1068251"/>
                  <a:pt x="2537003" y="1065393"/>
                  <a:pt x="2536051" y="1061583"/>
                </a:cubicBezTo>
                <a:cubicBezTo>
                  <a:pt x="2522716" y="1003481"/>
                  <a:pt x="2462708" y="991098"/>
                  <a:pt x="2429371" y="952046"/>
                </a:cubicBezTo>
                <a:cubicBezTo>
                  <a:pt x="2426513" y="949188"/>
                  <a:pt x="2421751" y="947283"/>
                  <a:pt x="2417941" y="944426"/>
                </a:cubicBezTo>
                <a:cubicBezTo>
                  <a:pt x="2416036" y="943473"/>
                  <a:pt x="2413178" y="943473"/>
                  <a:pt x="2407463" y="947283"/>
                </a:cubicBezTo>
                <a:cubicBezTo>
                  <a:pt x="2425561" y="973001"/>
                  <a:pt x="2440801" y="998718"/>
                  <a:pt x="2469376" y="1014911"/>
                </a:cubicBezTo>
                <a:cubicBezTo>
                  <a:pt x="2483663" y="1023483"/>
                  <a:pt x="2500808" y="1028246"/>
                  <a:pt x="2509381" y="1044438"/>
                </a:cubicBezTo>
                <a:cubicBezTo>
                  <a:pt x="2510333" y="1049201"/>
                  <a:pt x="2508428" y="1053963"/>
                  <a:pt x="2504618" y="1057773"/>
                </a:cubicBezTo>
                <a:cubicBezTo>
                  <a:pt x="2500808" y="1066346"/>
                  <a:pt x="2479853" y="1059678"/>
                  <a:pt x="2488426" y="1077776"/>
                </a:cubicBezTo>
                <a:cubicBezTo>
                  <a:pt x="2485568" y="1082538"/>
                  <a:pt x="2481758" y="1084443"/>
                  <a:pt x="2476996" y="1084443"/>
                </a:cubicBezTo>
                <a:cubicBezTo>
                  <a:pt x="2437943" y="1050153"/>
                  <a:pt x="2385556" y="1032056"/>
                  <a:pt x="2356028" y="985383"/>
                </a:cubicBezTo>
                <a:cubicBezTo>
                  <a:pt x="2346503" y="970143"/>
                  <a:pt x="2333168" y="968238"/>
                  <a:pt x="2317928" y="978716"/>
                </a:cubicBezTo>
                <a:cubicBezTo>
                  <a:pt x="2310308" y="984431"/>
                  <a:pt x="2301736" y="994908"/>
                  <a:pt x="2295068" y="993003"/>
                </a:cubicBezTo>
                <a:cubicBezTo>
                  <a:pt x="2237918" y="978716"/>
                  <a:pt x="2232203" y="1040628"/>
                  <a:pt x="2196008" y="1057773"/>
                </a:cubicBezTo>
                <a:cubicBezTo>
                  <a:pt x="2185531" y="1062536"/>
                  <a:pt x="2183626" y="1075871"/>
                  <a:pt x="2181721" y="1087301"/>
                </a:cubicBezTo>
                <a:cubicBezTo>
                  <a:pt x="2172196" y="1130163"/>
                  <a:pt x="2149336" y="1152071"/>
                  <a:pt x="2105521" y="1157786"/>
                </a:cubicBezTo>
                <a:cubicBezTo>
                  <a:pt x="2088376" y="1159691"/>
                  <a:pt x="2069326" y="1179693"/>
                  <a:pt x="2053133" y="1155881"/>
                </a:cubicBezTo>
                <a:cubicBezTo>
                  <a:pt x="2052181" y="1145403"/>
                  <a:pt x="2048371" y="1137783"/>
                  <a:pt x="2036941" y="1136831"/>
                </a:cubicBezTo>
                <a:cubicBezTo>
                  <a:pt x="2026463" y="1135878"/>
                  <a:pt x="2010271" y="1148261"/>
                  <a:pt x="2008366" y="1131116"/>
                </a:cubicBezTo>
                <a:cubicBezTo>
                  <a:pt x="2005508" y="1113018"/>
                  <a:pt x="1993126" y="1094921"/>
                  <a:pt x="2001698" y="1074918"/>
                </a:cubicBezTo>
                <a:cubicBezTo>
                  <a:pt x="2011223" y="1051106"/>
                  <a:pt x="2015986" y="1027293"/>
                  <a:pt x="2008366" y="1001576"/>
                </a:cubicBezTo>
                <a:cubicBezTo>
                  <a:pt x="2002651" y="979668"/>
                  <a:pt x="2021701" y="978716"/>
                  <a:pt x="2035988" y="977763"/>
                </a:cubicBezTo>
                <a:cubicBezTo>
                  <a:pt x="2059801" y="974906"/>
                  <a:pt x="2083613" y="981573"/>
                  <a:pt x="2107426" y="983478"/>
                </a:cubicBezTo>
                <a:cubicBezTo>
                  <a:pt x="2120761" y="984431"/>
                  <a:pt x="2139811" y="992051"/>
                  <a:pt x="2148383" y="975858"/>
                </a:cubicBezTo>
                <a:cubicBezTo>
                  <a:pt x="2157908" y="956808"/>
                  <a:pt x="2162671" y="934901"/>
                  <a:pt x="2150288" y="913946"/>
                </a:cubicBezTo>
                <a:cubicBezTo>
                  <a:pt x="2140763" y="897753"/>
                  <a:pt x="2131238" y="882513"/>
                  <a:pt x="2112188" y="876798"/>
                </a:cubicBezTo>
                <a:cubicBezTo>
                  <a:pt x="2105521" y="874893"/>
                  <a:pt x="2094091" y="873941"/>
                  <a:pt x="2096948" y="862511"/>
                </a:cubicBezTo>
                <a:cubicBezTo>
                  <a:pt x="2098853" y="852033"/>
                  <a:pt x="2109331" y="852033"/>
                  <a:pt x="2118856" y="849176"/>
                </a:cubicBezTo>
                <a:cubicBezTo>
                  <a:pt x="2149336" y="838698"/>
                  <a:pt x="2177911" y="830126"/>
                  <a:pt x="2206486" y="810123"/>
                </a:cubicBezTo>
                <a:cubicBezTo>
                  <a:pt x="2241728" y="785358"/>
                  <a:pt x="2258873" y="735828"/>
                  <a:pt x="2308403" y="731066"/>
                </a:cubicBezTo>
                <a:cubicBezTo>
                  <a:pt x="2322691" y="729161"/>
                  <a:pt x="2323643" y="718683"/>
                  <a:pt x="2321738" y="708206"/>
                </a:cubicBezTo>
                <a:cubicBezTo>
                  <a:pt x="2319833" y="698681"/>
                  <a:pt x="2314118" y="689156"/>
                  <a:pt x="2311261" y="679631"/>
                </a:cubicBezTo>
                <a:cubicBezTo>
                  <a:pt x="2307451" y="666296"/>
                  <a:pt x="2305546" y="652008"/>
                  <a:pt x="2320786" y="643436"/>
                </a:cubicBezTo>
                <a:cubicBezTo>
                  <a:pt x="2326501" y="640578"/>
                  <a:pt x="2334121" y="632958"/>
                  <a:pt x="2338883" y="638673"/>
                </a:cubicBezTo>
                <a:cubicBezTo>
                  <a:pt x="2346503" y="649151"/>
                  <a:pt x="2353171" y="662486"/>
                  <a:pt x="2343646" y="675821"/>
                </a:cubicBezTo>
                <a:cubicBezTo>
                  <a:pt x="2337931" y="685346"/>
                  <a:pt x="2342693" y="692966"/>
                  <a:pt x="2348408" y="699633"/>
                </a:cubicBezTo>
                <a:cubicBezTo>
                  <a:pt x="2356028" y="708206"/>
                  <a:pt x="2364601" y="711063"/>
                  <a:pt x="2376031" y="706301"/>
                </a:cubicBezTo>
                <a:cubicBezTo>
                  <a:pt x="2378888" y="705348"/>
                  <a:pt x="2381746" y="704396"/>
                  <a:pt x="2385556" y="704396"/>
                </a:cubicBezTo>
                <a:cubicBezTo>
                  <a:pt x="2409368" y="712968"/>
                  <a:pt x="2432228" y="712016"/>
                  <a:pt x="2454136" y="698681"/>
                </a:cubicBezTo>
                <a:cubicBezTo>
                  <a:pt x="2460803" y="694871"/>
                  <a:pt x="2469376" y="692966"/>
                  <a:pt x="2476996" y="692013"/>
                </a:cubicBezTo>
                <a:cubicBezTo>
                  <a:pt x="2517001" y="689156"/>
                  <a:pt x="2517001" y="689156"/>
                  <a:pt x="2517953" y="648198"/>
                </a:cubicBezTo>
                <a:cubicBezTo>
                  <a:pt x="2525573" y="626291"/>
                  <a:pt x="2540813" y="618671"/>
                  <a:pt x="2563673" y="626291"/>
                </a:cubicBezTo>
                <a:cubicBezTo>
                  <a:pt x="2558911" y="610098"/>
                  <a:pt x="2545576" y="599621"/>
                  <a:pt x="2554148" y="585333"/>
                </a:cubicBezTo>
                <a:lnTo>
                  <a:pt x="2572928" y="573708"/>
                </a:lnTo>
                <a:lnTo>
                  <a:pt x="2586098" y="571735"/>
                </a:lnTo>
                <a:lnTo>
                  <a:pt x="2586726" y="571671"/>
                </a:lnTo>
                <a:cubicBezTo>
                  <a:pt x="2599630" y="572653"/>
                  <a:pt x="2613203" y="578189"/>
                  <a:pt x="2624633" y="568188"/>
                </a:cubicBezTo>
                <a:cubicBezTo>
                  <a:pt x="2626538" y="566283"/>
                  <a:pt x="2628443" y="565331"/>
                  <a:pt x="2630348" y="563426"/>
                </a:cubicBezTo>
                <a:cubicBezTo>
                  <a:pt x="2634158" y="561521"/>
                  <a:pt x="2634158" y="568188"/>
                  <a:pt x="2633206" y="563426"/>
                </a:cubicBezTo>
                <a:cubicBezTo>
                  <a:pt x="2632253" y="557711"/>
                  <a:pt x="2629396" y="564378"/>
                  <a:pt x="2626538" y="563426"/>
                </a:cubicBezTo>
                <a:cubicBezTo>
                  <a:pt x="2615584" y="567236"/>
                  <a:pt x="2604392" y="569141"/>
                  <a:pt x="2593082" y="570689"/>
                </a:cubicBezTo>
                <a:lnTo>
                  <a:pt x="2586098" y="571735"/>
                </a:lnTo>
                <a:lnTo>
                  <a:pt x="2574151" y="572951"/>
                </a:lnTo>
                <a:lnTo>
                  <a:pt x="2572928" y="573708"/>
                </a:lnTo>
                <a:lnTo>
                  <a:pt x="2558911" y="575808"/>
                </a:lnTo>
                <a:cubicBezTo>
                  <a:pt x="2533193" y="580571"/>
                  <a:pt x="2516048" y="563426"/>
                  <a:pt x="2506523" y="541518"/>
                </a:cubicBezTo>
                <a:cubicBezTo>
                  <a:pt x="2496998" y="519611"/>
                  <a:pt x="2487473" y="498656"/>
                  <a:pt x="2512238" y="480558"/>
                </a:cubicBezTo>
                <a:cubicBezTo>
                  <a:pt x="2520811" y="474843"/>
                  <a:pt x="2527478" y="467223"/>
                  <a:pt x="2533193" y="458651"/>
                </a:cubicBezTo>
                <a:cubicBezTo>
                  <a:pt x="2537003" y="452936"/>
                  <a:pt x="2541766" y="446268"/>
                  <a:pt x="2534146" y="440553"/>
                </a:cubicBezTo>
                <a:cubicBezTo>
                  <a:pt x="2526526" y="434838"/>
                  <a:pt x="2515096" y="437696"/>
                  <a:pt x="2513191" y="445316"/>
                </a:cubicBezTo>
                <a:cubicBezTo>
                  <a:pt x="2506523" y="474843"/>
                  <a:pt x="2482711" y="489131"/>
                  <a:pt x="2464613" y="509133"/>
                </a:cubicBezTo>
                <a:cubicBezTo>
                  <a:pt x="2452231" y="523421"/>
                  <a:pt x="2455088" y="538661"/>
                  <a:pt x="2467471" y="551996"/>
                </a:cubicBezTo>
                <a:cubicBezTo>
                  <a:pt x="2481758" y="567236"/>
                  <a:pt x="2481758" y="582476"/>
                  <a:pt x="2468423" y="597716"/>
                </a:cubicBezTo>
                <a:cubicBezTo>
                  <a:pt x="2457946" y="610098"/>
                  <a:pt x="2455088" y="623433"/>
                  <a:pt x="2453183" y="638673"/>
                </a:cubicBezTo>
                <a:cubicBezTo>
                  <a:pt x="2451278" y="657723"/>
                  <a:pt x="2442706" y="671058"/>
                  <a:pt x="2423656" y="676773"/>
                </a:cubicBezTo>
                <a:cubicBezTo>
                  <a:pt x="2413178" y="682488"/>
                  <a:pt x="2402701" y="690108"/>
                  <a:pt x="2389366" y="683441"/>
                </a:cubicBezTo>
                <a:cubicBezTo>
                  <a:pt x="2381746" y="676773"/>
                  <a:pt x="2376983" y="670106"/>
                  <a:pt x="2383651" y="659628"/>
                </a:cubicBezTo>
                <a:cubicBezTo>
                  <a:pt x="2377936" y="649151"/>
                  <a:pt x="2372221" y="638673"/>
                  <a:pt x="2367458" y="627243"/>
                </a:cubicBezTo>
                <a:cubicBezTo>
                  <a:pt x="2348408" y="585333"/>
                  <a:pt x="2348408" y="584381"/>
                  <a:pt x="2308403" y="612003"/>
                </a:cubicBezTo>
                <a:cubicBezTo>
                  <a:pt x="2273161" y="616766"/>
                  <a:pt x="2265541" y="608193"/>
                  <a:pt x="2270303" y="571046"/>
                </a:cubicBezTo>
                <a:cubicBezTo>
                  <a:pt x="2271256" y="560568"/>
                  <a:pt x="2287448" y="545328"/>
                  <a:pt x="2260778" y="543423"/>
                </a:cubicBezTo>
                <a:cubicBezTo>
                  <a:pt x="2255063" y="542471"/>
                  <a:pt x="2255063" y="530088"/>
                  <a:pt x="2259826" y="522468"/>
                </a:cubicBezTo>
                <a:cubicBezTo>
                  <a:pt x="2313166" y="486273"/>
                  <a:pt x="2361743" y="445316"/>
                  <a:pt x="2390318" y="385308"/>
                </a:cubicBezTo>
                <a:cubicBezTo>
                  <a:pt x="2396986" y="372926"/>
                  <a:pt x="2403653" y="362448"/>
                  <a:pt x="2416988" y="357686"/>
                </a:cubicBezTo>
                <a:cubicBezTo>
                  <a:pt x="2416988" y="355781"/>
                  <a:pt x="2416988" y="353876"/>
                  <a:pt x="2417941" y="351971"/>
                </a:cubicBezTo>
                <a:cubicBezTo>
                  <a:pt x="2419846" y="352923"/>
                  <a:pt x="2423656" y="354828"/>
                  <a:pt x="2424608" y="353876"/>
                </a:cubicBezTo>
                <a:cubicBezTo>
                  <a:pt x="2434371" y="344351"/>
                  <a:pt x="2443539" y="338934"/>
                  <a:pt x="2452245" y="336582"/>
                </a:cubicBezTo>
                <a:cubicBezTo>
                  <a:pt x="2458775" y="334818"/>
                  <a:pt x="2465045" y="334779"/>
                  <a:pt x="2471113" y="336025"/>
                </a:cubicBezTo>
                <a:close/>
                <a:moveTo>
                  <a:pt x="761544" y="194808"/>
                </a:moveTo>
                <a:cubicBezTo>
                  <a:pt x="773926" y="196713"/>
                  <a:pt x="774879" y="206238"/>
                  <a:pt x="773926" y="216716"/>
                </a:cubicBezTo>
                <a:cubicBezTo>
                  <a:pt x="755829" y="237671"/>
                  <a:pt x="760591" y="257673"/>
                  <a:pt x="773926" y="278628"/>
                </a:cubicBezTo>
                <a:cubicBezTo>
                  <a:pt x="748209" y="302441"/>
                  <a:pt x="720586" y="315776"/>
                  <a:pt x="687249" y="293868"/>
                </a:cubicBezTo>
                <a:cubicBezTo>
                  <a:pt x="682486" y="291011"/>
                  <a:pt x="675819" y="292916"/>
                  <a:pt x="671056" y="292916"/>
                </a:cubicBezTo>
                <a:cubicBezTo>
                  <a:pt x="660579" y="294821"/>
                  <a:pt x="650101" y="296726"/>
                  <a:pt x="640576" y="298631"/>
                </a:cubicBezTo>
                <a:cubicBezTo>
                  <a:pt x="627241" y="300536"/>
                  <a:pt x="613906" y="302441"/>
                  <a:pt x="603429" y="291011"/>
                </a:cubicBezTo>
                <a:cubicBezTo>
                  <a:pt x="636766" y="258626"/>
                  <a:pt x="678676" y="239576"/>
                  <a:pt x="715824" y="211953"/>
                </a:cubicBezTo>
                <a:cubicBezTo>
                  <a:pt x="719634" y="209096"/>
                  <a:pt x="724396" y="211953"/>
                  <a:pt x="727254" y="215763"/>
                </a:cubicBezTo>
                <a:cubicBezTo>
                  <a:pt x="746304" y="220526"/>
                  <a:pt x="741541" y="187188"/>
                  <a:pt x="761544" y="194808"/>
                </a:cubicBezTo>
                <a:close/>
                <a:moveTo>
                  <a:pt x="873343" y="184331"/>
                </a:moveTo>
                <a:cubicBezTo>
                  <a:pt x="879653" y="185283"/>
                  <a:pt x="886320" y="188617"/>
                  <a:pt x="891083" y="191951"/>
                </a:cubicBezTo>
                <a:cubicBezTo>
                  <a:pt x="904418" y="200523"/>
                  <a:pt x="892988" y="209096"/>
                  <a:pt x="888226" y="217668"/>
                </a:cubicBezTo>
                <a:lnTo>
                  <a:pt x="879241" y="234820"/>
                </a:lnTo>
                <a:lnTo>
                  <a:pt x="895370" y="235036"/>
                </a:lnTo>
                <a:cubicBezTo>
                  <a:pt x="907514" y="238206"/>
                  <a:pt x="906800" y="249815"/>
                  <a:pt x="899656" y="266246"/>
                </a:cubicBezTo>
                <a:cubicBezTo>
                  <a:pt x="894893" y="277676"/>
                  <a:pt x="884416" y="289106"/>
                  <a:pt x="892988" y="303393"/>
                </a:cubicBezTo>
                <a:cubicBezTo>
                  <a:pt x="897751" y="310061"/>
                  <a:pt x="901561" y="309108"/>
                  <a:pt x="905371" y="303393"/>
                </a:cubicBezTo>
                <a:cubicBezTo>
                  <a:pt x="923468" y="307203"/>
                  <a:pt x="923468" y="307203"/>
                  <a:pt x="915848" y="337683"/>
                </a:cubicBezTo>
                <a:cubicBezTo>
                  <a:pt x="926326" y="330063"/>
                  <a:pt x="936803" y="329111"/>
                  <a:pt x="946328" y="324348"/>
                </a:cubicBezTo>
                <a:lnTo>
                  <a:pt x="973409" y="303804"/>
                </a:lnTo>
                <a:lnTo>
                  <a:pt x="975260" y="292796"/>
                </a:lnTo>
                <a:cubicBezTo>
                  <a:pt x="974903" y="288629"/>
                  <a:pt x="972522" y="284819"/>
                  <a:pt x="965378" y="281485"/>
                </a:cubicBezTo>
                <a:cubicBezTo>
                  <a:pt x="944423" y="270055"/>
                  <a:pt x="942518" y="249100"/>
                  <a:pt x="962521" y="233860"/>
                </a:cubicBezTo>
                <a:cubicBezTo>
                  <a:pt x="977761" y="221478"/>
                  <a:pt x="993953" y="208143"/>
                  <a:pt x="1013956" y="203380"/>
                </a:cubicBezTo>
                <a:cubicBezTo>
                  <a:pt x="1018718" y="201475"/>
                  <a:pt x="1023481" y="200046"/>
                  <a:pt x="1028243" y="200165"/>
                </a:cubicBezTo>
                <a:cubicBezTo>
                  <a:pt x="1033006" y="200284"/>
                  <a:pt x="1037768" y="201951"/>
                  <a:pt x="1042531" y="206238"/>
                </a:cubicBezTo>
                <a:cubicBezTo>
                  <a:pt x="1037768" y="220525"/>
                  <a:pt x="1018718" y="221478"/>
                  <a:pt x="1016813" y="234813"/>
                </a:cubicBezTo>
                <a:cubicBezTo>
                  <a:pt x="1029196" y="212905"/>
                  <a:pt x="1052056" y="208143"/>
                  <a:pt x="1075868" y="204333"/>
                </a:cubicBezTo>
                <a:cubicBezTo>
                  <a:pt x="1082536" y="204333"/>
                  <a:pt x="1089203" y="204333"/>
                  <a:pt x="1095871" y="204333"/>
                </a:cubicBezTo>
                <a:cubicBezTo>
                  <a:pt x="1106348" y="211953"/>
                  <a:pt x="1099681" y="223383"/>
                  <a:pt x="1099681" y="232908"/>
                </a:cubicBezTo>
                <a:cubicBezTo>
                  <a:pt x="1112063" y="235765"/>
                  <a:pt x="1123493" y="229098"/>
                  <a:pt x="1133971" y="231003"/>
                </a:cubicBezTo>
                <a:cubicBezTo>
                  <a:pt x="1140638" y="231003"/>
                  <a:pt x="1146353" y="233860"/>
                  <a:pt x="1151116" y="238623"/>
                </a:cubicBezTo>
                <a:cubicBezTo>
                  <a:pt x="1162546" y="262435"/>
                  <a:pt x="1192073" y="265293"/>
                  <a:pt x="1205408" y="287200"/>
                </a:cubicBezTo>
                <a:cubicBezTo>
                  <a:pt x="1219696" y="305298"/>
                  <a:pt x="1210171" y="320538"/>
                  <a:pt x="1198741" y="334825"/>
                </a:cubicBezTo>
                <a:cubicBezTo>
                  <a:pt x="1205408" y="359590"/>
                  <a:pt x="1234936" y="358638"/>
                  <a:pt x="1248271" y="377688"/>
                </a:cubicBezTo>
                <a:cubicBezTo>
                  <a:pt x="1257796" y="391023"/>
                  <a:pt x="1257796" y="393880"/>
                  <a:pt x="1246366" y="402453"/>
                </a:cubicBezTo>
                <a:cubicBezTo>
                  <a:pt x="1226363" y="415788"/>
                  <a:pt x="1207313" y="445315"/>
                  <a:pt x="1187311" y="402453"/>
                </a:cubicBezTo>
                <a:cubicBezTo>
                  <a:pt x="1184453" y="396738"/>
                  <a:pt x="1176833" y="390070"/>
                  <a:pt x="1171118" y="396738"/>
                </a:cubicBezTo>
                <a:cubicBezTo>
                  <a:pt x="1161593" y="407215"/>
                  <a:pt x="1163498" y="418645"/>
                  <a:pt x="1171118" y="431028"/>
                </a:cubicBezTo>
                <a:cubicBezTo>
                  <a:pt x="1186358" y="457698"/>
                  <a:pt x="1180643" y="471033"/>
                  <a:pt x="1151116" y="479605"/>
                </a:cubicBezTo>
                <a:cubicBezTo>
                  <a:pt x="1147306" y="475795"/>
                  <a:pt x="1141591" y="474843"/>
                  <a:pt x="1136828" y="476748"/>
                </a:cubicBezTo>
                <a:cubicBezTo>
                  <a:pt x="1132066" y="478653"/>
                  <a:pt x="1134923" y="483415"/>
                  <a:pt x="1136828" y="487225"/>
                </a:cubicBezTo>
                <a:cubicBezTo>
                  <a:pt x="1135876" y="500560"/>
                  <a:pt x="1128256" y="503418"/>
                  <a:pt x="1118731" y="497703"/>
                </a:cubicBezTo>
                <a:cubicBezTo>
                  <a:pt x="1098728" y="487225"/>
                  <a:pt x="1074916" y="482463"/>
                  <a:pt x="1066343" y="455793"/>
                </a:cubicBezTo>
                <a:cubicBezTo>
                  <a:pt x="1058723" y="432933"/>
                  <a:pt x="1039673" y="427218"/>
                  <a:pt x="1016813" y="433885"/>
                </a:cubicBezTo>
                <a:cubicBezTo>
                  <a:pt x="1008241" y="436743"/>
                  <a:pt x="999668" y="438648"/>
                  <a:pt x="996811" y="428170"/>
                </a:cubicBezTo>
                <a:cubicBezTo>
                  <a:pt x="993001" y="415788"/>
                  <a:pt x="1007288" y="411025"/>
                  <a:pt x="1013003" y="411978"/>
                </a:cubicBezTo>
                <a:cubicBezTo>
                  <a:pt x="1055866" y="420550"/>
                  <a:pt x="1078726" y="386260"/>
                  <a:pt x="1109206" y="369115"/>
                </a:cubicBezTo>
                <a:cubicBezTo>
                  <a:pt x="1117778" y="343398"/>
                  <a:pt x="1089203" y="330063"/>
                  <a:pt x="1089203" y="307203"/>
                </a:cubicBezTo>
                <a:cubicBezTo>
                  <a:pt x="1085393" y="301488"/>
                  <a:pt x="1081583" y="296725"/>
                  <a:pt x="1077773" y="291010"/>
                </a:cubicBezTo>
                <a:cubicBezTo>
                  <a:pt x="1057771" y="307203"/>
                  <a:pt x="1036816" y="290058"/>
                  <a:pt x="1016813" y="292915"/>
                </a:cubicBezTo>
                <a:cubicBezTo>
                  <a:pt x="1012050" y="293391"/>
                  <a:pt x="1008717" y="294106"/>
                  <a:pt x="1007169" y="296011"/>
                </a:cubicBezTo>
                <a:lnTo>
                  <a:pt x="1007866" y="302667"/>
                </a:lnTo>
                <a:lnTo>
                  <a:pt x="1009193" y="303393"/>
                </a:lnTo>
                <a:cubicBezTo>
                  <a:pt x="1013003" y="324348"/>
                  <a:pt x="986333" y="363401"/>
                  <a:pt x="962521" y="370068"/>
                </a:cubicBezTo>
                <a:cubicBezTo>
                  <a:pt x="943471" y="375783"/>
                  <a:pt x="924421" y="377688"/>
                  <a:pt x="905371" y="371973"/>
                </a:cubicBezTo>
                <a:cubicBezTo>
                  <a:pt x="896798" y="389118"/>
                  <a:pt x="879653" y="396738"/>
                  <a:pt x="868223" y="410073"/>
                </a:cubicBezTo>
                <a:cubicBezTo>
                  <a:pt x="859651" y="419598"/>
                  <a:pt x="849173" y="424361"/>
                  <a:pt x="836791" y="426266"/>
                </a:cubicBezTo>
                <a:cubicBezTo>
                  <a:pt x="830123" y="425313"/>
                  <a:pt x="820598" y="421503"/>
                  <a:pt x="816788" y="424361"/>
                </a:cubicBezTo>
                <a:cubicBezTo>
                  <a:pt x="772973" y="455793"/>
                  <a:pt x="714871" y="464366"/>
                  <a:pt x="677723" y="507228"/>
                </a:cubicBezTo>
                <a:cubicBezTo>
                  <a:pt x="667246" y="519611"/>
                  <a:pt x="646291" y="531993"/>
                  <a:pt x="668198" y="553901"/>
                </a:cubicBezTo>
                <a:cubicBezTo>
                  <a:pt x="672961" y="558663"/>
                  <a:pt x="665341" y="574856"/>
                  <a:pt x="662483" y="586286"/>
                </a:cubicBezTo>
                <a:cubicBezTo>
                  <a:pt x="685343" y="585333"/>
                  <a:pt x="702488" y="596763"/>
                  <a:pt x="716776" y="612956"/>
                </a:cubicBezTo>
                <a:cubicBezTo>
                  <a:pt x="731063" y="630101"/>
                  <a:pt x="747256" y="644388"/>
                  <a:pt x="771068" y="645341"/>
                </a:cubicBezTo>
                <a:cubicBezTo>
                  <a:pt x="789166" y="646293"/>
                  <a:pt x="788213" y="653913"/>
                  <a:pt x="782498" y="667248"/>
                </a:cubicBezTo>
                <a:cubicBezTo>
                  <a:pt x="774878" y="685346"/>
                  <a:pt x="766306" y="702491"/>
                  <a:pt x="772973" y="726303"/>
                </a:cubicBezTo>
                <a:cubicBezTo>
                  <a:pt x="779641" y="752973"/>
                  <a:pt x="789166" y="747258"/>
                  <a:pt x="805358" y="736781"/>
                </a:cubicBezTo>
                <a:cubicBezTo>
                  <a:pt x="823456" y="725351"/>
                  <a:pt x="826313" y="706301"/>
                  <a:pt x="828218" y="689156"/>
                </a:cubicBezTo>
                <a:cubicBezTo>
                  <a:pt x="831076" y="669153"/>
                  <a:pt x="841553" y="660581"/>
                  <a:pt x="858698" y="652961"/>
                </a:cubicBezTo>
                <a:cubicBezTo>
                  <a:pt x="901561" y="638673"/>
                  <a:pt x="911086" y="619623"/>
                  <a:pt x="901561" y="573903"/>
                </a:cubicBezTo>
                <a:cubicBezTo>
                  <a:pt x="900608" y="569141"/>
                  <a:pt x="899656" y="563426"/>
                  <a:pt x="904418" y="561521"/>
                </a:cubicBezTo>
                <a:cubicBezTo>
                  <a:pt x="937756" y="550091"/>
                  <a:pt x="937756" y="514848"/>
                  <a:pt x="953948" y="491988"/>
                </a:cubicBezTo>
                <a:cubicBezTo>
                  <a:pt x="957758" y="486273"/>
                  <a:pt x="961568" y="480558"/>
                  <a:pt x="968236" y="478653"/>
                </a:cubicBezTo>
                <a:cubicBezTo>
                  <a:pt x="991096" y="471986"/>
                  <a:pt x="1037768" y="491036"/>
                  <a:pt x="1049198" y="512943"/>
                </a:cubicBezTo>
                <a:cubicBezTo>
                  <a:pt x="1061581" y="517706"/>
                  <a:pt x="1074916" y="522468"/>
                  <a:pt x="1063486" y="539613"/>
                </a:cubicBezTo>
                <a:cubicBezTo>
                  <a:pt x="1048246" y="555806"/>
                  <a:pt x="1052056" y="572951"/>
                  <a:pt x="1067296" y="583428"/>
                </a:cubicBezTo>
                <a:cubicBezTo>
                  <a:pt x="1084441" y="593906"/>
                  <a:pt x="1099681" y="578666"/>
                  <a:pt x="1112063" y="568188"/>
                </a:cubicBezTo>
                <a:cubicBezTo>
                  <a:pt x="1139686" y="545328"/>
                  <a:pt x="1138733" y="544376"/>
                  <a:pt x="1146353" y="580571"/>
                </a:cubicBezTo>
                <a:cubicBezTo>
                  <a:pt x="1149211" y="592953"/>
                  <a:pt x="1154926" y="606288"/>
                  <a:pt x="1151116" y="616766"/>
                </a:cubicBezTo>
                <a:cubicBezTo>
                  <a:pt x="1138733" y="656771"/>
                  <a:pt x="1163498" y="672011"/>
                  <a:pt x="1193026" y="684393"/>
                </a:cubicBezTo>
                <a:cubicBezTo>
                  <a:pt x="1193026" y="693918"/>
                  <a:pt x="1188501" y="696537"/>
                  <a:pt x="1182905" y="697847"/>
                </a:cubicBezTo>
                <a:lnTo>
                  <a:pt x="1179024" y="699159"/>
                </a:lnTo>
                <a:lnTo>
                  <a:pt x="1177845" y="699023"/>
                </a:lnTo>
                <a:cubicBezTo>
                  <a:pt x="1174214" y="699455"/>
                  <a:pt x="1170404" y="700824"/>
                  <a:pt x="1166356" y="703443"/>
                </a:cubicBezTo>
                <a:lnTo>
                  <a:pt x="1179024" y="699159"/>
                </a:lnTo>
                <a:lnTo>
                  <a:pt x="1188263" y="700229"/>
                </a:lnTo>
                <a:cubicBezTo>
                  <a:pt x="1194931" y="702491"/>
                  <a:pt x="1201122" y="707253"/>
                  <a:pt x="1207313" y="712016"/>
                </a:cubicBezTo>
                <a:cubicBezTo>
                  <a:pt x="1210647" y="727732"/>
                  <a:pt x="1209694" y="741781"/>
                  <a:pt x="1205051" y="754402"/>
                </a:cubicBezTo>
                <a:lnTo>
                  <a:pt x="1180854" y="787924"/>
                </a:lnTo>
                <a:lnTo>
                  <a:pt x="1187073" y="807504"/>
                </a:lnTo>
                <a:cubicBezTo>
                  <a:pt x="1190883" y="812504"/>
                  <a:pt x="1196836" y="815362"/>
                  <a:pt x="1206361" y="814886"/>
                </a:cubicBezTo>
                <a:cubicBezTo>
                  <a:pt x="1214934" y="814886"/>
                  <a:pt x="1223506" y="816791"/>
                  <a:pt x="1213981" y="828221"/>
                </a:cubicBezTo>
                <a:cubicBezTo>
                  <a:pt x="1208266" y="850128"/>
                  <a:pt x="1205409" y="874893"/>
                  <a:pt x="1172071" y="862511"/>
                </a:cubicBezTo>
                <a:cubicBezTo>
                  <a:pt x="1153021" y="859653"/>
                  <a:pt x="1123494" y="872036"/>
                  <a:pt x="1115874" y="854891"/>
                </a:cubicBezTo>
                <a:cubicBezTo>
                  <a:pt x="1109206" y="839651"/>
                  <a:pt x="1133971" y="821553"/>
                  <a:pt x="1148259" y="807266"/>
                </a:cubicBezTo>
                <a:cubicBezTo>
                  <a:pt x="1157784" y="799646"/>
                  <a:pt x="1159689" y="785358"/>
                  <a:pt x="1173024" y="780596"/>
                </a:cubicBezTo>
                <a:lnTo>
                  <a:pt x="1173125" y="780684"/>
                </a:lnTo>
                <a:lnTo>
                  <a:pt x="1174333" y="770475"/>
                </a:lnTo>
                <a:cubicBezTo>
                  <a:pt x="1173023" y="767975"/>
                  <a:pt x="1169689" y="766784"/>
                  <a:pt x="1163498" y="767261"/>
                </a:cubicBezTo>
                <a:cubicBezTo>
                  <a:pt x="1147306" y="769166"/>
                  <a:pt x="1137781" y="780596"/>
                  <a:pt x="1124446" y="787263"/>
                </a:cubicBezTo>
                <a:cubicBezTo>
                  <a:pt x="1097776" y="793931"/>
                  <a:pt x="1070153" y="791073"/>
                  <a:pt x="1043483" y="789168"/>
                </a:cubicBezTo>
                <a:cubicBezTo>
                  <a:pt x="1026338" y="788216"/>
                  <a:pt x="1010146" y="786311"/>
                  <a:pt x="993953" y="794883"/>
                </a:cubicBezTo>
                <a:cubicBezTo>
                  <a:pt x="987286" y="810123"/>
                  <a:pt x="971093" y="808218"/>
                  <a:pt x="959663" y="814886"/>
                </a:cubicBezTo>
                <a:cubicBezTo>
                  <a:pt x="951091" y="825363"/>
                  <a:pt x="939661" y="831078"/>
                  <a:pt x="929183" y="839651"/>
                </a:cubicBezTo>
                <a:lnTo>
                  <a:pt x="925100" y="843462"/>
                </a:lnTo>
                <a:lnTo>
                  <a:pt x="915848" y="851081"/>
                </a:lnTo>
                <a:cubicBezTo>
                  <a:pt x="915848" y="851081"/>
                  <a:pt x="912991" y="851081"/>
                  <a:pt x="912991" y="851081"/>
                </a:cubicBezTo>
                <a:cubicBezTo>
                  <a:pt x="912991" y="851081"/>
                  <a:pt x="914896" y="852986"/>
                  <a:pt x="914896" y="852986"/>
                </a:cubicBezTo>
                <a:lnTo>
                  <a:pt x="925100" y="843462"/>
                </a:lnTo>
                <a:lnTo>
                  <a:pt x="932041" y="837746"/>
                </a:lnTo>
                <a:cubicBezTo>
                  <a:pt x="942518" y="824411"/>
                  <a:pt x="959663" y="826316"/>
                  <a:pt x="972998" y="820601"/>
                </a:cubicBezTo>
                <a:cubicBezTo>
                  <a:pt x="979666" y="818696"/>
                  <a:pt x="986333" y="814886"/>
                  <a:pt x="992048" y="814886"/>
                </a:cubicBezTo>
                <a:cubicBezTo>
                  <a:pt x="1003478" y="813933"/>
                  <a:pt x="1017766" y="809171"/>
                  <a:pt x="1023481" y="819648"/>
                </a:cubicBezTo>
                <a:cubicBezTo>
                  <a:pt x="1032053" y="834888"/>
                  <a:pt x="1013003" y="835841"/>
                  <a:pt x="1005383" y="842508"/>
                </a:cubicBezTo>
                <a:cubicBezTo>
                  <a:pt x="1003478" y="844413"/>
                  <a:pt x="1005383" y="851081"/>
                  <a:pt x="1006336" y="854891"/>
                </a:cubicBezTo>
                <a:cubicBezTo>
                  <a:pt x="997763" y="866321"/>
                  <a:pt x="1011098" y="877751"/>
                  <a:pt x="1005383" y="889181"/>
                </a:cubicBezTo>
                <a:cubicBezTo>
                  <a:pt x="1001573" y="899658"/>
                  <a:pt x="992048" y="903468"/>
                  <a:pt x="984428" y="910136"/>
                </a:cubicBezTo>
                <a:cubicBezTo>
                  <a:pt x="974903" y="918708"/>
                  <a:pt x="961568" y="909183"/>
                  <a:pt x="952043" y="916803"/>
                </a:cubicBezTo>
                <a:cubicBezTo>
                  <a:pt x="937756" y="931091"/>
                  <a:pt x="916801" y="932043"/>
                  <a:pt x="899656" y="938711"/>
                </a:cubicBezTo>
                <a:cubicBezTo>
                  <a:pt x="876796" y="947283"/>
                  <a:pt x="858698" y="959666"/>
                  <a:pt x="855841" y="985383"/>
                </a:cubicBezTo>
                <a:cubicBezTo>
                  <a:pt x="853936" y="1001576"/>
                  <a:pt x="839648" y="1003481"/>
                  <a:pt x="831076" y="1003481"/>
                </a:cubicBezTo>
                <a:cubicBezTo>
                  <a:pt x="779641" y="1006338"/>
                  <a:pt x="763448" y="1048248"/>
                  <a:pt x="738683" y="1081586"/>
                </a:cubicBezTo>
                <a:cubicBezTo>
                  <a:pt x="708203" y="1076823"/>
                  <a:pt x="712013" y="1097778"/>
                  <a:pt x="711061" y="1115876"/>
                </a:cubicBezTo>
                <a:cubicBezTo>
                  <a:pt x="707251" y="1144451"/>
                  <a:pt x="692011" y="1163501"/>
                  <a:pt x="666293" y="1175883"/>
                </a:cubicBezTo>
                <a:cubicBezTo>
                  <a:pt x="636766" y="1191123"/>
                  <a:pt x="610096" y="1209221"/>
                  <a:pt x="585331" y="1230176"/>
                </a:cubicBezTo>
                <a:cubicBezTo>
                  <a:pt x="565328" y="1247320"/>
                  <a:pt x="557708" y="1270181"/>
                  <a:pt x="559613" y="1297803"/>
                </a:cubicBezTo>
                <a:cubicBezTo>
                  <a:pt x="561518" y="1327331"/>
                  <a:pt x="564376" y="1356858"/>
                  <a:pt x="557708" y="1386386"/>
                </a:cubicBezTo>
                <a:cubicBezTo>
                  <a:pt x="555803" y="1394958"/>
                  <a:pt x="551993" y="1406388"/>
                  <a:pt x="542468" y="1407341"/>
                </a:cubicBezTo>
                <a:cubicBezTo>
                  <a:pt x="530086" y="1409246"/>
                  <a:pt x="531038" y="1394958"/>
                  <a:pt x="528181" y="1387338"/>
                </a:cubicBezTo>
                <a:cubicBezTo>
                  <a:pt x="522466" y="1365431"/>
                  <a:pt x="516751" y="1344476"/>
                  <a:pt x="519608" y="1320663"/>
                </a:cubicBezTo>
                <a:cubicBezTo>
                  <a:pt x="521513" y="1300661"/>
                  <a:pt x="522466" y="1280658"/>
                  <a:pt x="488176" y="1283516"/>
                </a:cubicBezTo>
                <a:cubicBezTo>
                  <a:pt x="470078" y="1285421"/>
                  <a:pt x="452933" y="1262561"/>
                  <a:pt x="429121" y="1267323"/>
                </a:cubicBezTo>
                <a:cubicBezTo>
                  <a:pt x="422453" y="1268276"/>
                  <a:pt x="411023" y="1265418"/>
                  <a:pt x="409118" y="1268276"/>
                </a:cubicBezTo>
                <a:cubicBezTo>
                  <a:pt x="391973" y="1307328"/>
                  <a:pt x="364351" y="1288278"/>
                  <a:pt x="336728" y="1284468"/>
                </a:cubicBezTo>
                <a:cubicBezTo>
                  <a:pt x="279578" y="1275896"/>
                  <a:pt x="228143" y="1315901"/>
                  <a:pt x="215761" y="1373051"/>
                </a:cubicBezTo>
                <a:cubicBezTo>
                  <a:pt x="210998" y="1396863"/>
                  <a:pt x="193853" y="1415913"/>
                  <a:pt x="189091" y="1441631"/>
                </a:cubicBezTo>
                <a:cubicBezTo>
                  <a:pt x="182423" y="1476873"/>
                  <a:pt x="183376" y="1511163"/>
                  <a:pt x="196711" y="1544501"/>
                </a:cubicBezTo>
                <a:cubicBezTo>
                  <a:pt x="204331" y="1564503"/>
                  <a:pt x="219571" y="1574028"/>
                  <a:pt x="244336" y="1573076"/>
                </a:cubicBezTo>
                <a:cubicBezTo>
                  <a:pt x="284341" y="1571171"/>
                  <a:pt x="310058" y="1555931"/>
                  <a:pt x="320536" y="1514973"/>
                </a:cubicBezTo>
                <a:cubicBezTo>
                  <a:pt x="324346" y="1500686"/>
                  <a:pt x="374828" y="1487351"/>
                  <a:pt x="387211" y="1494971"/>
                </a:cubicBezTo>
                <a:cubicBezTo>
                  <a:pt x="396736" y="1500686"/>
                  <a:pt x="392926" y="1507353"/>
                  <a:pt x="389116" y="1515926"/>
                </a:cubicBezTo>
                <a:cubicBezTo>
                  <a:pt x="372923" y="1552121"/>
                  <a:pt x="358636" y="1589268"/>
                  <a:pt x="340538" y="1624511"/>
                </a:cubicBezTo>
                <a:cubicBezTo>
                  <a:pt x="329108" y="1646418"/>
                  <a:pt x="340538" y="1644513"/>
                  <a:pt x="354826" y="1644513"/>
                </a:cubicBezTo>
                <a:cubicBezTo>
                  <a:pt x="372923" y="1644513"/>
                  <a:pt x="391973" y="1642608"/>
                  <a:pt x="410071" y="1645466"/>
                </a:cubicBezTo>
                <a:cubicBezTo>
                  <a:pt x="432931" y="1649276"/>
                  <a:pt x="449123" y="1658801"/>
                  <a:pt x="439598" y="1687376"/>
                </a:cubicBezTo>
                <a:cubicBezTo>
                  <a:pt x="433883" y="1705473"/>
                  <a:pt x="432931" y="1725476"/>
                  <a:pt x="426263" y="1743573"/>
                </a:cubicBezTo>
                <a:cubicBezTo>
                  <a:pt x="414833" y="1774053"/>
                  <a:pt x="432931" y="1793103"/>
                  <a:pt x="450076" y="1813106"/>
                </a:cubicBezTo>
                <a:cubicBezTo>
                  <a:pt x="466268" y="1832156"/>
                  <a:pt x="483413" y="1819773"/>
                  <a:pt x="499606" y="1812153"/>
                </a:cubicBezTo>
                <a:cubicBezTo>
                  <a:pt x="512941" y="1806438"/>
                  <a:pt x="528181" y="1806438"/>
                  <a:pt x="536753" y="1818821"/>
                </a:cubicBezTo>
                <a:cubicBezTo>
                  <a:pt x="554851" y="1843586"/>
                  <a:pt x="571996" y="1829298"/>
                  <a:pt x="577711" y="1813106"/>
                </a:cubicBezTo>
                <a:cubicBezTo>
                  <a:pt x="591998" y="1771196"/>
                  <a:pt x="630098" y="1768338"/>
                  <a:pt x="661531" y="1754051"/>
                </a:cubicBezTo>
                <a:cubicBezTo>
                  <a:pt x="671056" y="1754051"/>
                  <a:pt x="673913" y="1755956"/>
                  <a:pt x="672008" y="1763576"/>
                </a:cubicBezTo>
                <a:cubicBezTo>
                  <a:pt x="676771" y="1783578"/>
                  <a:pt x="689153" y="1777863"/>
                  <a:pt x="695821" y="1768338"/>
                </a:cubicBezTo>
                <a:cubicBezTo>
                  <a:pt x="713918" y="1745478"/>
                  <a:pt x="729158" y="1761671"/>
                  <a:pt x="741541" y="1772148"/>
                </a:cubicBezTo>
                <a:cubicBezTo>
                  <a:pt x="769163" y="1795008"/>
                  <a:pt x="799643" y="1798818"/>
                  <a:pt x="832028" y="1788341"/>
                </a:cubicBezTo>
                <a:cubicBezTo>
                  <a:pt x="845363" y="1783578"/>
                  <a:pt x="854888" y="1779768"/>
                  <a:pt x="865366" y="1796913"/>
                </a:cubicBezTo>
                <a:cubicBezTo>
                  <a:pt x="875843" y="1814058"/>
                  <a:pt x="896798" y="1823583"/>
                  <a:pt x="910133" y="1838823"/>
                </a:cubicBezTo>
                <a:cubicBezTo>
                  <a:pt x="947281" y="1881686"/>
                  <a:pt x="990143" y="1906451"/>
                  <a:pt x="1047293" y="1918833"/>
                </a:cubicBezTo>
                <a:cubicBezTo>
                  <a:pt x="1093966" y="1928358"/>
                  <a:pt x="1124446" y="1995986"/>
                  <a:pt x="1116826" y="2036943"/>
                </a:cubicBezTo>
                <a:cubicBezTo>
                  <a:pt x="1113968" y="2044563"/>
                  <a:pt x="1111111" y="2051231"/>
                  <a:pt x="1106348" y="2056946"/>
                </a:cubicBezTo>
                <a:cubicBezTo>
                  <a:pt x="1092061" y="2071233"/>
                  <a:pt x="1112063" y="2086473"/>
                  <a:pt x="1104443" y="2099808"/>
                </a:cubicBezTo>
                <a:cubicBezTo>
                  <a:pt x="1110158" y="2107428"/>
                  <a:pt x="1117778" y="2102666"/>
                  <a:pt x="1124446" y="2102666"/>
                </a:cubicBezTo>
                <a:cubicBezTo>
                  <a:pt x="1147306" y="2095046"/>
                  <a:pt x="1161593" y="2062661"/>
                  <a:pt x="1193026" y="2077901"/>
                </a:cubicBezTo>
                <a:cubicBezTo>
                  <a:pt x="1225411" y="2087426"/>
                  <a:pt x="1244461" y="2125526"/>
                  <a:pt x="1280656" y="2123621"/>
                </a:cubicBezTo>
                <a:cubicBezTo>
                  <a:pt x="1325423" y="2121716"/>
                  <a:pt x="1360666" y="2136956"/>
                  <a:pt x="1387336" y="2172198"/>
                </a:cubicBezTo>
                <a:cubicBezTo>
                  <a:pt x="1398766" y="2187438"/>
                  <a:pt x="1427341" y="2172198"/>
                  <a:pt x="1434008" y="2199821"/>
                </a:cubicBezTo>
                <a:cubicBezTo>
                  <a:pt x="1440676" y="2228396"/>
                  <a:pt x="1444486" y="2256018"/>
                  <a:pt x="1430198" y="2282688"/>
                </a:cubicBezTo>
                <a:cubicBezTo>
                  <a:pt x="1413053" y="2315073"/>
                  <a:pt x="1388288" y="2341743"/>
                  <a:pt x="1370191" y="2373176"/>
                </a:cubicBezTo>
                <a:cubicBezTo>
                  <a:pt x="1359713" y="2391273"/>
                  <a:pt x="1356856" y="2406513"/>
                  <a:pt x="1358761" y="2423658"/>
                </a:cubicBezTo>
                <a:cubicBezTo>
                  <a:pt x="1366381" y="2486523"/>
                  <a:pt x="1352093" y="2544626"/>
                  <a:pt x="1327328" y="2600823"/>
                </a:cubicBezTo>
                <a:cubicBezTo>
                  <a:pt x="1321613" y="2612253"/>
                  <a:pt x="1313041" y="2629398"/>
                  <a:pt x="1293991" y="2626541"/>
                </a:cubicBezTo>
                <a:cubicBezTo>
                  <a:pt x="1261606" y="2622731"/>
                  <a:pt x="1241603" y="2647496"/>
                  <a:pt x="1218743" y="2661783"/>
                </a:cubicBezTo>
                <a:cubicBezTo>
                  <a:pt x="1203503" y="2671308"/>
                  <a:pt x="1187311" y="2690358"/>
                  <a:pt x="1193026" y="2710361"/>
                </a:cubicBezTo>
                <a:cubicBezTo>
                  <a:pt x="1205408" y="2757033"/>
                  <a:pt x="1178738" y="2793228"/>
                  <a:pt x="1164451" y="2832281"/>
                </a:cubicBezTo>
                <a:cubicBezTo>
                  <a:pt x="1154926" y="2859903"/>
                  <a:pt x="1136828" y="2884668"/>
                  <a:pt x="1122541" y="2910386"/>
                </a:cubicBezTo>
                <a:cubicBezTo>
                  <a:pt x="1116826" y="2920863"/>
                  <a:pt x="1109206" y="2929436"/>
                  <a:pt x="1095871" y="2929436"/>
                </a:cubicBezTo>
                <a:cubicBezTo>
                  <a:pt x="1085393" y="2920863"/>
                  <a:pt x="1072058" y="2930388"/>
                  <a:pt x="1061581" y="2922768"/>
                </a:cubicBezTo>
                <a:cubicBezTo>
                  <a:pt x="1053961" y="2919911"/>
                  <a:pt x="1044436" y="2911338"/>
                  <a:pt x="1047293" y="2929436"/>
                </a:cubicBezTo>
                <a:cubicBezTo>
                  <a:pt x="1052056" y="2938961"/>
                  <a:pt x="1062533" y="2944676"/>
                  <a:pt x="1061581" y="2956106"/>
                </a:cubicBezTo>
                <a:cubicBezTo>
                  <a:pt x="1055866" y="2964678"/>
                  <a:pt x="1048246" y="2962773"/>
                  <a:pt x="1040626" y="2959916"/>
                </a:cubicBezTo>
                <a:cubicBezTo>
                  <a:pt x="952043" y="2929436"/>
                  <a:pt x="865366" y="2895146"/>
                  <a:pt x="783451" y="2850378"/>
                </a:cubicBezTo>
                <a:cubicBezTo>
                  <a:pt x="762496" y="2838948"/>
                  <a:pt x="762496" y="2820851"/>
                  <a:pt x="752971" y="2805611"/>
                </a:cubicBezTo>
                <a:cubicBezTo>
                  <a:pt x="730111" y="2799896"/>
                  <a:pt x="738683" y="2779893"/>
                  <a:pt x="737731" y="2765606"/>
                </a:cubicBezTo>
                <a:cubicBezTo>
                  <a:pt x="736778" y="2697978"/>
                  <a:pt x="732968" y="2631303"/>
                  <a:pt x="721538" y="2564628"/>
                </a:cubicBezTo>
                <a:cubicBezTo>
                  <a:pt x="715823" y="2532243"/>
                  <a:pt x="700583" y="2503668"/>
                  <a:pt x="670103" y="2492238"/>
                </a:cubicBezTo>
                <a:cubicBezTo>
                  <a:pt x="596761" y="2464616"/>
                  <a:pt x="568186" y="2400798"/>
                  <a:pt x="539611" y="2337933"/>
                </a:cubicBezTo>
                <a:cubicBezTo>
                  <a:pt x="520561" y="2296976"/>
                  <a:pt x="502463" y="2256971"/>
                  <a:pt x="473888" y="2221728"/>
                </a:cubicBezTo>
                <a:cubicBezTo>
                  <a:pt x="456743" y="2200773"/>
                  <a:pt x="450076" y="2174103"/>
                  <a:pt x="468173" y="2148386"/>
                </a:cubicBezTo>
                <a:cubicBezTo>
                  <a:pt x="473888" y="2140766"/>
                  <a:pt x="477698" y="2133146"/>
                  <a:pt x="471983" y="2122668"/>
                </a:cubicBezTo>
                <a:cubicBezTo>
                  <a:pt x="452933" y="2083616"/>
                  <a:pt x="471983" y="2052183"/>
                  <a:pt x="493891" y="2021703"/>
                </a:cubicBezTo>
                <a:cubicBezTo>
                  <a:pt x="518656" y="1987413"/>
                  <a:pt x="546278" y="1955028"/>
                  <a:pt x="538658" y="1907403"/>
                </a:cubicBezTo>
                <a:cubicBezTo>
                  <a:pt x="535801" y="1889306"/>
                  <a:pt x="531991" y="1871208"/>
                  <a:pt x="524371" y="1854063"/>
                </a:cubicBezTo>
                <a:cubicBezTo>
                  <a:pt x="517703" y="1837871"/>
                  <a:pt x="507226" y="1834061"/>
                  <a:pt x="499606" y="1853111"/>
                </a:cubicBezTo>
                <a:cubicBezTo>
                  <a:pt x="489128" y="1876923"/>
                  <a:pt x="475793" y="1875018"/>
                  <a:pt x="459601" y="1860731"/>
                </a:cubicBezTo>
                <a:cubicBezTo>
                  <a:pt x="443408" y="1847396"/>
                  <a:pt x="425311" y="1838823"/>
                  <a:pt x="408166" y="1827393"/>
                </a:cubicBezTo>
                <a:cubicBezTo>
                  <a:pt x="375781" y="1806438"/>
                  <a:pt x="371971" y="1771196"/>
                  <a:pt x="354826" y="1742621"/>
                </a:cubicBezTo>
                <a:cubicBezTo>
                  <a:pt x="346253" y="1729286"/>
                  <a:pt x="337681" y="1720713"/>
                  <a:pt x="322441" y="1715951"/>
                </a:cubicBezTo>
                <a:cubicBezTo>
                  <a:pt x="289103" y="1705473"/>
                  <a:pt x="255766" y="1691186"/>
                  <a:pt x="234811" y="1658801"/>
                </a:cubicBezTo>
                <a:cubicBezTo>
                  <a:pt x="228143" y="1649276"/>
                  <a:pt x="218618" y="1639751"/>
                  <a:pt x="206236" y="1644513"/>
                </a:cubicBezTo>
                <a:cubicBezTo>
                  <a:pt x="170993" y="1656896"/>
                  <a:pt x="143371" y="1639751"/>
                  <a:pt x="116701" y="1622606"/>
                </a:cubicBezTo>
                <a:cubicBezTo>
                  <a:pt x="85268" y="1603556"/>
                  <a:pt x="54788" y="1583553"/>
                  <a:pt x="28118" y="1557836"/>
                </a:cubicBezTo>
                <a:cubicBezTo>
                  <a:pt x="11926" y="1541643"/>
                  <a:pt x="1448" y="1523546"/>
                  <a:pt x="12878" y="1499733"/>
                </a:cubicBezTo>
                <a:cubicBezTo>
                  <a:pt x="20498" y="1482588"/>
                  <a:pt x="16688" y="1463538"/>
                  <a:pt x="10021" y="1446393"/>
                </a:cubicBezTo>
                <a:cubicBezTo>
                  <a:pt x="6211" y="1434963"/>
                  <a:pt x="-1409" y="1423533"/>
                  <a:pt x="5258" y="1410198"/>
                </a:cubicBezTo>
                <a:cubicBezTo>
                  <a:pt x="-12839" y="1304471"/>
                  <a:pt x="19546" y="1205411"/>
                  <a:pt x="45263" y="1105398"/>
                </a:cubicBezTo>
                <a:cubicBezTo>
                  <a:pt x="94793" y="912993"/>
                  <a:pt x="185281" y="739638"/>
                  <a:pt x="304343" y="581523"/>
                </a:cubicBezTo>
                <a:cubicBezTo>
                  <a:pt x="374828" y="487226"/>
                  <a:pt x="458648" y="405311"/>
                  <a:pt x="548183" y="329111"/>
                </a:cubicBezTo>
                <a:cubicBezTo>
                  <a:pt x="568186" y="311966"/>
                  <a:pt x="591046" y="303393"/>
                  <a:pt x="617716" y="317681"/>
                </a:cubicBezTo>
                <a:cubicBezTo>
                  <a:pt x="628193" y="324348"/>
                  <a:pt x="628193" y="314823"/>
                  <a:pt x="631051" y="309108"/>
                </a:cubicBezTo>
                <a:cubicBezTo>
                  <a:pt x="652006" y="308156"/>
                  <a:pt x="669151" y="289106"/>
                  <a:pt x="692011" y="299583"/>
                </a:cubicBezTo>
                <a:cubicBezTo>
                  <a:pt x="712013" y="311966"/>
                  <a:pt x="732968" y="317681"/>
                  <a:pt x="756781" y="316728"/>
                </a:cubicBezTo>
                <a:cubicBezTo>
                  <a:pt x="764401" y="317681"/>
                  <a:pt x="772973" y="320538"/>
                  <a:pt x="780593" y="315776"/>
                </a:cubicBezTo>
                <a:cubicBezTo>
                  <a:pt x="786308" y="312918"/>
                  <a:pt x="792023" y="311966"/>
                  <a:pt x="797738" y="314823"/>
                </a:cubicBezTo>
                <a:cubicBezTo>
                  <a:pt x="808216" y="327206"/>
                  <a:pt x="819646" y="321491"/>
                  <a:pt x="831076" y="316728"/>
                </a:cubicBezTo>
                <a:cubicBezTo>
                  <a:pt x="837743" y="304346"/>
                  <a:pt x="858698" y="297678"/>
                  <a:pt x="841553" y="277676"/>
                </a:cubicBezTo>
                <a:cubicBezTo>
                  <a:pt x="834886" y="270056"/>
                  <a:pt x="846316" y="263388"/>
                  <a:pt x="852031" y="259578"/>
                </a:cubicBezTo>
                <a:cubicBezTo>
                  <a:pt x="857269" y="255768"/>
                  <a:pt x="862508" y="252434"/>
                  <a:pt x="867152" y="248624"/>
                </a:cubicBezTo>
                <a:lnTo>
                  <a:pt x="876026" y="238011"/>
                </a:lnTo>
                <a:lnTo>
                  <a:pt x="858921" y="241392"/>
                </a:lnTo>
                <a:cubicBezTo>
                  <a:pt x="840303" y="244874"/>
                  <a:pt x="823694" y="244338"/>
                  <a:pt x="821551" y="210048"/>
                </a:cubicBezTo>
                <a:cubicBezTo>
                  <a:pt x="833933" y="208143"/>
                  <a:pt x="848221" y="208143"/>
                  <a:pt x="857746" y="190998"/>
                </a:cubicBezTo>
                <a:cubicBezTo>
                  <a:pt x="861079" y="184807"/>
                  <a:pt x="867032" y="183378"/>
                  <a:pt x="873343" y="184331"/>
                </a:cubicBezTo>
                <a:close/>
                <a:moveTo>
                  <a:pt x="798215" y="181949"/>
                </a:moveTo>
                <a:cubicBezTo>
                  <a:pt x="801310" y="182187"/>
                  <a:pt x="803930" y="183378"/>
                  <a:pt x="805359" y="187188"/>
                </a:cubicBezTo>
                <a:cubicBezTo>
                  <a:pt x="808216" y="194808"/>
                  <a:pt x="800596" y="194808"/>
                  <a:pt x="795834" y="196713"/>
                </a:cubicBezTo>
                <a:cubicBezTo>
                  <a:pt x="790119" y="193856"/>
                  <a:pt x="788214" y="189093"/>
                  <a:pt x="788214" y="182426"/>
                </a:cubicBezTo>
                <a:cubicBezTo>
                  <a:pt x="791547" y="182426"/>
                  <a:pt x="795119" y="181711"/>
                  <a:pt x="798215" y="181949"/>
                </a:cubicBezTo>
                <a:close/>
                <a:moveTo>
                  <a:pt x="938708" y="121466"/>
                </a:moveTo>
                <a:cubicBezTo>
                  <a:pt x="943471" y="128133"/>
                  <a:pt x="953948" y="130038"/>
                  <a:pt x="952043" y="141468"/>
                </a:cubicBezTo>
                <a:lnTo>
                  <a:pt x="951037" y="142501"/>
                </a:lnTo>
                <a:lnTo>
                  <a:pt x="953949" y="140516"/>
                </a:lnTo>
                <a:cubicBezTo>
                  <a:pt x="952996" y="143373"/>
                  <a:pt x="952996" y="146231"/>
                  <a:pt x="952996" y="148136"/>
                </a:cubicBezTo>
                <a:cubicBezTo>
                  <a:pt x="952996" y="154803"/>
                  <a:pt x="952996" y="161471"/>
                  <a:pt x="952996" y="169091"/>
                </a:cubicBezTo>
                <a:cubicBezTo>
                  <a:pt x="949662" y="166709"/>
                  <a:pt x="947281" y="162899"/>
                  <a:pt x="944424" y="159804"/>
                </a:cubicBezTo>
                <a:lnTo>
                  <a:pt x="933131" y="154863"/>
                </a:lnTo>
                <a:lnTo>
                  <a:pt x="931088" y="155756"/>
                </a:lnTo>
                <a:cubicBezTo>
                  <a:pt x="931088" y="155756"/>
                  <a:pt x="930136" y="155756"/>
                  <a:pt x="930136" y="155756"/>
                </a:cubicBezTo>
                <a:cubicBezTo>
                  <a:pt x="925373" y="152898"/>
                  <a:pt x="906323" y="162423"/>
                  <a:pt x="918706" y="144326"/>
                </a:cubicBezTo>
                <a:cubicBezTo>
                  <a:pt x="923468" y="137658"/>
                  <a:pt x="931088" y="131943"/>
                  <a:pt x="931088" y="122418"/>
                </a:cubicBezTo>
                <a:cubicBezTo>
                  <a:pt x="934898" y="118608"/>
                  <a:pt x="936803" y="118608"/>
                  <a:pt x="938708" y="121466"/>
                </a:cubicBezTo>
                <a:close/>
                <a:moveTo>
                  <a:pt x="925373" y="107178"/>
                </a:moveTo>
                <a:cubicBezTo>
                  <a:pt x="930136" y="111940"/>
                  <a:pt x="934898" y="116703"/>
                  <a:pt x="938708" y="121465"/>
                </a:cubicBezTo>
                <a:lnTo>
                  <a:pt x="935851" y="121465"/>
                </a:lnTo>
                <a:cubicBezTo>
                  <a:pt x="935851" y="121465"/>
                  <a:pt x="932993" y="121465"/>
                  <a:pt x="932993" y="121465"/>
                </a:cubicBezTo>
                <a:cubicBezTo>
                  <a:pt x="923468" y="125275"/>
                  <a:pt x="912991" y="131943"/>
                  <a:pt x="901561" y="123370"/>
                </a:cubicBezTo>
                <a:cubicBezTo>
                  <a:pt x="904418" y="109083"/>
                  <a:pt x="915848" y="109083"/>
                  <a:pt x="925373" y="107178"/>
                </a:cubicBezTo>
                <a:close/>
                <a:moveTo>
                  <a:pt x="1021576" y="71936"/>
                </a:moveTo>
                <a:cubicBezTo>
                  <a:pt x="1037768" y="75746"/>
                  <a:pt x="1038721" y="87176"/>
                  <a:pt x="1031101" y="97653"/>
                </a:cubicBezTo>
                <a:cubicBezTo>
                  <a:pt x="1019671" y="115751"/>
                  <a:pt x="1011098" y="95748"/>
                  <a:pt x="1000621" y="92891"/>
                </a:cubicBezTo>
                <a:cubicBezTo>
                  <a:pt x="1002526" y="88128"/>
                  <a:pt x="1005383" y="83366"/>
                  <a:pt x="1007288" y="79556"/>
                </a:cubicBezTo>
                <a:cubicBezTo>
                  <a:pt x="1012051" y="76698"/>
                  <a:pt x="1016813" y="74793"/>
                  <a:pt x="1021576" y="71936"/>
                </a:cubicBezTo>
                <a:close/>
                <a:moveTo>
                  <a:pt x="1113849" y="40265"/>
                </a:moveTo>
                <a:cubicBezTo>
                  <a:pt x="1128732" y="39074"/>
                  <a:pt x="1143972" y="42885"/>
                  <a:pt x="1159689" y="51933"/>
                </a:cubicBezTo>
                <a:cubicBezTo>
                  <a:pt x="1175881" y="68126"/>
                  <a:pt x="1166356" y="76698"/>
                  <a:pt x="1151116" y="84318"/>
                </a:cubicBezTo>
                <a:cubicBezTo>
                  <a:pt x="1137781" y="90986"/>
                  <a:pt x="1123494" y="86223"/>
                  <a:pt x="1111111" y="92891"/>
                </a:cubicBezTo>
                <a:cubicBezTo>
                  <a:pt x="1083489" y="98606"/>
                  <a:pt x="1067296" y="90033"/>
                  <a:pt x="1070153" y="58601"/>
                </a:cubicBezTo>
                <a:cubicBezTo>
                  <a:pt x="1084441" y="47647"/>
                  <a:pt x="1098967" y="41456"/>
                  <a:pt x="1113849" y="40265"/>
                </a:cubicBezTo>
                <a:close/>
                <a:moveTo>
                  <a:pt x="1400760" y="96"/>
                </a:moveTo>
                <a:cubicBezTo>
                  <a:pt x="1426031" y="498"/>
                  <a:pt x="1451392" y="2164"/>
                  <a:pt x="1476871" y="5260"/>
                </a:cubicBezTo>
                <a:cubicBezTo>
                  <a:pt x="1521639" y="13833"/>
                  <a:pt x="1566406" y="14785"/>
                  <a:pt x="1611174" y="9070"/>
                </a:cubicBezTo>
                <a:cubicBezTo>
                  <a:pt x="1614984" y="7165"/>
                  <a:pt x="1619746" y="9070"/>
                  <a:pt x="1619746" y="17643"/>
                </a:cubicBezTo>
                <a:cubicBezTo>
                  <a:pt x="1631176" y="13833"/>
                  <a:pt x="1639748" y="20500"/>
                  <a:pt x="1646416" y="28120"/>
                </a:cubicBezTo>
                <a:cubicBezTo>
                  <a:pt x="1652131" y="36693"/>
                  <a:pt x="1659751" y="35740"/>
                  <a:pt x="1667371" y="31930"/>
                </a:cubicBezTo>
                <a:cubicBezTo>
                  <a:pt x="1693088" y="18119"/>
                  <a:pt x="1717377" y="11690"/>
                  <a:pt x="1742261" y="11690"/>
                </a:cubicBezTo>
                <a:cubicBezTo>
                  <a:pt x="1767145" y="11690"/>
                  <a:pt x="1792624" y="18119"/>
                  <a:pt x="1820723" y="30025"/>
                </a:cubicBezTo>
                <a:cubicBezTo>
                  <a:pt x="1845488" y="40503"/>
                  <a:pt x="1874063" y="40503"/>
                  <a:pt x="1901686" y="45265"/>
                </a:cubicBezTo>
                <a:cubicBezTo>
                  <a:pt x="1905496" y="54790"/>
                  <a:pt x="1888351" y="56695"/>
                  <a:pt x="1894066" y="69078"/>
                </a:cubicBezTo>
                <a:cubicBezTo>
                  <a:pt x="1913116" y="57648"/>
                  <a:pt x="1934071" y="52885"/>
                  <a:pt x="1955978" y="55743"/>
                </a:cubicBezTo>
                <a:cubicBezTo>
                  <a:pt x="1961693" y="62410"/>
                  <a:pt x="1959788" y="69078"/>
                  <a:pt x="1954073" y="71935"/>
                </a:cubicBezTo>
                <a:cubicBezTo>
                  <a:pt x="1939786" y="78603"/>
                  <a:pt x="1939786" y="91938"/>
                  <a:pt x="1935976" y="103368"/>
                </a:cubicBezTo>
                <a:cubicBezTo>
                  <a:pt x="1904543" y="124323"/>
                  <a:pt x="1914068" y="142420"/>
                  <a:pt x="1949311" y="161470"/>
                </a:cubicBezTo>
                <a:cubicBezTo>
                  <a:pt x="1923593" y="162423"/>
                  <a:pt x="1905496" y="153850"/>
                  <a:pt x="1894066" y="171948"/>
                </a:cubicBezTo>
                <a:cubicBezTo>
                  <a:pt x="1899781" y="177663"/>
                  <a:pt x="1909306" y="175758"/>
                  <a:pt x="1913116" y="183378"/>
                </a:cubicBezTo>
                <a:cubicBezTo>
                  <a:pt x="1917878" y="187188"/>
                  <a:pt x="1922641" y="195760"/>
                  <a:pt x="1907401" y="196713"/>
                </a:cubicBezTo>
                <a:cubicBezTo>
                  <a:pt x="1907401" y="221478"/>
                  <a:pt x="1903591" y="242433"/>
                  <a:pt x="1873111" y="245290"/>
                </a:cubicBezTo>
                <a:cubicBezTo>
                  <a:pt x="1842631" y="244338"/>
                  <a:pt x="1879778" y="263388"/>
                  <a:pt x="1866443" y="267198"/>
                </a:cubicBezTo>
                <a:cubicBezTo>
                  <a:pt x="1860728" y="271008"/>
                  <a:pt x="1855013" y="271960"/>
                  <a:pt x="1851203" y="270055"/>
                </a:cubicBezTo>
                <a:cubicBezTo>
                  <a:pt x="1860728" y="280533"/>
                  <a:pt x="1876921" y="291963"/>
                  <a:pt x="1866443" y="313870"/>
                </a:cubicBezTo>
                <a:cubicBezTo>
                  <a:pt x="1859776" y="319585"/>
                  <a:pt x="1852156" y="321490"/>
                  <a:pt x="1843583" y="319585"/>
                </a:cubicBezTo>
                <a:cubicBezTo>
                  <a:pt x="1833106" y="315775"/>
                  <a:pt x="1827391" y="307203"/>
                  <a:pt x="1819771" y="300535"/>
                </a:cubicBezTo>
                <a:cubicBezTo>
                  <a:pt x="1811198" y="310060"/>
                  <a:pt x="1800721" y="314823"/>
                  <a:pt x="1788338" y="313870"/>
                </a:cubicBezTo>
                <a:cubicBezTo>
                  <a:pt x="1791196" y="322443"/>
                  <a:pt x="1796911" y="313870"/>
                  <a:pt x="1800721" y="315775"/>
                </a:cubicBezTo>
                <a:cubicBezTo>
                  <a:pt x="1808341" y="314823"/>
                  <a:pt x="1815961" y="312918"/>
                  <a:pt x="1823581" y="314823"/>
                </a:cubicBezTo>
                <a:cubicBezTo>
                  <a:pt x="1826438" y="315775"/>
                  <a:pt x="1830248" y="316728"/>
                  <a:pt x="1833106" y="317680"/>
                </a:cubicBezTo>
                <a:cubicBezTo>
                  <a:pt x="1838821" y="322443"/>
                  <a:pt x="1842631" y="327205"/>
                  <a:pt x="1838821" y="334825"/>
                </a:cubicBezTo>
                <a:cubicBezTo>
                  <a:pt x="1800721" y="354828"/>
                  <a:pt x="1760716" y="371020"/>
                  <a:pt x="1715948" y="370068"/>
                </a:cubicBezTo>
                <a:cubicBezTo>
                  <a:pt x="1707376" y="370068"/>
                  <a:pt x="1695946" y="372925"/>
                  <a:pt x="1691183" y="379593"/>
                </a:cubicBezTo>
                <a:cubicBezTo>
                  <a:pt x="1662608" y="411025"/>
                  <a:pt x="1627366" y="425313"/>
                  <a:pt x="1586408" y="430075"/>
                </a:cubicBezTo>
                <a:cubicBezTo>
                  <a:pt x="1564501" y="432933"/>
                  <a:pt x="1554976" y="450078"/>
                  <a:pt x="1542593" y="468175"/>
                </a:cubicBezTo>
                <a:cubicBezTo>
                  <a:pt x="1522591" y="497703"/>
                  <a:pt x="1501636" y="527230"/>
                  <a:pt x="1480681" y="555805"/>
                </a:cubicBezTo>
                <a:cubicBezTo>
                  <a:pt x="1475918" y="562473"/>
                  <a:pt x="1469251" y="562473"/>
                  <a:pt x="1462583" y="562473"/>
                </a:cubicBezTo>
                <a:cubicBezTo>
                  <a:pt x="1419721" y="558663"/>
                  <a:pt x="1380668" y="507228"/>
                  <a:pt x="1385431" y="462460"/>
                </a:cubicBezTo>
                <a:cubicBezTo>
                  <a:pt x="1388288" y="441505"/>
                  <a:pt x="1374001" y="421503"/>
                  <a:pt x="1379716" y="398643"/>
                </a:cubicBezTo>
                <a:cubicBezTo>
                  <a:pt x="1387336" y="363400"/>
                  <a:pt x="1418768" y="354828"/>
                  <a:pt x="1441628" y="335778"/>
                </a:cubicBezTo>
                <a:cubicBezTo>
                  <a:pt x="1443533" y="331015"/>
                  <a:pt x="1445438" y="325300"/>
                  <a:pt x="1449248" y="321490"/>
                </a:cubicBezTo>
                <a:cubicBezTo>
                  <a:pt x="1454011" y="314823"/>
                  <a:pt x="1454963" y="306250"/>
                  <a:pt x="1461631" y="300535"/>
                </a:cubicBezTo>
                <a:cubicBezTo>
                  <a:pt x="1451153" y="280533"/>
                  <a:pt x="1439723" y="265293"/>
                  <a:pt x="1412101" y="280533"/>
                </a:cubicBezTo>
                <a:cubicBezTo>
                  <a:pt x="1425436" y="259578"/>
                  <a:pt x="1438771" y="241480"/>
                  <a:pt x="1434961" y="215763"/>
                </a:cubicBezTo>
                <a:cubicBezTo>
                  <a:pt x="1430198" y="178615"/>
                  <a:pt x="1409243" y="158613"/>
                  <a:pt x="1371143" y="160518"/>
                </a:cubicBezTo>
                <a:cubicBezTo>
                  <a:pt x="1357808" y="161470"/>
                  <a:pt x="1343521" y="159565"/>
                  <a:pt x="1331138" y="162423"/>
                </a:cubicBezTo>
                <a:cubicBezTo>
                  <a:pt x="1317803" y="165280"/>
                  <a:pt x="1310183" y="161470"/>
                  <a:pt x="1303516" y="150040"/>
                </a:cubicBezTo>
                <a:cubicBezTo>
                  <a:pt x="1296848" y="136705"/>
                  <a:pt x="1300658" y="131943"/>
                  <a:pt x="1313993" y="130038"/>
                </a:cubicBezTo>
                <a:cubicBezTo>
                  <a:pt x="1321613" y="129085"/>
                  <a:pt x="1316851" y="124323"/>
                  <a:pt x="1313041" y="121465"/>
                </a:cubicBezTo>
                <a:cubicBezTo>
                  <a:pt x="1283513" y="99558"/>
                  <a:pt x="1311136" y="99558"/>
                  <a:pt x="1323518" y="96700"/>
                </a:cubicBezTo>
                <a:cubicBezTo>
                  <a:pt x="1344473" y="92890"/>
                  <a:pt x="1365428" y="88128"/>
                  <a:pt x="1387336" y="88128"/>
                </a:cubicBezTo>
                <a:cubicBezTo>
                  <a:pt x="1399718" y="88128"/>
                  <a:pt x="1414006" y="81460"/>
                  <a:pt x="1394003" y="68125"/>
                </a:cubicBezTo>
                <a:cubicBezTo>
                  <a:pt x="1402576" y="42408"/>
                  <a:pt x="1427341" y="49075"/>
                  <a:pt x="1445438" y="41455"/>
                </a:cubicBezTo>
                <a:lnTo>
                  <a:pt x="1471104" y="35589"/>
                </a:lnTo>
                <a:lnTo>
                  <a:pt x="1469608" y="35026"/>
                </a:lnTo>
                <a:cubicBezTo>
                  <a:pt x="1465441" y="34550"/>
                  <a:pt x="1461155" y="34788"/>
                  <a:pt x="1456869" y="34788"/>
                </a:cubicBezTo>
                <a:cubicBezTo>
                  <a:pt x="1424484" y="38598"/>
                  <a:pt x="1396861" y="56695"/>
                  <a:pt x="1365429" y="60505"/>
                </a:cubicBezTo>
                <a:cubicBezTo>
                  <a:pt x="1307326" y="66220"/>
                  <a:pt x="1264464" y="112893"/>
                  <a:pt x="1208266" y="122418"/>
                </a:cubicBezTo>
                <a:cubicBezTo>
                  <a:pt x="1196836" y="130038"/>
                  <a:pt x="1186359" y="129085"/>
                  <a:pt x="1175881" y="122418"/>
                </a:cubicBezTo>
                <a:cubicBezTo>
                  <a:pt x="1178739" y="129085"/>
                  <a:pt x="1197789" y="127180"/>
                  <a:pt x="1187311" y="142420"/>
                </a:cubicBezTo>
                <a:cubicBezTo>
                  <a:pt x="1185406" y="144325"/>
                  <a:pt x="1182549" y="146230"/>
                  <a:pt x="1180644" y="149088"/>
                </a:cubicBezTo>
                <a:cubicBezTo>
                  <a:pt x="1173262" y="152183"/>
                  <a:pt x="1165939" y="153434"/>
                  <a:pt x="1158647" y="153642"/>
                </a:cubicBezTo>
                <a:lnTo>
                  <a:pt x="1143520" y="152466"/>
                </a:lnTo>
                <a:lnTo>
                  <a:pt x="1148259" y="153731"/>
                </a:lnTo>
                <a:cubicBezTo>
                  <a:pt x="1153498" y="157422"/>
                  <a:pt x="1155879" y="163851"/>
                  <a:pt x="1152069" y="175758"/>
                </a:cubicBezTo>
                <a:cubicBezTo>
                  <a:pt x="1112064" y="198618"/>
                  <a:pt x="1069201" y="175758"/>
                  <a:pt x="1029196" y="182425"/>
                </a:cubicBezTo>
                <a:cubicBezTo>
                  <a:pt x="1020624" y="171948"/>
                  <a:pt x="980619" y="182425"/>
                  <a:pt x="1006336" y="148135"/>
                </a:cubicBezTo>
                <a:cubicBezTo>
                  <a:pt x="1011099" y="141468"/>
                  <a:pt x="1003479" y="136705"/>
                  <a:pt x="995859" y="134800"/>
                </a:cubicBezTo>
                <a:cubicBezTo>
                  <a:pt x="984429" y="131943"/>
                  <a:pt x="981571" y="125275"/>
                  <a:pt x="987286" y="114798"/>
                </a:cubicBezTo>
                <a:cubicBezTo>
                  <a:pt x="1010146" y="115750"/>
                  <a:pt x="1027291" y="130990"/>
                  <a:pt x="1049199" y="134800"/>
                </a:cubicBezTo>
                <a:cubicBezTo>
                  <a:pt x="1053009" y="140515"/>
                  <a:pt x="1055866" y="147183"/>
                  <a:pt x="1064439" y="149088"/>
                </a:cubicBezTo>
                <a:cubicBezTo>
                  <a:pt x="1074916" y="150993"/>
                  <a:pt x="1085394" y="150278"/>
                  <a:pt x="1095871" y="149326"/>
                </a:cubicBezTo>
                <a:lnTo>
                  <a:pt x="1106484" y="148924"/>
                </a:lnTo>
                <a:lnTo>
                  <a:pt x="1093014" y="149088"/>
                </a:lnTo>
                <a:cubicBezTo>
                  <a:pt x="1081584" y="144325"/>
                  <a:pt x="1067296" y="146230"/>
                  <a:pt x="1062534" y="131943"/>
                </a:cubicBezTo>
                <a:cubicBezTo>
                  <a:pt x="1083489" y="115750"/>
                  <a:pt x="1102539" y="93843"/>
                  <a:pt x="1133971" y="110988"/>
                </a:cubicBezTo>
                <a:cubicBezTo>
                  <a:pt x="1150164" y="112893"/>
                  <a:pt x="1147306" y="91938"/>
                  <a:pt x="1158736" y="88128"/>
                </a:cubicBezTo>
                <a:cubicBezTo>
                  <a:pt x="1164451" y="84318"/>
                  <a:pt x="1172071" y="81460"/>
                  <a:pt x="1173024" y="73840"/>
                </a:cubicBezTo>
                <a:cubicBezTo>
                  <a:pt x="1176834" y="44313"/>
                  <a:pt x="1193979" y="46218"/>
                  <a:pt x="1214934" y="54790"/>
                </a:cubicBezTo>
                <a:cubicBezTo>
                  <a:pt x="1234936" y="51933"/>
                  <a:pt x="1254939" y="44313"/>
                  <a:pt x="1275894" y="44313"/>
                </a:cubicBezTo>
                <a:cubicBezTo>
                  <a:pt x="1253986" y="44313"/>
                  <a:pt x="1233031" y="51933"/>
                  <a:pt x="1211124" y="51933"/>
                </a:cubicBezTo>
                <a:cubicBezTo>
                  <a:pt x="1199694" y="46218"/>
                  <a:pt x="1184454" y="50028"/>
                  <a:pt x="1174929" y="39550"/>
                </a:cubicBezTo>
                <a:cubicBezTo>
                  <a:pt x="1174929" y="34788"/>
                  <a:pt x="1174929" y="30978"/>
                  <a:pt x="1174929" y="26215"/>
                </a:cubicBezTo>
                <a:cubicBezTo>
                  <a:pt x="1249938" y="9070"/>
                  <a:pt x="1324947" y="-1110"/>
                  <a:pt x="1400760" y="96"/>
                </a:cubicBezTo>
                <a:close/>
              </a:path>
            </a:pathLst>
          </a:custGeom>
          <a:solidFill>
            <a:srgbClr val="87d2fb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0" name="CustomShape 5"/>
          <p:cNvSpPr/>
          <p:nvPr/>
        </p:nvSpPr>
        <p:spPr>
          <a:xfrm>
            <a:off x="8851680" y="3742200"/>
            <a:ext cx="2500920" cy="2032920"/>
          </a:xfrm>
          <a:custGeom>
            <a:avLst/>
            <a:gdLst/>
            <a:ahLst/>
            <a:rect l="l" t="t" r="r" b="b"/>
            <a:pathLst>
              <a:path w="3831088" h="3114252">
                <a:moveTo>
                  <a:pt x="3817888" y="722004"/>
                </a:moveTo>
                <a:cubicBezTo>
                  <a:pt x="3782528" y="565714"/>
                  <a:pt x="3521574" y="325976"/>
                  <a:pt x="3452269" y="280008"/>
                </a:cubicBezTo>
                <a:cubicBezTo>
                  <a:pt x="3124839" y="63607"/>
                  <a:pt x="2569693" y="-14184"/>
                  <a:pt x="2264893" y="2082"/>
                </a:cubicBezTo>
                <a:cubicBezTo>
                  <a:pt x="2037176" y="14104"/>
                  <a:pt x="1734498" y="94724"/>
                  <a:pt x="1600132" y="195852"/>
                </a:cubicBezTo>
                <a:cubicBezTo>
                  <a:pt x="1465765" y="296981"/>
                  <a:pt x="1179352" y="499238"/>
                  <a:pt x="1027306" y="642091"/>
                </a:cubicBezTo>
                <a:cubicBezTo>
                  <a:pt x="875259" y="784944"/>
                  <a:pt x="615719" y="1020439"/>
                  <a:pt x="513884" y="1130054"/>
                </a:cubicBezTo>
                <a:cubicBezTo>
                  <a:pt x="419827" y="1231182"/>
                  <a:pt x="105127" y="1612359"/>
                  <a:pt x="66231" y="1725510"/>
                </a:cubicBezTo>
                <a:cubicBezTo>
                  <a:pt x="20263" y="1859169"/>
                  <a:pt x="-32776" y="2005558"/>
                  <a:pt x="25921" y="2132146"/>
                </a:cubicBezTo>
                <a:cubicBezTo>
                  <a:pt x="168774" y="2511201"/>
                  <a:pt x="751501" y="2843581"/>
                  <a:pt x="907790" y="2922787"/>
                </a:cubicBezTo>
                <a:cubicBezTo>
                  <a:pt x="1086002" y="3012600"/>
                  <a:pt x="1487688" y="3140602"/>
                  <a:pt x="1745106" y="3109486"/>
                </a:cubicBezTo>
                <a:cubicBezTo>
                  <a:pt x="1995453" y="3079076"/>
                  <a:pt x="2046370" y="3016843"/>
                  <a:pt x="2197710" y="2873283"/>
                </a:cubicBezTo>
                <a:cubicBezTo>
                  <a:pt x="2349049" y="2729723"/>
                  <a:pt x="2399967" y="2662540"/>
                  <a:pt x="2551306" y="2477255"/>
                </a:cubicBezTo>
                <a:cubicBezTo>
                  <a:pt x="2702645" y="2291971"/>
                  <a:pt x="2904902" y="2089714"/>
                  <a:pt x="3064728" y="1989293"/>
                </a:cubicBezTo>
                <a:cubicBezTo>
                  <a:pt x="3224553" y="1888164"/>
                  <a:pt x="3471363" y="1666106"/>
                  <a:pt x="3629068" y="1458898"/>
                </a:cubicBezTo>
                <a:cubicBezTo>
                  <a:pt x="3755654" y="1293415"/>
                  <a:pt x="3817888" y="1005588"/>
                  <a:pt x="3817888" y="1005588"/>
                </a:cubicBezTo>
                <a:cubicBezTo>
                  <a:pt x="3817888" y="1005588"/>
                  <a:pt x="3847589" y="852127"/>
                  <a:pt x="3817888" y="722004"/>
                </a:cubicBezTo>
                <a:close/>
              </a:path>
            </a:pathLst>
          </a:custGeom>
          <a:solidFill>
            <a:srgbClr val="2c2f45"/>
          </a:solidFill>
          <a:ln w="72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1" name="CustomShape 6"/>
          <p:cNvSpPr/>
          <p:nvPr/>
        </p:nvSpPr>
        <p:spPr>
          <a:xfrm>
            <a:off x="8851680" y="4222080"/>
            <a:ext cx="1228680" cy="1229040"/>
          </a:xfrm>
          <a:custGeom>
            <a:avLst/>
            <a:gdLst/>
            <a:ahLst/>
            <a:rect l="l" t="t" r="r" b="b"/>
            <a:pathLst>
              <a:path w="1882301" h="1882825">
                <a:moveTo>
                  <a:pt x="1040743" y="1158660"/>
                </a:moveTo>
                <a:cubicBezTo>
                  <a:pt x="1044986" y="1153710"/>
                  <a:pt x="1503246" y="603514"/>
                  <a:pt x="1544970" y="517237"/>
                </a:cubicBezTo>
                <a:cubicBezTo>
                  <a:pt x="1584573" y="435202"/>
                  <a:pt x="1839162" y="70998"/>
                  <a:pt x="1882302" y="8765"/>
                </a:cubicBezTo>
                <a:cubicBezTo>
                  <a:pt x="1718233" y="-28716"/>
                  <a:pt x="1580330" y="61098"/>
                  <a:pt x="1492638" y="143839"/>
                </a:cubicBezTo>
                <a:lnTo>
                  <a:pt x="1486981" y="149497"/>
                </a:lnTo>
                <a:lnTo>
                  <a:pt x="1482030" y="143132"/>
                </a:lnTo>
                <a:cubicBezTo>
                  <a:pt x="1443135" y="87971"/>
                  <a:pt x="1063373" y="29981"/>
                  <a:pt x="915569" y="12301"/>
                </a:cubicBezTo>
                <a:cubicBezTo>
                  <a:pt x="769888" y="147375"/>
                  <a:pt x="593796" y="310029"/>
                  <a:pt x="513884" y="395600"/>
                </a:cubicBezTo>
                <a:cubicBezTo>
                  <a:pt x="419827" y="496728"/>
                  <a:pt x="105127" y="877905"/>
                  <a:pt x="66231" y="991056"/>
                </a:cubicBezTo>
                <a:cubicBezTo>
                  <a:pt x="20263" y="1124715"/>
                  <a:pt x="-32776" y="1271104"/>
                  <a:pt x="25921" y="1397692"/>
                </a:cubicBezTo>
                <a:cubicBezTo>
                  <a:pt x="84618" y="1524279"/>
                  <a:pt x="257173" y="1655817"/>
                  <a:pt x="375274" y="1727950"/>
                </a:cubicBezTo>
                <a:cubicBezTo>
                  <a:pt x="455894" y="1777454"/>
                  <a:pt x="563388" y="1831908"/>
                  <a:pt x="673710" y="1882826"/>
                </a:cubicBezTo>
                <a:cubicBezTo>
                  <a:pt x="702704" y="1725122"/>
                  <a:pt x="896475" y="1331216"/>
                  <a:pt x="937492" y="1276762"/>
                </a:cubicBezTo>
                <a:cubicBezTo>
                  <a:pt x="979923" y="1220186"/>
                  <a:pt x="1040035" y="1159368"/>
                  <a:pt x="1040743" y="1158660"/>
                </a:cubicBezTo>
                <a:close/>
              </a:path>
            </a:pathLst>
          </a:custGeom>
          <a:solidFill>
            <a:srgbClr val="f2f2f2"/>
          </a:solidFill>
          <a:ln w="72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2" name="CustomShape 7"/>
          <p:cNvSpPr/>
          <p:nvPr/>
        </p:nvSpPr>
        <p:spPr>
          <a:xfrm>
            <a:off x="9295560" y="4230000"/>
            <a:ext cx="1386360" cy="1393560"/>
          </a:xfrm>
          <a:custGeom>
            <a:avLst/>
            <a:gdLst/>
            <a:ahLst/>
            <a:rect l="l" t="t" r="r" b="b"/>
            <a:pathLst>
              <a:path w="2123698" h="2134891">
                <a:moveTo>
                  <a:pt x="1260924" y="313286"/>
                </a:moveTo>
                <a:lnTo>
                  <a:pt x="1253852" y="310458"/>
                </a:lnTo>
                <a:lnTo>
                  <a:pt x="1256681" y="303386"/>
                </a:lnTo>
                <a:cubicBezTo>
                  <a:pt x="1258095" y="300557"/>
                  <a:pt x="1259510" y="297021"/>
                  <a:pt x="1261631" y="292071"/>
                </a:cubicBezTo>
                <a:cubicBezTo>
                  <a:pt x="1278604" y="253175"/>
                  <a:pt x="1324571" y="148510"/>
                  <a:pt x="1292041" y="71426"/>
                </a:cubicBezTo>
                <a:cubicBezTo>
                  <a:pt x="1278604" y="39603"/>
                  <a:pt x="1253145" y="15558"/>
                  <a:pt x="1216371" y="0"/>
                </a:cubicBezTo>
                <a:cubicBezTo>
                  <a:pt x="1183840" y="46675"/>
                  <a:pt x="916521" y="428559"/>
                  <a:pt x="877626" y="510593"/>
                </a:cubicBezTo>
                <a:cubicBezTo>
                  <a:pt x="835194" y="598992"/>
                  <a:pt x="389663" y="1132922"/>
                  <a:pt x="371276" y="1155553"/>
                </a:cubicBezTo>
                <a:cubicBezTo>
                  <a:pt x="370568" y="1156967"/>
                  <a:pt x="310457" y="1216371"/>
                  <a:pt x="268733" y="1272239"/>
                </a:cubicBezTo>
                <a:cubicBezTo>
                  <a:pt x="228423" y="1325986"/>
                  <a:pt x="35360" y="1718478"/>
                  <a:pt x="7072" y="1874060"/>
                </a:cubicBezTo>
                <a:lnTo>
                  <a:pt x="0" y="1872646"/>
                </a:lnTo>
                <a:cubicBezTo>
                  <a:pt x="169018" y="1950437"/>
                  <a:pt x="342988" y="2020449"/>
                  <a:pt x="438459" y="2050151"/>
                </a:cubicBezTo>
                <a:cubicBezTo>
                  <a:pt x="606771" y="2103191"/>
                  <a:pt x="894599" y="2166838"/>
                  <a:pt x="1079883" y="2116627"/>
                </a:cubicBezTo>
                <a:cubicBezTo>
                  <a:pt x="1168989" y="2092583"/>
                  <a:pt x="1310427" y="1991454"/>
                  <a:pt x="1440551" y="1869110"/>
                </a:cubicBezTo>
                <a:cubicBezTo>
                  <a:pt x="1695140" y="1628664"/>
                  <a:pt x="1879010" y="1207885"/>
                  <a:pt x="2023985" y="988655"/>
                </a:cubicBezTo>
                <a:cubicBezTo>
                  <a:pt x="2050859" y="947638"/>
                  <a:pt x="2084803" y="903792"/>
                  <a:pt x="2123699" y="858532"/>
                </a:cubicBezTo>
                <a:cubicBezTo>
                  <a:pt x="2034593" y="741138"/>
                  <a:pt x="1751716" y="490792"/>
                  <a:pt x="1260924" y="313286"/>
                </a:cubicBezTo>
                <a:close/>
              </a:path>
            </a:pathLst>
          </a:custGeom>
          <a:solidFill>
            <a:srgbClr val="f2f2f2"/>
          </a:solidFill>
          <a:ln w="72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3" name="CustomShape 8"/>
          <p:cNvSpPr/>
          <p:nvPr/>
        </p:nvSpPr>
        <p:spPr>
          <a:xfrm>
            <a:off x="9450720" y="4367880"/>
            <a:ext cx="532080" cy="690840"/>
          </a:xfrm>
          <a:custGeom>
            <a:avLst/>
            <a:gdLst/>
            <a:ahLst/>
            <a:rect l="l" t="t" r="r" b="b"/>
            <a:pathLst>
              <a:path w="815663" h="1058343">
                <a:moveTo>
                  <a:pt x="123323" y="935292"/>
                </a:moveTo>
                <a:cubicBezTo>
                  <a:pt x="127566" y="930342"/>
                  <a:pt x="585826" y="380146"/>
                  <a:pt x="627551" y="293869"/>
                </a:cubicBezTo>
                <a:cubicBezTo>
                  <a:pt x="648766" y="249316"/>
                  <a:pt x="735044" y="119899"/>
                  <a:pt x="815664" y="1798"/>
                </a:cubicBezTo>
                <a:cubicBezTo>
                  <a:pt x="696149" y="-19418"/>
                  <a:pt x="464189" y="148894"/>
                  <a:pt x="263346" y="411970"/>
                </a:cubicBezTo>
                <a:cubicBezTo>
                  <a:pt x="58968" y="679289"/>
                  <a:pt x="-42160" y="952972"/>
                  <a:pt x="16536" y="1058344"/>
                </a:cubicBezTo>
                <a:cubicBezTo>
                  <a:pt x="17951" y="1056222"/>
                  <a:pt x="19365" y="1054808"/>
                  <a:pt x="20072" y="1053393"/>
                </a:cubicBezTo>
                <a:cubicBezTo>
                  <a:pt x="62504" y="996111"/>
                  <a:pt x="122615" y="935999"/>
                  <a:pt x="123323" y="935292"/>
                </a:cubicBezTo>
                <a:close/>
              </a:path>
            </a:pathLst>
          </a:custGeom>
          <a:solidFill>
            <a:srgbClr val="bfbfbf"/>
          </a:solidFill>
          <a:ln w="72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4" name="CustomShape 9"/>
          <p:cNvSpPr/>
          <p:nvPr/>
        </p:nvSpPr>
        <p:spPr>
          <a:xfrm>
            <a:off x="9466920" y="4371480"/>
            <a:ext cx="566640" cy="716040"/>
          </a:xfrm>
          <a:custGeom>
            <a:avLst/>
            <a:gdLst/>
            <a:ahLst/>
            <a:rect l="l" t="t" r="r" b="b"/>
            <a:pathLst>
              <a:path w="868199" h="1097283">
                <a:moveTo>
                  <a:pt x="14144" y="1079176"/>
                </a:moveTo>
                <a:cubicBezTo>
                  <a:pt x="115272" y="1156260"/>
                  <a:pt x="379762" y="980169"/>
                  <a:pt x="604650" y="685270"/>
                </a:cubicBezTo>
                <a:cubicBezTo>
                  <a:pt x="829536" y="390370"/>
                  <a:pt x="929958" y="89106"/>
                  <a:pt x="828829" y="12022"/>
                </a:cubicBezTo>
                <a:cubicBezTo>
                  <a:pt x="821757" y="6365"/>
                  <a:pt x="813979" y="2829"/>
                  <a:pt x="805493" y="0"/>
                </a:cubicBezTo>
                <a:cubicBezTo>
                  <a:pt x="724165" y="118808"/>
                  <a:pt x="636473" y="250346"/>
                  <a:pt x="615258" y="294899"/>
                </a:cubicBezTo>
                <a:cubicBezTo>
                  <a:pt x="572826" y="383298"/>
                  <a:pt x="127295" y="917229"/>
                  <a:pt x="108908" y="939859"/>
                </a:cubicBezTo>
                <a:cubicBezTo>
                  <a:pt x="108200" y="941273"/>
                  <a:pt x="48089" y="1000677"/>
                  <a:pt x="6365" y="1056546"/>
                </a:cubicBezTo>
                <a:cubicBezTo>
                  <a:pt x="4243" y="1058667"/>
                  <a:pt x="2121" y="1062203"/>
                  <a:pt x="0" y="1065739"/>
                </a:cubicBezTo>
                <a:cubicBezTo>
                  <a:pt x="4243" y="1070690"/>
                  <a:pt x="8486" y="1075640"/>
                  <a:pt x="14144" y="1079176"/>
                </a:cubicBezTo>
                <a:close/>
              </a:path>
            </a:pathLst>
          </a:custGeom>
          <a:solidFill>
            <a:srgbClr val="bfbfbf"/>
          </a:solidFill>
          <a:ln w="72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5" name="CustomShape 10"/>
          <p:cNvSpPr/>
          <p:nvPr/>
        </p:nvSpPr>
        <p:spPr>
          <a:xfrm>
            <a:off x="9458280" y="3742200"/>
            <a:ext cx="1908000" cy="1041480"/>
          </a:xfrm>
          <a:custGeom>
            <a:avLst/>
            <a:gdLst/>
            <a:ahLst/>
            <a:rect l="l" t="t" r="r" b="b"/>
            <a:pathLst>
              <a:path w="2922955" h="1595386">
                <a:moveTo>
                  <a:pt x="2888882" y="722004"/>
                </a:moveTo>
                <a:cubicBezTo>
                  <a:pt x="2853522" y="565714"/>
                  <a:pt x="2592568" y="325976"/>
                  <a:pt x="2523264" y="280008"/>
                </a:cubicBezTo>
                <a:cubicBezTo>
                  <a:pt x="2195833" y="63607"/>
                  <a:pt x="1640687" y="-14184"/>
                  <a:pt x="1335887" y="2082"/>
                </a:cubicBezTo>
                <a:cubicBezTo>
                  <a:pt x="1108170" y="14104"/>
                  <a:pt x="805493" y="94724"/>
                  <a:pt x="671126" y="195852"/>
                </a:cubicBezTo>
                <a:cubicBezTo>
                  <a:pt x="536759" y="296981"/>
                  <a:pt x="250346" y="499238"/>
                  <a:pt x="98300" y="642091"/>
                </a:cubicBezTo>
                <a:cubicBezTo>
                  <a:pt x="68597" y="669671"/>
                  <a:pt x="35360" y="701495"/>
                  <a:pt x="0" y="734026"/>
                </a:cubicBezTo>
                <a:cubicBezTo>
                  <a:pt x="85570" y="744634"/>
                  <a:pt x="492206" y="799795"/>
                  <a:pt x="559389" y="863442"/>
                </a:cubicBezTo>
                <a:cubicBezTo>
                  <a:pt x="652031" y="777872"/>
                  <a:pt x="796299" y="688058"/>
                  <a:pt x="967440" y="732612"/>
                </a:cubicBezTo>
                <a:lnTo>
                  <a:pt x="968147" y="732612"/>
                </a:lnTo>
                <a:cubicBezTo>
                  <a:pt x="1011992" y="749584"/>
                  <a:pt x="1041695" y="777165"/>
                  <a:pt x="1057253" y="813939"/>
                </a:cubicBezTo>
                <a:cubicBezTo>
                  <a:pt x="1091906" y="896680"/>
                  <a:pt x="1044523" y="1004881"/>
                  <a:pt x="1026136" y="1045898"/>
                </a:cubicBezTo>
                <a:cubicBezTo>
                  <a:pt x="1025429" y="1047312"/>
                  <a:pt x="1024722" y="1048727"/>
                  <a:pt x="1024722" y="1050141"/>
                </a:cubicBezTo>
                <a:cubicBezTo>
                  <a:pt x="1510563" y="1226939"/>
                  <a:pt x="1792733" y="1476578"/>
                  <a:pt x="1884668" y="1595386"/>
                </a:cubicBezTo>
                <a:cubicBezTo>
                  <a:pt x="2068538" y="1384643"/>
                  <a:pt x="2355658" y="1155513"/>
                  <a:pt x="2581960" y="1103888"/>
                </a:cubicBezTo>
                <a:cubicBezTo>
                  <a:pt x="3009105" y="1004881"/>
                  <a:pt x="2930606" y="906581"/>
                  <a:pt x="2888882" y="722004"/>
                </a:cubicBezTo>
                <a:close/>
              </a:path>
            </a:pathLst>
          </a:custGeom>
          <a:solidFill>
            <a:srgbClr val="f2f2f2"/>
          </a:solidFill>
          <a:ln w="72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6" name="CustomShape 11"/>
          <p:cNvSpPr/>
          <p:nvPr/>
        </p:nvSpPr>
        <p:spPr>
          <a:xfrm>
            <a:off x="9291600" y="5451120"/>
            <a:ext cx="4320" cy="1440"/>
          </a:xfrm>
          <a:custGeom>
            <a:avLst/>
            <a:gdLst/>
            <a:ahLst/>
            <a:rect l="l" t="t" r="r" b="b"/>
            <a:pathLst>
              <a:path w="7071" h="2828">
                <a:moveTo>
                  <a:pt x="0" y="1414"/>
                </a:moveTo>
                <a:lnTo>
                  <a:pt x="7072" y="2829"/>
                </a:lnTo>
                <a:cubicBezTo>
                  <a:pt x="4950" y="2121"/>
                  <a:pt x="2829" y="707"/>
                  <a:pt x="707" y="0"/>
                </a:cubicBezTo>
                <a:cubicBezTo>
                  <a:pt x="0" y="707"/>
                  <a:pt x="0" y="1414"/>
                  <a:pt x="0" y="1414"/>
                </a:cubicBezTo>
                <a:close/>
              </a:path>
            </a:pathLst>
          </a:custGeom>
          <a:solidFill>
            <a:srgbClr val="ed1c24"/>
          </a:solidFill>
          <a:ln w="72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7" name="CustomShape 12"/>
          <p:cNvSpPr/>
          <p:nvPr/>
        </p:nvSpPr>
        <p:spPr>
          <a:xfrm>
            <a:off x="9435960" y="4483440"/>
            <a:ext cx="533520" cy="580320"/>
          </a:xfrm>
          <a:custGeom>
            <a:avLst/>
            <a:gdLst/>
            <a:ahLst/>
            <a:rect l="l" t="t" r="r" b="b"/>
            <a:pathLst>
              <a:path w="817443" h="889403">
                <a:moveTo>
                  <a:pt x="676189" y="114374"/>
                </a:moveTo>
                <a:cubicBezTo>
                  <a:pt x="754202" y="177542"/>
                  <a:pt x="697694" y="376641"/>
                  <a:pt x="549977" y="559076"/>
                </a:cubicBezTo>
                <a:cubicBezTo>
                  <a:pt x="402259" y="741511"/>
                  <a:pt x="219268" y="838196"/>
                  <a:pt x="141255" y="775029"/>
                </a:cubicBezTo>
                <a:cubicBezTo>
                  <a:pt x="63242" y="711862"/>
                  <a:pt x="119749" y="512762"/>
                  <a:pt x="267467" y="330328"/>
                </a:cubicBezTo>
                <a:cubicBezTo>
                  <a:pt x="415185" y="147893"/>
                  <a:pt x="598176" y="51207"/>
                  <a:pt x="676189" y="114374"/>
                </a:cubicBezTo>
                <a:close/>
              </a:path>
            </a:pathLst>
          </a:custGeom>
          <a:solidFill>
            <a:srgbClr val="e62601"/>
          </a:solidFill>
          <a:ln w="72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8" name="CustomShape 13"/>
          <p:cNvSpPr/>
          <p:nvPr/>
        </p:nvSpPr>
        <p:spPr>
          <a:xfrm>
            <a:off x="1084680" y="1828800"/>
            <a:ext cx="8249760" cy="4805280"/>
          </a:xfrm>
          <a:custGeom>
            <a:avLst/>
            <a:gdLst/>
            <a:ahLst/>
            <a:rect l="l" t="t" r="r" b="b"/>
            <a:pathLst>
              <a:path w="8250226" h="4805599">
                <a:moveTo>
                  <a:pt x="3730026" y="1908809"/>
                </a:moveTo>
                <a:cubicBezTo>
                  <a:pt x="3864328" y="1921192"/>
                  <a:pt x="3964341" y="1949767"/>
                  <a:pt x="4016728" y="2000249"/>
                </a:cubicBezTo>
                <a:cubicBezTo>
                  <a:pt x="4051018" y="2032634"/>
                  <a:pt x="4065305" y="2073592"/>
                  <a:pt x="4061495" y="2121217"/>
                </a:cubicBezTo>
                <a:cubicBezTo>
                  <a:pt x="4045303" y="2287904"/>
                  <a:pt x="3838611" y="2416492"/>
                  <a:pt x="3408080" y="2526029"/>
                </a:cubicBezTo>
                <a:lnTo>
                  <a:pt x="3236569" y="2566330"/>
                </a:lnTo>
                <a:lnTo>
                  <a:pt x="3234726" y="2567940"/>
                </a:lnTo>
                <a:cubicBezTo>
                  <a:pt x="2901351" y="2640330"/>
                  <a:pt x="2503205" y="2696527"/>
                  <a:pt x="2116491" y="2750820"/>
                </a:cubicBezTo>
                <a:cubicBezTo>
                  <a:pt x="1913608" y="2779395"/>
                  <a:pt x="1715488" y="2807017"/>
                  <a:pt x="1531656" y="2836545"/>
                </a:cubicBezTo>
                <a:lnTo>
                  <a:pt x="1529794" y="2835750"/>
                </a:lnTo>
                <a:lnTo>
                  <a:pt x="1284527" y="2878291"/>
                </a:lnTo>
                <a:cubicBezTo>
                  <a:pt x="1050524" y="2922448"/>
                  <a:pt x="856571" y="2971562"/>
                  <a:pt x="734413" y="3030855"/>
                </a:cubicBezTo>
                <a:cubicBezTo>
                  <a:pt x="347698" y="3218497"/>
                  <a:pt x="138148" y="3394710"/>
                  <a:pt x="76235" y="3585210"/>
                </a:cubicBezTo>
                <a:cubicBezTo>
                  <a:pt x="36230" y="3709035"/>
                  <a:pt x="57185" y="3845242"/>
                  <a:pt x="140053" y="4001452"/>
                </a:cubicBezTo>
                <a:cubicBezTo>
                  <a:pt x="341030" y="4378642"/>
                  <a:pt x="1529751" y="4433887"/>
                  <a:pt x="2361283" y="4215765"/>
                </a:cubicBezTo>
                <a:lnTo>
                  <a:pt x="2361890" y="4218110"/>
                </a:lnTo>
                <a:lnTo>
                  <a:pt x="2418393" y="4202468"/>
                </a:lnTo>
                <a:cubicBezTo>
                  <a:pt x="2613084" y="4148903"/>
                  <a:pt x="2959083" y="4056936"/>
                  <a:pt x="3300486" y="3994313"/>
                </a:cubicBezTo>
                <a:cubicBezTo>
                  <a:pt x="3782548" y="3906581"/>
                  <a:pt x="4080835" y="3907966"/>
                  <a:pt x="4213357" y="3998468"/>
                </a:cubicBezTo>
                <a:cubicBezTo>
                  <a:pt x="4358345" y="4098205"/>
                  <a:pt x="4413754" y="4279671"/>
                  <a:pt x="4462699" y="4440358"/>
                </a:cubicBezTo>
                <a:cubicBezTo>
                  <a:pt x="4508874" y="4591810"/>
                  <a:pt x="4548584" y="4722484"/>
                  <a:pt x="4648321" y="4742339"/>
                </a:cubicBezTo>
                <a:cubicBezTo>
                  <a:pt x="4846409" y="4781588"/>
                  <a:pt x="5168708" y="4429276"/>
                  <a:pt x="5382034" y="4196557"/>
                </a:cubicBezTo>
                <a:cubicBezTo>
                  <a:pt x="5448988" y="4123139"/>
                  <a:pt x="5506706" y="4060342"/>
                  <a:pt x="5554727" y="4014167"/>
                </a:cubicBezTo>
                <a:cubicBezTo>
                  <a:pt x="5591206" y="3979536"/>
                  <a:pt x="5632763" y="3935671"/>
                  <a:pt x="5681246" y="3884879"/>
                </a:cubicBezTo>
                <a:cubicBezTo>
                  <a:pt x="5908425" y="3645694"/>
                  <a:pt x="6251040" y="3285533"/>
                  <a:pt x="6613510" y="3285533"/>
                </a:cubicBezTo>
                <a:cubicBezTo>
                  <a:pt x="6617666" y="3285533"/>
                  <a:pt x="6621821" y="3285533"/>
                  <a:pt x="6625977" y="3285533"/>
                </a:cubicBezTo>
                <a:cubicBezTo>
                  <a:pt x="6778353" y="3289227"/>
                  <a:pt x="6888711" y="3356180"/>
                  <a:pt x="6964437" y="3490548"/>
                </a:cubicBezTo>
                <a:cubicBezTo>
                  <a:pt x="7027696" y="3603214"/>
                  <a:pt x="7056324" y="3746355"/>
                  <a:pt x="7081720" y="3872873"/>
                </a:cubicBezTo>
                <a:cubicBezTo>
                  <a:pt x="7113580" y="4032637"/>
                  <a:pt x="7141285" y="4171161"/>
                  <a:pt x="7221629" y="4185013"/>
                </a:cubicBezTo>
                <a:cubicBezTo>
                  <a:pt x="7609033" y="4251966"/>
                  <a:pt x="8193141" y="3687714"/>
                  <a:pt x="8199143" y="3682172"/>
                </a:cubicBezTo>
                <a:cubicBezTo>
                  <a:pt x="8211149" y="3670629"/>
                  <a:pt x="8230081" y="3670629"/>
                  <a:pt x="8241625" y="3682634"/>
                </a:cubicBezTo>
                <a:cubicBezTo>
                  <a:pt x="8253169" y="3694639"/>
                  <a:pt x="8253169" y="3713571"/>
                  <a:pt x="8241163" y="3725115"/>
                </a:cubicBezTo>
                <a:cubicBezTo>
                  <a:pt x="8239777" y="3726500"/>
                  <a:pt x="8087863" y="3873797"/>
                  <a:pt x="7887927" y="4010473"/>
                </a:cubicBezTo>
                <a:cubicBezTo>
                  <a:pt x="7615959" y="4196095"/>
                  <a:pt x="7388319" y="4275054"/>
                  <a:pt x="7211471" y="4244578"/>
                </a:cubicBezTo>
                <a:cubicBezTo>
                  <a:pt x="7090493" y="4223800"/>
                  <a:pt x="7059095" y="4066806"/>
                  <a:pt x="7023079" y="3885340"/>
                </a:cubicBezTo>
                <a:cubicBezTo>
                  <a:pt x="6973210" y="3635998"/>
                  <a:pt x="6916877" y="3352948"/>
                  <a:pt x="6625054" y="3346022"/>
                </a:cubicBezTo>
                <a:cubicBezTo>
                  <a:pt x="6621360" y="3346022"/>
                  <a:pt x="6617666" y="3346022"/>
                  <a:pt x="6613972" y="3346022"/>
                </a:cubicBezTo>
                <a:cubicBezTo>
                  <a:pt x="6277359" y="3346022"/>
                  <a:pt x="5945826" y="3695101"/>
                  <a:pt x="5725111" y="3926436"/>
                </a:cubicBezTo>
                <a:cubicBezTo>
                  <a:pt x="5676167" y="3977690"/>
                  <a:pt x="5634147" y="4022017"/>
                  <a:pt x="5596746" y="4058033"/>
                </a:cubicBezTo>
                <a:cubicBezTo>
                  <a:pt x="5550110" y="4102361"/>
                  <a:pt x="5493316" y="4165158"/>
                  <a:pt x="5426824" y="4237190"/>
                </a:cubicBezTo>
                <a:cubicBezTo>
                  <a:pt x="5314158" y="4360476"/>
                  <a:pt x="5173787" y="4513776"/>
                  <a:pt x="5037572" y="4627827"/>
                </a:cubicBezTo>
                <a:cubicBezTo>
                  <a:pt x="4894431" y="4746957"/>
                  <a:pt x="4777148" y="4805599"/>
                  <a:pt x="4680181" y="4805599"/>
                </a:cubicBezTo>
                <a:cubicBezTo>
                  <a:pt x="4665405" y="4805599"/>
                  <a:pt x="4651091" y="4804213"/>
                  <a:pt x="4637239" y="4801443"/>
                </a:cubicBezTo>
                <a:cubicBezTo>
                  <a:pt x="4501948" y="4774662"/>
                  <a:pt x="4455312" y="4620901"/>
                  <a:pt x="4405443" y="4457905"/>
                </a:cubicBezTo>
                <a:cubicBezTo>
                  <a:pt x="4359269" y="4306914"/>
                  <a:pt x="4307553" y="4136068"/>
                  <a:pt x="4179650" y="4048336"/>
                </a:cubicBezTo>
                <a:cubicBezTo>
                  <a:pt x="4099305" y="3992927"/>
                  <a:pt x="3883209" y="3949061"/>
                  <a:pt x="3311567" y="4053416"/>
                </a:cubicBezTo>
                <a:cubicBezTo>
                  <a:pt x="2924163" y="4124062"/>
                  <a:pt x="2529370" y="4233958"/>
                  <a:pt x="2360834" y="4280594"/>
                </a:cubicBezTo>
                <a:lnTo>
                  <a:pt x="2342497" y="4278366"/>
                </a:lnTo>
                <a:lnTo>
                  <a:pt x="2126238" y="4326464"/>
                </a:lnTo>
                <a:cubicBezTo>
                  <a:pt x="1868126" y="4374416"/>
                  <a:pt x="1587377" y="4399597"/>
                  <a:pt x="1317343" y="4399597"/>
                </a:cubicBezTo>
                <a:cubicBezTo>
                  <a:pt x="1212568" y="4399597"/>
                  <a:pt x="1109698" y="4395787"/>
                  <a:pt x="1009685" y="4388167"/>
                </a:cubicBezTo>
                <a:cubicBezTo>
                  <a:pt x="725840" y="4365307"/>
                  <a:pt x="229588" y="4289107"/>
                  <a:pt x="90523" y="4028122"/>
                </a:cubicBezTo>
                <a:cubicBezTo>
                  <a:pt x="35" y="3856672"/>
                  <a:pt x="-22825" y="3706177"/>
                  <a:pt x="22895" y="3567112"/>
                </a:cubicBezTo>
                <a:cubicBezTo>
                  <a:pt x="90523" y="3360420"/>
                  <a:pt x="308645" y="3173730"/>
                  <a:pt x="710600" y="2979420"/>
                </a:cubicBezTo>
                <a:cubicBezTo>
                  <a:pt x="864905" y="2904172"/>
                  <a:pt x="1124938" y="2846070"/>
                  <a:pt x="1432595" y="2793682"/>
                </a:cubicBezTo>
                <a:lnTo>
                  <a:pt x="1434475" y="2794485"/>
                </a:lnTo>
                <a:lnTo>
                  <a:pt x="1593851" y="2768679"/>
                </a:lnTo>
                <a:cubicBezTo>
                  <a:pt x="1757755" y="2743140"/>
                  <a:pt x="1931706" y="2718673"/>
                  <a:pt x="2108870" y="2693670"/>
                </a:cubicBezTo>
                <a:cubicBezTo>
                  <a:pt x="2480584" y="2641163"/>
                  <a:pt x="2863236" y="2587198"/>
                  <a:pt x="3189188" y="2519012"/>
                </a:cubicBezTo>
                <a:lnTo>
                  <a:pt x="3322477" y="2489488"/>
                </a:lnTo>
                <a:lnTo>
                  <a:pt x="3324261" y="2487929"/>
                </a:lnTo>
                <a:cubicBezTo>
                  <a:pt x="3348073" y="2482214"/>
                  <a:pt x="3371886" y="2476499"/>
                  <a:pt x="3394745" y="2470784"/>
                </a:cubicBezTo>
                <a:cubicBezTo>
                  <a:pt x="3791938" y="2368867"/>
                  <a:pt x="3991963" y="2252662"/>
                  <a:pt x="4005298" y="2115502"/>
                </a:cubicBezTo>
                <a:cubicBezTo>
                  <a:pt x="4008155" y="2085022"/>
                  <a:pt x="3999583" y="2061209"/>
                  <a:pt x="3977676" y="2041207"/>
                </a:cubicBezTo>
                <a:cubicBezTo>
                  <a:pt x="3931003" y="1996439"/>
                  <a:pt x="3835753" y="1972627"/>
                  <a:pt x="3706213" y="1962149"/>
                </a:cubicBezTo>
                <a:cubicBezTo>
                  <a:pt x="3713833" y="1945004"/>
                  <a:pt x="3722405" y="1926907"/>
                  <a:pt x="3730026" y="1908809"/>
                </a:cubicBezTo>
                <a:close/>
                <a:moveTo>
                  <a:pt x="507718" y="1727834"/>
                </a:moveTo>
                <a:cubicBezTo>
                  <a:pt x="513433" y="1745932"/>
                  <a:pt x="519148" y="1764029"/>
                  <a:pt x="524863" y="1781174"/>
                </a:cubicBezTo>
                <a:cubicBezTo>
                  <a:pt x="375321" y="1829752"/>
                  <a:pt x="272451" y="1885949"/>
                  <a:pt x="238161" y="1952624"/>
                </a:cubicBezTo>
                <a:cubicBezTo>
                  <a:pt x="221016" y="1985962"/>
                  <a:pt x="223873" y="2021204"/>
                  <a:pt x="245781" y="2060257"/>
                </a:cubicBezTo>
                <a:cubicBezTo>
                  <a:pt x="294358" y="2145982"/>
                  <a:pt x="471523" y="2178367"/>
                  <a:pt x="718221" y="2178367"/>
                </a:cubicBezTo>
                <a:cubicBezTo>
                  <a:pt x="730603" y="2197417"/>
                  <a:pt x="743938" y="2216467"/>
                  <a:pt x="757273" y="2235517"/>
                </a:cubicBezTo>
                <a:cubicBezTo>
                  <a:pt x="464856" y="2237422"/>
                  <a:pt x="257211" y="2198369"/>
                  <a:pt x="195298" y="2087879"/>
                </a:cubicBezTo>
                <a:cubicBezTo>
                  <a:pt x="162913" y="2031682"/>
                  <a:pt x="160056" y="1976437"/>
                  <a:pt x="186726" y="1925954"/>
                </a:cubicBezTo>
                <a:cubicBezTo>
                  <a:pt x="225778" y="1850707"/>
                  <a:pt x="330553" y="1785937"/>
                  <a:pt x="507718" y="1727834"/>
                </a:cubicBezTo>
                <a:close/>
                <a:moveTo>
                  <a:pt x="3826228" y="871537"/>
                </a:moveTo>
                <a:cubicBezTo>
                  <a:pt x="3930050" y="892492"/>
                  <a:pt x="4009108" y="922020"/>
                  <a:pt x="4059591" y="965835"/>
                </a:cubicBezTo>
                <a:cubicBezTo>
                  <a:pt x="4098643" y="1000125"/>
                  <a:pt x="4119598" y="1041082"/>
                  <a:pt x="4122455" y="1088707"/>
                </a:cubicBezTo>
                <a:cubicBezTo>
                  <a:pt x="4126623" y="1160383"/>
                  <a:pt x="4057864" y="1217473"/>
                  <a:pt x="3925751" y="1265722"/>
                </a:cubicBezTo>
                <a:lnTo>
                  <a:pt x="3866259" y="1285549"/>
                </a:lnTo>
                <a:lnTo>
                  <a:pt x="3866234" y="1286828"/>
                </a:lnTo>
                <a:cubicBezTo>
                  <a:pt x="3573816" y="1376362"/>
                  <a:pt x="3042321" y="1435417"/>
                  <a:pt x="2339376" y="1507808"/>
                </a:cubicBezTo>
                <a:cubicBezTo>
                  <a:pt x="1665006" y="1576387"/>
                  <a:pt x="926819" y="1652587"/>
                  <a:pt x="525816" y="1782128"/>
                </a:cubicBezTo>
                <a:cubicBezTo>
                  <a:pt x="519148" y="1764030"/>
                  <a:pt x="514386" y="1746885"/>
                  <a:pt x="508671" y="1728787"/>
                </a:cubicBezTo>
                <a:cubicBezTo>
                  <a:pt x="625828" y="1689735"/>
                  <a:pt x="774419" y="1655445"/>
                  <a:pt x="958251" y="1622108"/>
                </a:cubicBezTo>
                <a:cubicBezTo>
                  <a:pt x="1352586" y="1550670"/>
                  <a:pt x="1851696" y="1500187"/>
                  <a:pt x="2333661" y="1450658"/>
                </a:cubicBezTo>
                <a:cubicBezTo>
                  <a:pt x="2795624" y="1403033"/>
                  <a:pt x="3231868" y="1358265"/>
                  <a:pt x="3557624" y="1299210"/>
                </a:cubicBezTo>
                <a:cubicBezTo>
                  <a:pt x="3657637" y="1280636"/>
                  <a:pt x="3739433" y="1262598"/>
                  <a:pt x="3805423" y="1244694"/>
                </a:cubicBezTo>
                <a:lnTo>
                  <a:pt x="3866233" y="1226820"/>
                </a:lnTo>
                <a:cubicBezTo>
                  <a:pt x="4029110" y="1175385"/>
                  <a:pt x="4069116" y="1127760"/>
                  <a:pt x="4066258" y="1092517"/>
                </a:cubicBezTo>
                <a:cubicBezTo>
                  <a:pt x="4064353" y="1061085"/>
                  <a:pt x="4050066" y="1033462"/>
                  <a:pt x="4022443" y="1009650"/>
                </a:cubicBezTo>
                <a:cubicBezTo>
                  <a:pt x="3982438" y="975360"/>
                  <a:pt x="3920525" y="950595"/>
                  <a:pt x="3838610" y="932497"/>
                </a:cubicBezTo>
                <a:cubicBezTo>
                  <a:pt x="3834800" y="912495"/>
                  <a:pt x="3830991" y="891539"/>
                  <a:pt x="3826228" y="871537"/>
                </a:cubicBezTo>
                <a:close/>
                <a:moveTo>
                  <a:pt x="4089118" y="0"/>
                </a:moveTo>
                <a:lnTo>
                  <a:pt x="4100548" y="56198"/>
                </a:lnTo>
                <a:cubicBezTo>
                  <a:pt x="3954816" y="85725"/>
                  <a:pt x="3735741" y="114300"/>
                  <a:pt x="3471898" y="141923"/>
                </a:cubicBezTo>
                <a:lnTo>
                  <a:pt x="3471137" y="141050"/>
                </a:lnTo>
                <a:lnTo>
                  <a:pt x="3213652" y="168235"/>
                </a:lnTo>
                <a:cubicBezTo>
                  <a:pt x="3123760" y="177403"/>
                  <a:pt x="3030415" y="186690"/>
                  <a:pt x="2934688" y="196215"/>
                </a:cubicBezTo>
                <a:cubicBezTo>
                  <a:pt x="2193524" y="268545"/>
                  <a:pt x="1262326" y="360968"/>
                  <a:pt x="692831" y="509584"/>
                </a:cubicBezTo>
                <a:lnTo>
                  <a:pt x="584437" y="539922"/>
                </a:lnTo>
                <a:lnTo>
                  <a:pt x="583918" y="541019"/>
                </a:lnTo>
                <a:cubicBezTo>
                  <a:pt x="388656" y="600075"/>
                  <a:pt x="249591" y="666749"/>
                  <a:pt x="196251" y="744854"/>
                </a:cubicBezTo>
                <a:cubicBezTo>
                  <a:pt x="175296" y="775334"/>
                  <a:pt x="169581" y="804862"/>
                  <a:pt x="179106" y="837247"/>
                </a:cubicBezTo>
                <a:cubicBezTo>
                  <a:pt x="199108" y="910589"/>
                  <a:pt x="301026" y="954404"/>
                  <a:pt x="456283" y="978217"/>
                </a:cubicBezTo>
                <a:cubicBezTo>
                  <a:pt x="453426" y="997267"/>
                  <a:pt x="450568" y="1015364"/>
                  <a:pt x="448663" y="1034414"/>
                </a:cubicBezTo>
                <a:cubicBezTo>
                  <a:pt x="254353" y="1003934"/>
                  <a:pt x="149578" y="944879"/>
                  <a:pt x="123861" y="853439"/>
                </a:cubicBezTo>
                <a:cubicBezTo>
                  <a:pt x="110526" y="804862"/>
                  <a:pt x="119098" y="758190"/>
                  <a:pt x="149578" y="713422"/>
                </a:cubicBezTo>
                <a:cubicBezTo>
                  <a:pt x="203752" y="634245"/>
                  <a:pt x="326476" y="563820"/>
                  <a:pt x="526045" y="499593"/>
                </a:cubicBezTo>
                <a:lnTo>
                  <a:pt x="615779" y="472597"/>
                </a:lnTo>
                <a:lnTo>
                  <a:pt x="616303" y="471487"/>
                </a:lnTo>
                <a:cubicBezTo>
                  <a:pt x="774418" y="427672"/>
                  <a:pt x="970633" y="385762"/>
                  <a:pt x="1209711" y="345757"/>
                </a:cubicBezTo>
                <a:cubicBezTo>
                  <a:pt x="1734538" y="258127"/>
                  <a:pt x="2369856" y="195262"/>
                  <a:pt x="2930878" y="139065"/>
                </a:cubicBezTo>
                <a:cubicBezTo>
                  <a:pt x="3106138" y="120967"/>
                  <a:pt x="3272826" y="104774"/>
                  <a:pt x="3426178" y="88582"/>
                </a:cubicBezTo>
                <a:lnTo>
                  <a:pt x="3426937" y="89452"/>
                </a:lnTo>
                <a:lnTo>
                  <a:pt x="3626739" y="67509"/>
                </a:lnTo>
                <a:cubicBezTo>
                  <a:pt x="3817299" y="45542"/>
                  <a:pt x="3976247" y="23575"/>
                  <a:pt x="4089118" y="0"/>
                </a:cubicBezTo>
                <a:close/>
              </a:path>
            </a:pathLst>
          </a:custGeom>
          <a:solidFill>
            <a:srgbClr val="6e74a2"/>
          </a:solidFill>
          <a:ln w="7200">
            <a:noFill/>
          </a:ln>
          <a:effectLst>
            <a:outerShdw dist="37674" dir="2700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69" name="CustomShape 14"/>
          <p:cNvSpPr/>
          <p:nvPr/>
        </p:nvSpPr>
        <p:spPr>
          <a:xfrm>
            <a:off x="6017760" y="826200"/>
            <a:ext cx="5671800" cy="173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n-US" sz="5400" spc="-1" strike="noStrike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맑은 고딕"/>
              </a:rPr>
              <a:t>DATABASE LAB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US" sz="5400" spc="-1" strike="noStrike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맑은 고딕"/>
              </a:rPr>
              <a:t>PROJECT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0" name="CustomShape 15"/>
          <p:cNvSpPr/>
          <p:nvPr/>
        </p:nvSpPr>
        <p:spPr>
          <a:xfrm>
            <a:off x="1273680" y="5145840"/>
            <a:ext cx="8066520" cy="1491840"/>
          </a:xfrm>
          <a:custGeom>
            <a:avLst/>
            <a:gdLst/>
            <a:ahLst/>
            <a:rect l="l" t="t" r="r" b="b"/>
            <a:pathLst>
              <a:path w="8066757" h="1492361">
                <a:moveTo>
                  <a:pt x="6429118" y="0"/>
                </a:moveTo>
                <a:cubicBezTo>
                  <a:pt x="6431426" y="0"/>
                  <a:pt x="6434197" y="0"/>
                  <a:pt x="6436506" y="0"/>
                </a:cubicBezTo>
                <a:cubicBezTo>
                  <a:pt x="6575030" y="1847"/>
                  <a:pt x="6676152" y="63259"/>
                  <a:pt x="6746799" y="187930"/>
                </a:cubicBezTo>
                <a:cubicBezTo>
                  <a:pt x="6806826" y="294132"/>
                  <a:pt x="6836377" y="433579"/>
                  <a:pt x="6862235" y="556403"/>
                </a:cubicBezTo>
                <a:cubicBezTo>
                  <a:pt x="6899175" y="731405"/>
                  <a:pt x="6931035" y="882396"/>
                  <a:pt x="7031696" y="899942"/>
                </a:cubicBezTo>
                <a:cubicBezTo>
                  <a:pt x="7425565" y="970127"/>
                  <a:pt x="8033683" y="382325"/>
                  <a:pt x="8039686" y="376323"/>
                </a:cubicBezTo>
                <a:cubicBezTo>
                  <a:pt x="8046151" y="370320"/>
                  <a:pt x="8056309" y="370320"/>
                  <a:pt x="8062311" y="376784"/>
                </a:cubicBezTo>
                <a:cubicBezTo>
                  <a:pt x="8068314" y="383249"/>
                  <a:pt x="8068314" y="393407"/>
                  <a:pt x="8061849" y="399410"/>
                </a:cubicBezTo>
                <a:cubicBezTo>
                  <a:pt x="8060465" y="400795"/>
                  <a:pt x="7904857" y="552248"/>
                  <a:pt x="7701227" y="692157"/>
                </a:cubicBezTo>
                <a:cubicBezTo>
                  <a:pt x="7426026" y="881934"/>
                  <a:pt x="7198848" y="962278"/>
                  <a:pt x="7025693" y="931340"/>
                </a:cubicBezTo>
                <a:cubicBezTo>
                  <a:pt x="6903330" y="909638"/>
                  <a:pt x="6869623" y="748489"/>
                  <a:pt x="6830375" y="562406"/>
                </a:cubicBezTo>
                <a:cubicBezTo>
                  <a:pt x="6778198" y="315372"/>
                  <a:pt x="6719556" y="35555"/>
                  <a:pt x="6436044" y="31860"/>
                </a:cubicBezTo>
                <a:cubicBezTo>
                  <a:pt x="6433735" y="31860"/>
                  <a:pt x="6431426" y="31860"/>
                  <a:pt x="6429118" y="31860"/>
                </a:cubicBezTo>
                <a:cubicBezTo>
                  <a:pt x="6085579" y="31860"/>
                  <a:pt x="5752199" y="382787"/>
                  <a:pt x="5531023" y="615507"/>
                </a:cubicBezTo>
                <a:cubicBezTo>
                  <a:pt x="5482078" y="667222"/>
                  <a:pt x="5439597" y="711550"/>
                  <a:pt x="5402196" y="747566"/>
                </a:cubicBezTo>
                <a:cubicBezTo>
                  <a:pt x="5356021" y="791432"/>
                  <a:pt x="5299226" y="853306"/>
                  <a:pt x="5233659" y="924877"/>
                </a:cubicBezTo>
                <a:cubicBezTo>
                  <a:pt x="5012021" y="1167293"/>
                  <a:pt x="4712809" y="1492361"/>
                  <a:pt x="4491172" y="1492361"/>
                </a:cubicBezTo>
                <a:cubicBezTo>
                  <a:pt x="4477319" y="1492361"/>
                  <a:pt x="4463467" y="1490976"/>
                  <a:pt x="4450538" y="1488205"/>
                </a:cubicBezTo>
                <a:cubicBezTo>
                  <a:pt x="4313861" y="1460501"/>
                  <a:pt x="4264455" y="1303507"/>
                  <a:pt x="4212278" y="1137279"/>
                </a:cubicBezTo>
                <a:cubicBezTo>
                  <a:pt x="4162871" y="980286"/>
                  <a:pt x="4112079" y="817751"/>
                  <a:pt x="3986946" y="732328"/>
                </a:cubicBezTo>
                <a:cubicBezTo>
                  <a:pt x="3867815" y="651061"/>
                  <a:pt x="3577839" y="652446"/>
                  <a:pt x="3125329" y="736022"/>
                </a:cubicBezTo>
                <a:cubicBezTo>
                  <a:pt x="2755470" y="804823"/>
                  <a:pt x="2366681" y="912871"/>
                  <a:pt x="2179674" y="964586"/>
                </a:cubicBezTo>
                <a:lnTo>
                  <a:pt x="2167669" y="967818"/>
                </a:lnTo>
                <a:lnTo>
                  <a:pt x="2162920" y="967219"/>
                </a:lnTo>
                <a:lnTo>
                  <a:pt x="1937103" y="1017532"/>
                </a:lnTo>
                <a:cubicBezTo>
                  <a:pt x="1679214" y="1065753"/>
                  <a:pt x="1399893" y="1091470"/>
                  <a:pt x="1131288" y="1091470"/>
                </a:cubicBezTo>
                <a:cubicBezTo>
                  <a:pt x="1026513" y="1091470"/>
                  <a:pt x="923643" y="1087660"/>
                  <a:pt x="824583" y="1080040"/>
                </a:cubicBezTo>
                <a:cubicBezTo>
                  <a:pt x="460966" y="1051465"/>
                  <a:pt x="188432" y="973598"/>
                  <a:pt x="32698" y="856486"/>
                </a:cubicBezTo>
                <a:lnTo>
                  <a:pt x="0" y="826785"/>
                </a:lnTo>
                <a:cubicBezTo>
                  <a:pt x="251503" y="1005647"/>
                  <a:pt x="542995" y="1021892"/>
                  <a:pt x="826488" y="1051465"/>
                </a:cubicBezTo>
                <a:cubicBezTo>
                  <a:pt x="1154386" y="1077183"/>
                  <a:pt x="1520860" y="1058966"/>
                  <a:pt x="1856393" y="1002843"/>
                </a:cubicBezTo>
                <a:lnTo>
                  <a:pt x="2155932" y="939216"/>
                </a:lnTo>
                <a:lnTo>
                  <a:pt x="2158895" y="936882"/>
                </a:lnTo>
                <a:lnTo>
                  <a:pt x="2170900" y="933649"/>
                </a:lnTo>
                <a:cubicBezTo>
                  <a:pt x="2358370" y="881473"/>
                  <a:pt x="2748082" y="773424"/>
                  <a:pt x="3119788" y="704624"/>
                </a:cubicBezTo>
                <a:cubicBezTo>
                  <a:pt x="3581072" y="619201"/>
                  <a:pt x="3878897" y="620124"/>
                  <a:pt x="4005416" y="706009"/>
                </a:cubicBezTo>
                <a:cubicBezTo>
                  <a:pt x="4139784" y="797434"/>
                  <a:pt x="4194732" y="972898"/>
                  <a:pt x="4243215" y="1128044"/>
                </a:cubicBezTo>
                <a:cubicBezTo>
                  <a:pt x="4294468" y="1291964"/>
                  <a:pt x="4338796" y="1433258"/>
                  <a:pt x="4457003" y="1456807"/>
                </a:cubicBezTo>
                <a:cubicBezTo>
                  <a:pt x="4547505" y="1474815"/>
                  <a:pt x="4666635" y="1421253"/>
                  <a:pt x="4821782" y="1291964"/>
                </a:cubicBezTo>
                <a:cubicBezTo>
                  <a:pt x="4957073" y="1179297"/>
                  <a:pt x="5097444" y="1026460"/>
                  <a:pt x="5210110" y="903636"/>
                </a:cubicBezTo>
                <a:cubicBezTo>
                  <a:pt x="5276140" y="832065"/>
                  <a:pt x="5332934" y="769730"/>
                  <a:pt x="5380032" y="724940"/>
                </a:cubicBezTo>
                <a:cubicBezTo>
                  <a:pt x="5416971" y="689848"/>
                  <a:pt x="5458991" y="645520"/>
                  <a:pt x="5507935" y="593804"/>
                </a:cubicBezTo>
                <a:cubicBezTo>
                  <a:pt x="5732806" y="356930"/>
                  <a:pt x="6071727" y="0"/>
                  <a:pt x="6429118" y="0"/>
                </a:cubicBezTo>
                <a:close/>
              </a:path>
            </a:pathLst>
          </a:custGeom>
          <a:solidFill>
            <a:srgbClr val="2c2f45"/>
          </a:solidFill>
          <a:ln w="7200"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TextShape 1"/>
          <p:cNvSpPr txBox="1"/>
          <p:nvPr/>
        </p:nvSpPr>
        <p:spPr>
          <a:xfrm>
            <a:off x="323640" y="339480"/>
            <a:ext cx="11572920" cy="723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5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Webpage for customers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6" name="CustomShape 2"/>
          <p:cNvSpPr/>
          <p:nvPr/>
        </p:nvSpPr>
        <p:spPr>
          <a:xfrm>
            <a:off x="1353600" y="2248200"/>
            <a:ext cx="1277280" cy="136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You can simply impress your audience and add a unique zing and appeal to your Presentations.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7" name="CustomShape 3"/>
          <p:cNvSpPr/>
          <p:nvPr/>
        </p:nvSpPr>
        <p:spPr>
          <a:xfrm>
            <a:off x="1346400" y="1977840"/>
            <a:ext cx="129564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Content  Here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8" name="CustomShape 4"/>
          <p:cNvSpPr/>
          <p:nvPr/>
        </p:nvSpPr>
        <p:spPr>
          <a:xfrm>
            <a:off x="9582120" y="4512240"/>
            <a:ext cx="1277280" cy="136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You can simply impress your audience and add a unique zing and appeal to your Presentations.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9" name="CustomShape 5"/>
          <p:cNvSpPr/>
          <p:nvPr/>
        </p:nvSpPr>
        <p:spPr>
          <a:xfrm>
            <a:off x="9574560" y="4241880"/>
            <a:ext cx="129564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Content  Here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0" name="CustomShape 6"/>
          <p:cNvSpPr/>
          <p:nvPr/>
        </p:nvSpPr>
        <p:spPr>
          <a:xfrm>
            <a:off x="5867280" y="5006160"/>
            <a:ext cx="474840" cy="397080"/>
          </a:xfrm>
          <a:custGeom>
            <a:avLst/>
            <a:gdLst/>
            <a:ah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rgbClr val="ffffff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1" name="CustomShape 7"/>
          <p:cNvSpPr/>
          <p:nvPr/>
        </p:nvSpPr>
        <p:spPr>
          <a:xfrm>
            <a:off x="5826600" y="2430000"/>
            <a:ext cx="538560" cy="353880"/>
          </a:xfrm>
          <a:custGeom>
            <a:avLst/>
            <a:gdLst/>
            <a:ah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rgbClr val="ffffff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2" name="CustomShape 8"/>
          <p:cNvSpPr/>
          <p:nvPr/>
        </p:nvSpPr>
        <p:spPr>
          <a:xfrm>
            <a:off x="323640" y="5895360"/>
            <a:ext cx="11572920" cy="72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90000"/>
              </a:lnSpc>
            </a:pPr>
            <a:r>
              <a:rPr b="0" lang="en-US" sz="1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Add product to cart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33" name="Picture 12" descr=""/>
          <p:cNvPicPr/>
          <p:nvPr/>
        </p:nvPicPr>
        <p:blipFill>
          <a:blip r:embed="rId1"/>
          <a:stretch/>
        </p:blipFill>
        <p:spPr>
          <a:xfrm>
            <a:off x="900360" y="960840"/>
            <a:ext cx="9852480" cy="5177520"/>
          </a:xfrm>
          <a:prstGeom prst="rect">
            <a:avLst/>
          </a:prstGeom>
          <a:ln>
            <a:noFill/>
          </a:ln>
        </p:spPr>
      </p:pic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TextShape 1"/>
          <p:cNvSpPr txBox="1"/>
          <p:nvPr/>
        </p:nvSpPr>
        <p:spPr>
          <a:xfrm>
            <a:off x="323640" y="339480"/>
            <a:ext cx="11572920" cy="723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5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Webpage for customers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5" name="CustomShape 2"/>
          <p:cNvSpPr/>
          <p:nvPr/>
        </p:nvSpPr>
        <p:spPr>
          <a:xfrm>
            <a:off x="1353600" y="2248200"/>
            <a:ext cx="1277280" cy="136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You can simply impress your audience and add a unique zing and appeal to your Presentations.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6" name="CustomShape 3"/>
          <p:cNvSpPr/>
          <p:nvPr/>
        </p:nvSpPr>
        <p:spPr>
          <a:xfrm>
            <a:off x="1346400" y="1977840"/>
            <a:ext cx="129564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Content  Here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7" name="CustomShape 4"/>
          <p:cNvSpPr/>
          <p:nvPr/>
        </p:nvSpPr>
        <p:spPr>
          <a:xfrm>
            <a:off x="9582120" y="4512240"/>
            <a:ext cx="1277280" cy="136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You can simply impress your audience and add a unique zing and appeal to your Presentations.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8" name="CustomShape 5"/>
          <p:cNvSpPr/>
          <p:nvPr/>
        </p:nvSpPr>
        <p:spPr>
          <a:xfrm>
            <a:off x="9574560" y="4241880"/>
            <a:ext cx="129564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Content  Here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9" name="CustomShape 6"/>
          <p:cNvSpPr/>
          <p:nvPr/>
        </p:nvSpPr>
        <p:spPr>
          <a:xfrm>
            <a:off x="5867280" y="5006160"/>
            <a:ext cx="474840" cy="397080"/>
          </a:xfrm>
          <a:custGeom>
            <a:avLst/>
            <a:gdLst/>
            <a:ah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rgbClr val="ffffff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0" name="CustomShape 7"/>
          <p:cNvSpPr/>
          <p:nvPr/>
        </p:nvSpPr>
        <p:spPr>
          <a:xfrm>
            <a:off x="5826600" y="2430000"/>
            <a:ext cx="538560" cy="353880"/>
          </a:xfrm>
          <a:custGeom>
            <a:avLst/>
            <a:gdLst/>
            <a:ah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rgbClr val="ffffff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1" name="CustomShape 8"/>
          <p:cNvSpPr/>
          <p:nvPr/>
        </p:nvSpPr>
        <p:spPr>
          <a:xfrm>
            <a:off x="309240" y="5229720"/>
            <a:ext cx="11572920" cy="72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90000"/>
              </a:lnSpc>
            </a:pPr>
            <a:r>
              <a:rPr b="0" lang="en-US" sz="1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Block Alert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42" name="Picture 3" descr=""/>
          <p:cNvPicPr/>
          <p:nvPr/>
        </p:nvPicPr>
        <p:blipFill>
          <a:blip r:embed="rId1"/>
          <a:srcRect l="2662" t="1074" r="862" b="3612"/>
          <a:stretch/>
        </p:blipFill>
        <p:spPr>
          <a:xfrm>
            <a:off x="4143600" y="2240640"/>
            <a:ext cx="3978360" cy="2314440"/>
          </a:xfrm>
          <a:prstGeom prst="rect">
            <a:avLst/>
          </a:prstGeom>
          <a:ln w="38160">
            <a:solidFill>
              <a:srgbClr val="000000"/>
            </a:solidFill>
            <a:miter/>
          </a:ln>
          <a:effectLst>
            <a:outerShdw dist="37674" dir="2700000">
              <a:srgbClr val="000000">
                <a:alpha val="43000"/>
              </a:srgbClr>
            </a:outerShdw>
          </a:effectLst>
        </p:spPr>
      </p:pic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TextShape 1"/>
          <p:cNvSpPr txBox="1"/>
          <p:nvPr/>
        </p:nvSpPr>
        <p:spPr>
          <a:xfrm>
            <a:off x="323640" y="339480"/>
            <a:ext cx="11572920" cy="723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5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Webpage for customers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4" name="CustomShape 2"/>
          <p:cNvSpPr/>
          <p:nvPr/>
        </p:nvSpPr>
        <p:spPr>
          <a:xfrm>
            <a:off x="1353600" y="2248200"/>
            <a:ext cx="1277280" cy="136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You can simply impress your audience and add a unique zing and appeal to your Presentations.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5" name="CustomShape 3"/>
          <p:cNvSpPr/>
          <p:nvPr/>
        </p:nvSpPr>
        <p:spPr>
          <a:xfrm>
            <a:off x="1346400" y="1977840"/>
            <a:ext cx="129564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Content  Here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6" name="CustomShape 4"/>
          <p:cNvSpPr/>
          <p:nvPr/>
        </p:nvSpPr>
        <p:spPr>
          <a:xfrm>
            <a:off x="9582120" y="4512240"/>
            <a:ext cx="1277280" cy="136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You can simply impress your audience and add a unique zing and appeal to your Presentations.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7" name="CustomShape 5"/>
          <p:cNvSpPr/>
          <p:nvPr/>
        </p:nvSpPr>
        <p:spPr>
          <a:xfrm>
            <a:off x="9574560" y="4241880"/>
            <a:ext cx="129564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Content  Here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8" name="CustomShape 6"/>
          <p:cNvSpPr/>
          <p:nvPr/>
        </p:nvSpPr>
        <p:spPr>
          <a:xfrm>
            <a:off x="5867280" y="5006160"/>
            <a:ext cx="474840" cy="397080"/>
          </a:xfrm>
          <a:custGeom>
            <a:avLst/>
            <a:gdLst/>
            <a:ah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rgbClr val="ffffff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9" name="CustomShape 7"/>
          <p:cNvSpPr/>
          <p:nvPr/>
        </p:nvSpPr>
        <p:spPr>
          <a:xfrm>
            <a:off x="5826600" y="2430000"/>
            <a:ext cx="538560" cy="353880"/>
          </a:xfrm>
          <a:custGeom>
            <a:avLst/>
            <a:gdLst/>
            <a:ah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rgbClr val="ffffff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50" name="CustomShape 8"/>
          <p:cNvSpPr/>
          <p:nvPr/>
        </p:nvSpPr>
        <p:spPr>
          <a:xfrm>
            <a:off x="309240" y="5091840"/>
            <a:ext cx="11572920" cy="72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90000"/>
              </a:lnSpc>
            </a:pPr>
            <a:r>
              <a:rPr b="0" lang="en-US" sz="1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Block Alert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51" name="Picture 3" descr=""/>
          <p:cNvPicPr/>
          <p:nvPr/>
        </p:nvPicPr>
        <p:blipFill>
          <a:blip r:embed="rId1"/>
          <a:stretch/>
        </p:blipFill>
        <p:spPr>
          <a:xfrm>
            <a:off x="4057560" y="2052720"/>
            <a:ext cx="4076280" cy="2752200"/>
          </a:xfrm>
          <a:prstGeom prst="rect">
            <a:avLst/>
          </a:prstGeom>
          <a:ln w="38160">
            <a:solidFill>
              <a:srgbClr val="000000"/>
            </a:solidFill>
            <a:miter/>
          </a:ln>
          <a:effectLst>
            <a:outerShdw dist="37674" dir="2700000">
              <a:srgbClr val="000000">
                <a:alpha val="43000"/>
              </a:srgbClr>
            </a:outerShdw>
          </a:effectLst>
        </p:spPr>
      </p:pic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TextShape 1"/>
          <p:cNvSpPr txBox="1"/>
          <p:nvPr/>
        </p:nvSpPr>
        <p:spPr>
          <a:xfrm>
            <a:off x="323640" y="339480"/>
            <a:ext cx="11572920" cy="723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5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Webpage for customers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3" name="CustomShape 2"/>
          <p:cNvSpPr/>
          <p:nvPr/>
        </p:nvSpPr>
        <p:spPr>
          <a:xfrm>
            <a:off x="1353600" y="2248200"/>
            <a:ext cx="1277280" cy="136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You can simply impress your audience and add a unique zing and appeal to your Presentations.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4" name="CustomShape 3"/>
          <p:cNvSpPr/>
          <p:nvPr/>
        </p:nvSpPr>
        <p:spPr>
          <a:xfrm>
            <a:off x="1346400" y="1977840"/>
            <a:ext cx="129564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Content  Here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5" name="CustomShape 4"/>
          <p:cNvSpPr/>
          <p:nvPr/>
        </p:nvSpPr>
        <p:spPr>
          <a:xfrm>
            <a:off x="9582120" y="4512240"/>
            <a:ext cx="1277280" cy="136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You can simply impress your audience and add a unique zing and appeal to your Presentations.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6" name="CustomShape 5"/>
          <p:cNvSpPr/>
          <p:nvPr/>
        </p:nvSpPr>
        <p:spPr>
          <a:xfrm>
            <a:off x="9574560" y="4241880"/>
            <a:ext cx="129564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Content  Here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7" name="CustomShape 6"/>
          <p:cNvSpPr/>
          <p:nvPr/>
        </p:nvSpPr>
        <p:spPr>
          <a:xfrm>
            <a:off x="5867280" y="5006160"/>
            <a:ext cx="474840" cy="397080"/>
          </a:xfrm>
          <a:custGeom>
            <a:avLst/>
            <a:gdLst/>
            <a:ah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rgbClr val="ffffff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58" name="CustomShape 7"/>
          <p:cNvSpPr/>
          <p:nvPr/>
        </p:nvSpPr>
        <p:spPr>
          <a:xfrm>
            <a:off x="5826600" y="2430000"/>
            <a:ext cx="538560" cy="353880"/>
          </a:xfrm>
          <a:custGeom>
            <a:avLst/>
            <a:gdLst/>
            <a:ah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rgbClr val="ffffff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59" name="CustomShape 8"/>
          <p:cNvSpPr/>
          <p:nvPr/>
        </p:nvSpPr>
        <p:spPr>
          <a:xfrm>
            <a:off x="309240" y="5238000"/>
            <a:ext cx="11572920" cy="72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90000"/>
              </a:lnSpc>
            </a:pPr>
            <a:r>
              <a:rPr b="0" lang="en-US" sz="1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Block Alert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60" name="Picture 3" descr=""/>
          <p:cNvPicPr/>
          <p:nvPr/>
        </p:nvPicPr>
        <p:blipFill>
          <a:blip r:embed="rId1"/>
          <a:srcRect l="1652" t="0" r="4156" b="3081"/>
          <a:stretch/>
        </p:blipFill>
        <p:spPr>
          <a:xfrm>
            <a:off x="4028400" y="2114640"/>
            <a:ext cx="4028040" cy="2547720"/>
          </a:xfrm>
          <a:prstGeom prst="rect">
            <a:avLst/>
          </a:prstGeom>
          <a:ln w="38160">
            <a:solidFill>
              <a:srgbClr val="000000"/>
            </a:solidFill>
            <a:miter/>
          </a:ln>
          <a:effectLst>
            <a:outerShdw dist="37674" dir="2700000">
              <a:srgbClr val="000000">
                <a:alpha val="43000"/>
              </a:srgbClr>
            </a:outerShdw>
          </a:effectLst>
        </p:spPr>
      </p:pic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TextShape 1"/>
          <p:cNvSpPr txBox="1"/>
          <p:nvPr/>
        </p:nvSpPr>
        <p:spPr>
          <a:xfrm>
            <a:off x="323640" y="339480"/>
            <a:ext cx="11572920" cy="723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5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Webpage for admin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2" name="CustomShape 2"/>
          <p:cNvSpPr/>
          <p:nvPr/>
        </p:nvSpPr>
        <p:spPr>
          <a:xfrm>
            <a:off x="1353600" y="2248200"/>
            <a:ext cx="1277280" cy="136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You can simply impress your audience and add a unique zing and appeal to your Presentations.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3" name="CustomShape 3"/>
          <p:cNvSpPr/>
          <p:nvPr/>
        </p:nvSpPr>
        <p:spPr>
          <a:xfrm>
            <a:off x="1346400" y="1977840"/>
            <a:ext cx="129564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Content  Here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4" name="CustomShape 4"/>
          <p:cNvSpPr/>
          <p:nvPr/>
        </p:nvSpPr>
        <p:spPr>
          <a:xfrm>
            <a:off x="9582120" y="4512240"/>
            <a:ext cx="1277280" cy="136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You can simply impress your audience and add a unique zing and appeal to your Presentations.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5" name="CustomShape 5"/>
          <p:cNvSpPr/>
          <p:nvPr/>
        </p:nvSpPr>
        <p:spPr>
          <a:xfrm>
            <a:off x="9574560" y="4241880"/>
            <a:ext cx="129564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Content  Here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6" name="CustomShape 6"/>
          <p:cNvSpPr/>
          <p:nvPr/>
        </p:nvSpPr>
        <p:spPr>
          <a:xfrm>
            <a:off x="5867280" y="5006160"/>
            <a:ext cx="474840" cy="397080"/>
          </a:xfrm>
          <a:custGeom>
            <a:avLst/>
            <a:gdLst/>
            <a:ah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rgbClr val="ffffff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67" name="CustomShape 7"/>
          <p:cNvSpPr/>
          <p:nvPr/>
        </p:nvSpPr>
        <p:spPr>
          <a:xfrm>
            <a:off x="5826600" y="2430000"/>
            <a:ext cx="538560" cy="353880"/>
          </a:xfrm>
          <a:custGeom>
            <a:avLst/>
            <a:gdLst/>
            <a:ah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rgbClr val="ffffff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68" name="CustomShape 8"/>
          <p:cNvSpPr/>
          <p:nvPr/>
        </p:nvSpPr>
        <p:spPr>
          <a:xfrm>
            <a:off x="323640" y="5895360"/>
            <a:ext cx="11572920" cy="72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90000"/>
              </a:lnSpc>
            </a:pPr>
            <a:r>
              <a:rPr b="0" lang="en-US" sz="1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Information of products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69" name="Picture 4" descr=""/>
          <p:cNvPicPr/>
          <p:nvPr/>
        </p:nvPicPr>
        <p:blipFill>
          <a:blip r:embed="rId1"/>
          <a:stretch/>
        </p:blipFill>
        <p:spPr>
          <a:xfrm>
            <a:off x="812880" y="960840"/>
            <a:ext cx="10108440" cy="4934160"/>
          </a:xfrm>
          <a:prstGeom prst="rect">
            <a:avLst/>
          </a:prstGeom>
          <a:ln>
            <a:noFill/>
          </a:ln>
        </p:spPr>
      </p:pic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TextShape 1"/>
          <p:cNvSpPr txBox="1"/>
          <p:nvPr/>
        </p:nvSpPr>
        <p:spPr>
          <a:xfrm>
            <a:off x="323640" y="339480"/>
            <a:ext cx="11572920" cy="723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5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Webpage for admin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1" name="CustomShape 2"/>
          <p:cNvSpPr/>
          <p:nvPr/>
        </p:nvSpPr>
        <p:spPr>
          <a:xfrm>
            <a:off x="1353600" y="2248200"/>
            <a:ext cx="1277280" cy="136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You can simply impress your audience and add a unique zing and appeal to your Presentations.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2" name="CustomShape 3"/>
          <p:cNvSpPr/>
          <p:nvPr/>
        </p:nvSpPr>
        <p:spPr>
          <a:xfrm>
            <a:off x="1346400" y="1977840"/>
            <a:ext cx="129564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Content  Here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3" name="CustomShape 4"/>
          <p:cNvSpPr/>
          <p:nvPr/>
        </p:nvSpPr>
        <p:spPr>
          <a:xfrm>
            <a:off x="9582120" y="4512240"/>
            <a:ext cx="1277280" cy="136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You can simply impress your audience and add a unique zing and appeal to your Presentations.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4" name="CustomShape 5"/>
          <p:cNvSpPr/>
          <p:nvPr/>
        </p:nvSpPr>
        <p:spPr>
          <a:xfrm>
            <a:off x="9574560" y="4241880"/>
            <a:ext cx="129564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Content  Here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5" name="CustomShape 6"/>
          <p:cNvSpPr/>
          <p:nvPr/>
        </p:nvSpPr>
        <p:spPr>
          <a:xfrm>
            <a:off x="5867280" y="5006160"/>
            <a:ext cx="474840" cy="397080"/>
          </a:xfrm>
          <a:custGeom>
            <a:avLst/>
            <a:gdLst/>
            <a:ah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rgbClr val="ffffff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6" name="CustomShape 7"/>
          <p:cNvSpPr/>
          <p:nvPr/>
        </p:nvSpPr>
        <p:spPr>
          <a:xfrm>
            <a:off x="5826600" y="2430000"/>
            <a:ext cx="538560" cy="353880"/>
          </a:xfrm>
          <a:custGeom>
            <a:avLst/>
            <a:gdLst/>
            <a:ah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rgbClr val="ffffff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7" name="CustomShape 8"/>
          <p:cNvSpPr/>
          <p:nvPr/>
        </p:nvSpPr>
        <p:spPr>
          <a:xfrm>
            <a:off x="323640" y="5895360"/>
            <a:ext cx="11572920" cy="72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90000"/>
              </a:lnSpc>
            </a:pPr>
            <a:r>
              <a:rPr b="0" lang="en-US" sz="1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Add new product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78" name="Picture 3" descr=""/>
          <p:cNvPicPr/>
          <p:nvPr/>
        </p:nvPicPr>
        <p:blipFill>
          <a:blip r:embed="rId1"/>
          <a:stretch/>
        </p:blipFill>
        <p:spPr>
          <a:xfrm>
            <a:off x="865800" y="905400"/>
            <a:ext cx="9920880" cy="5126040"/>
          </a:xfrm>
          <a:prstGeom prst="rect">
            <a:avLst/>
          </a:prstGeom>
          <a:ln>
            <a:noFill/>
          </a:ln>
        </p:spPr>
      </p:pic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TextShape 1"/>
          <p:cNvSpPr txBox="1"/>
          <p:nvPr/>
        </p:nvSpPr>
        <p:spPr>
          <a:xfrm>
            <a:off x="323640" y="339480"/>
            <a:ext cx="11572920" cy="723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5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Webpage for admin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0" name="CustomShape 2"/>
          <p:cNvSpPr/>
          <p:nvPr/>
        </p:nvSpPr>
        <p:spPr>
          <a:xfrm>
            <a:off x="1353600" y="2248200"/>
            <a:ext cx="1277280" cy="136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You can simply impress your audience and add a unique zing and appeal to your Presentations.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1" name="CustomShape 3"/>
          <p:cNvSpPr/>
          <p:nvPr/>
        </p:nvSpPr>
        <p:spPr>
          <a:xfrm>
            <a:off x="1346400" y="1977840"/>
            <a:ext cx="129564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Content  Here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2" name="CustomShape 4"/>
          <p:cNvSpPr/>
          <p:nvPr/>
        </p:nvSpPr>
        <p:spPr>
          <a:xfrm>
            <a:off x="9582120" y="4512240"/>
            <a:ext cx="1277280" cy="136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You can simply impress your audience and add a unique zing and appeal to your Presentations.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3" name="CustomShape 5"/>
          <p:cNvSpPr/>
          <p:nvPr/>
        </p:nvSpPr>
        <p:spPr>
          <a:xfrm>
            <a:off x="9574560" y="4241880"/>
            <a:ext cx="129564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Content  Here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4" name="CustomShape 6"/>
          <p:cNvSpPr/>
          <p:nvPr/>
        </p:nvSpPr>
        <p:spPr>
          <a:xfrm>
            <a:off x="5867280" y="5006160"/>
            <a:ext cx="474840" cy="397080"/>
          </a:xfrm>
          <a:custGeom>
            <a:avLst/>
            <a:gdLst/>
            <a:ah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rgbClr val="ffffff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5" name="CustomShape 7"/>
          <p:cNvSpPr/>
          <p:nvPr/>
        </p:nvSpPr>
        <p:spPr>
          <a:xfrm>
            <a:off x="5826600" y="2430000"/>
            <a:ext cx="538560" cy="353880"/>
          </a:xfrm>
          <a:custGeom>
            <a:avLst/>
            <a:gdLst/>
            <a:ah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rgbClr val="ffffff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6" name="CustomShape 8"/>
          <p:cNvSpPr/>
          <p:nvPr/>
        </p:nvSpPr>
        <p:spPr>
          <a:xfrm>
            <a:off x="323640" y="5895360"/>
            <a:ext cx="11572920" cy="72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90000"/>
              </a:lnSpc>
            </a:pPr>
            <a:r>
              <a:rPr b="0" lang="en-US" sz="1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Add old product (quantity)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87" name="Picture 4" descr=""/>
          <p:cNvPicPr/>
          <p:nvPr/>
        </p:nvPicPr>
        <p:blipFill>
          <a:blip r:embed="rId1"/>
          <a:stretch/>
        </p:blipFill>
        <p:spPr>
          <a:xfrm>
            <a:off x="1004040" y="908280"/>
            <a:ext cx="10184040" cy="5139720"/>
          </a:xfrm>
          <a:prstGeom prst="rect">
            <a:avLst/>
          </a:prstGeom>
          <a:ln>
            <a:noFill/>
          </a:ln>
        </p:spPr>
      </p:pic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TextShape 1"/>
          <p:cNvSpPr txBox="1"/>
          <p:nvPr/>
        </p:nvSpPr>
        <p:spPr>
          <a:xfrm>
            <a:off x="323640" y="339480"/>
            <a:ext cx="11572920" cy="723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5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Webpage for admin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9" name="CustomShape 2"/>
          <p:cNvSpPr/>
          <p:nvPr/>
        </p:nvSpPr>
        <p:spPr>
          <a:xfrm>
            <a:off x="1353600" y="2248200"/>
            <a:ext cx="1277280" cy="136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You can simply impress your audience and add a unique zing and appeal to your Presentations.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0" name="CustomShape 3"/>
          <p:cNvSpPr/>
          <p:nvPr/>
        </p:nvSpPr>
        <p:spPr>
          <a:xfrm>
            <a:off x="1346400" y="1977840"/>
            <a:ext cx="129564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Content  Here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1" name="CustomShape 4"/>
          <p:cNvSpPr/>
          <p:nvPr/>
        </p:nvSpPr>
        <p:spPr>
          <a:xfrm>
            <a:off x="9582120" y="4512240"/>
            <a:ext cx="1277280" cy="136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You can simply impress your audience and add a unique zing and appeal to your Presentations.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2" name="CustomShape 5"/>
          <p:cNvSpPr/>
          <p:nvPr/>
        </p:nvSpPr>
        <p:spPr>
          <a:xfrm>
            <a:off x="9574560" y="4241880"/>
            <a:ext cx="129564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Content  Here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3" name="CustomShape 6"/>
          <p:cNvSpPr/>
          <p:nvPr/>
        </p:nvSpPr>
        <p:spPr>
          <a:xfrm>
            <a:off x="5867280" y="5006160"/>
            <a:ext cx="474840" cy="397080"/>
          </a:xfrm>
          <a:custGeom>
            <a:avLst/>
            <a:gdLst/>
            <a:ah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rgbClr val="ffffff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4" name="CustomShape 7"/>
          <p:cNvSpPr/>
          <p:nvPr/>
        </p:nvSpPr>
        <p:spPr>
          <a:xfrm>
            <a:off x="5826600" y="2430000"/>
            <a:ext cx="538560" cy="353880"/>
          </a:xfrm>
          <a:custGeom>
            <a:avLst/>
            <a:gdLst/>
            <a:ah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rgbClr val="ffffff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5" name="CustomShape 8"/>
          <p:cNvSpPr/>
          <p:nvPr/>
        </p:nvSpPr>
        <p:spPr>
          <a:xfrm>
            <a:off x="323640" y="5895360"/>
            <a:ext cx="11572920" cy="72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90000"/>
              </a:lnSpc>
            </a:pPr>
            <a:r>
              <a:rPr b="0" lang="en-US" sz="1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Orders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96" name="Picture 3" descr=""/>
          <p:cNvPicPr/>
          <p:nvPr/>
        </p:nvPicPr>
        <p:blipFill>
          <a:blip r:embed="rId1"/>
          <a:stretch/>
        </p:blipFill>
        <p:spPr>
          <a:xfrm>
            <a:off x="1181160" y="997560"/>
            <a:ext cx="9656640" cy="4862520"/>
          </a:xfrm>
          <a:prstGeom prst="rect">
            <a:avLst/>
          </a:prstGeom>
          <a:ln>
            <a:noFill/>
          </a:ln>
        </p:spPr>
      </p:pic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TextShape 1"/>
          <p:cNvSpPr txBox="1"/>
          <p:nvPr/>
        </p:nvSpPr>
        <p:spPr>
          <a:xfrm>
            <a:off x="323640" y="339480"/>
            <a:ext cx="11572920" cy="723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5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Webpage for admin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8" name="CustomShape 2"/>
          <p:cNvSpPr/>
          <p:nvPr/>
        </p:nvSpPr>
        <p:spPr>
          <a:xfrm>
            <a:off x="1353600" y="2248200"/>
            <a:ext cx="1277280" cy="136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You can simply impress your audience and add a unique zing and appeal to your Presentations.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9" name="CustomShape 3"/>
          <p:cNvSpPr/>
          <p:nvPr/>
        </p:nvSpPr>
        <p:spPr>
          <a:xfrm>
            <a:off x="1346400" y="1977840"/>
            <a:ext cx="129564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Content  Here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0" name="CustomShape 4"/>
          <p:cNvSpPr/>
          <p:nvPr/>
        </p:nvSpPr>
        <p:spPr>
          <a:xfrm>
            <a:off x="9582120" y="4512240"/>
            <a:ext cx="1277280" cy="136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You can simply impress your audience and add a unique zing and appeal to your Presentations.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1" name="CustomShape 5"/>
          <p:cNvSpPr/>
          <p:nvPr/>
        </p:nvSpPr>
        <p:spPr>
          <a:xfrm>
            <a:off x="9574560" y="4241880"/>
            <a:ext cx="129564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Content  Here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2" name="CustomShape 6"/>
          <p:cNvSpPr/>
          <p:nvPr/>
        </p:nvSpPr>
        <p:spPr>
          <a:xfrm>
            <a:off x="5867280" y="5006160"/>
            <a:ext cx="474840" cy="397080"/>
          </a:xfrm>
          <a:custGeom>
            <a:avLst/>
            <a:gdLst/>
            <a:ah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rgbClr val="ffffff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3" name="CustomShape 7"/>
          <p:cNvSpPr/>
          <p:nvPr/>
        </p:nvSpPr>
        <p:spPr>
          <a:xfrm>
            <a:off x="5826600" y="2430000"/>
            <a:ext cx="538560" cy="353880"/>
          </a:xfrm>
          <a:custGeom>
            <a:avLst/>
            <a:gdLst/>
            <a:ah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rgbClr val="ffffff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4" name="CustomShape 8"/>
          <p:cNvSpPr/>
          <p:nvPr/>
        </p:nvSpPr>
        <p:spPr>
          <a:xfrm>
            <a:off x="323640" y="5895360"/>
            <a:ext cx="11572920" cy="72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90000"/>
              </a:lnSpc>
            </a:pPr>
            <a:r>
              <a:rPr b="0" lang="en-US" sz="1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Orders graph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05" name="Picture 4" descr=""/>
          <p:cNvPicPr/>
          <p:nvPr/>
        </p:nvPicPr>
        <p:blipFill>
          <a:blip r:embed="rId1"/>
          <a:srcRect l="22568" t="0" r="23487" b="0"/>
          <a:stretch/>
        </p:blipFill>
        <p:spPr>
          <a:xfrm>
            <a:off x="2751480" y="2137680"/>
            <a:ext cx="6576480" cy="2581920"/>
          </a:xfrm>
          <a:prstGeom prst="rect">
            <a:avLst/>
          </a:prstGeom>
          <a:ln>
            <a:noFill/>
          </a:ln>
        </p:spPr>
      </p:pic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CustomShape 1"/>
          <p:cNvSpPr/>
          <p:nvPr/>
        </p:nvSpPr>
        <p:spPr>
          <a:xfrm>
            <a:off x="0" y="3503520"/>
            <a:ext cx="12191760" cy="3354120"/>
          </a:xfrm>
          <a:prstGeom prst="rect">
            <a:avLst/>
          </a:prstGeom>
          <a:solidFill>
            <a:srgbClr val="07a398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7" name="CustomShape 2"/>
          <p:cNvSpPr/>
          <p:nvPr/>
        </p:nvSpPr>
        <p:spPr>
          <a:xfrm>
            <a:off x="3233520" y="4689720"/>
            <a:ext cx="5878080" cy="202320"/>
          </a:xfrm>
          <a:custGeom>
            <a:avLst/>
            <a:gdLst/>
            <a:ahLst/>
            <a:rect l="l" t="t" r="r" b="b"/>
            <a:pathLst>
              <a:path w="1657350" h="57150">
                <a:moveTo>
                  <a:pt x="1605439" y="54769"/>
                </a:moveTo>
                <a:cubicBezTo>
                  <a:pt x="1605439" y="54769"/>
                  <a:pt x="1638776" y="50959"/>
                  <a:pt x="1652111" y="22384"/>
                </a:cubicBezTo>
                <a:lnTo>
                  <a:pt x="1652111" y="22384"/>
                </a:lnTo>
                <a:cubicBezTo>
                  <a:pt x="1652111" y="13811"/>
                  <a:pt x="1645444" y="7144"/>
                  <a:pt x="1636871" y="7144"/>
                </a:cubicBezTo>
                <a:lnTo>
                  <a:pt x="44291" y="12859"/>
                </a:lnTo>
                <a:lnTo>
                  <a:pt x="23336" y="12859"/>
                </a:lnTo>
                <a:cubicBezTo>
                  <a:pt x="14764" y="12859"/>
                  <a:pt x="7144" y="18574"/>
                  <a:pt x="7144" y="26194"/>
                </a:cubicBezTo>
                <a:lnTo>
                  <a:pt x="7144" y="26194"/>
                </a:lnTo>
                <a:cubicBezTo>
                  <a:pt x="17621" y="45244"/>
                  <a:pt x="40481" y="51911"/>
                  <a:pt x="50959" y="53816"/>
                </a:cubicBezTo>
                <a:lnTo>
                  <a:pt x="51911" y="54769"/>
                </a:lnTo>
                <a:cubicBezTo>
                  <a:pt x="51911" y="54769"/>
                  <a:pt x="51911" y="54769"/>
                  <a:pt x="51911" y="54769"/>
                </a:cubicBezTo>
                <a:lnTo>
                  <a:pt x="56674" y="54769"/>
                </a:lnTo>
              </a:path>
            </a:pathLst>
          </a:custGeom>
          <a:solidFill>
            <a:srgbClr val="5f6767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8" name="CustomShape 3"/>
          <p:cNvSpPr/>
          <p:nvPr/>
        </p:nvSpPr>
        <p:spPr>
          <a:xfrm>
            <a:off x="3841560" y="1625400"/>
            <a:ext cx="4661640" cy="3040200"/>
          </a:xfrm>
          <a:custGeom>
            <a:avLst/>
            <a:gdLst/>
            <a:ahLst/>
            <a:rect l="l" t="t" r="r" b="b"/>
            <a:pathLst>
              <a:path w="1314450" h="857250">
                <a:moveTo>
                  <a:pt x="1311116" y="813911"/>
                </a:moveTo>
                <a:cubicBezTo>
                  <a:pt x="1311116" y="834866"/>
                  <a:pt x="1297781" y="852964"/>
                  <a:pt x="1281589" y="852964"/>
                </a:cubicBezTo>
                <a:lnTo>
                  <a:pt x="36671" y="852964"/>
                </a:lnTo>
                <a:cubicBezTo>
                  <a:pt x="20479" y="852964"/>
                  <a:pt x="7144" y="835819"/>
                  <a:pt x="7144" y="813911"/>
                </a:cubicBezTo>
                <a:lnTo>
                  <a:pt x="7144" y="46196"/>
                </a:lnTo>
                <a:cubicBezTo>
                  <a:pt x="7144" y="25241"/>
                  <a:pt x="20479" y="7144"/>
                  <a:pt x="36671" y="7144"/>
                </a:cubicBezTo>
                <a:lnTo>
                  <a:pt x="1281589" y="7144"/>
                </a:lnTo>
                <a:cubicBezTo>
                  <a:pt x="1297781" y="7144"/>
                  <a:pt x="1311116" y="24289"/>
                  <a:pt x="1311116" y="46196"/>
                </a:cubicBezTo>
                <a:lnTo>
                  <a:pt x="1311116" y="813911"/>
                </a:lnTo>
                <a:close/>
              </a:path>
            </a:pathLst>
          </a:custGeom>
          <a:solidFill>
            <a:srgbClr val="00000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9" name="CustomShape 4"/>
          <p:cNvSpPr/>
          <p:nvPr/>
        </p:nvSpPr>
        <p:spPr>
          <a:xfrm>
            <a:off x="4041000" y="1811160"/>
            <a:ext cx="4256280" cy="2601000"/>
          </a:xfrm>
          <a:custGeom>
            <a:avLst/>
            <a:gdLst/>
            <a:ahLst/>
            <a:rect l="l" t="t" r="r" b="b"/>
            <a:pathLst>
              <a:path w="1200150" h="733425">
                <a:moveTo>
                  <a:pt x="7144" y="7144"/>
                </a:moveTo>
                <a:lnTo>
                  <a:pt x="1196816" y="7144"/>
                </a:lnTo>
                <a:lnTo>
                  <a:pt x="1196816" y="730091"/>
                </a:lnTo>
                <a:lnTo>
                  <a:pt x="7144" y="730091"/>
                </a:lnTo>
                <a:close/>
              </a:path>
            </a:pathLst>
          </a:custGeom>
          <a:solidFill>
            <a:srgbClr val="07a398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0" name="CustomShape 5"/>
          <p:cNvSpPr/>
          <p:nvPr/>
        </p:nvSpPr>
        <p:spPr>
          <a:xfrm>
            <a:off x="3199680" y="4547520"/>
            <a:ext cx="5945400" cy="236160"/>
          </a:xfrm>
          <a:custGeom>
            <a:avLst/>
            <a:gdLst/>
            <a:ahLst/>
            <a:rect l="l" t="t" r="r" b="b"/>
            <a:pathLst>
              <a:path w="1676400" h="66675">
                <a:moveTo>
                  <a:pt x="50006" y="7144"/>
                </a:moveTo>
                <a:lnTo>
                  <a:pt x="1630204" y="7144"/>
                </a:lnTo>
                <a:cubicBezTo>
                  <a:pt x="1653064" y="7144"/>
                  <a:pt x="1672114" y="26194"/>
                  <a:pt x="1672114" y="49054"/>
                </a:cubicBezTo>
                <a:lnTo>
                  <a:pt x="1672114" y="57626"/>
                </a:lnTo>
                <a:cubicBezTo>
                  <a:pt x="1672114" y="57626"/>
                  <a:pt x="1674019" y="64294"/>
                  <a:pt x="1656874" y="62389"/>
                </a:cubicBezTo>
                <a:cubicBezTo>
                  <a:pt x="1655921" y="62389"/>
                  <a:pt x="1654969" y="62389"/>
                  <a:pt x="1654016" y="62389"/>
                </a:cubicBezTo>
                <a:lnTo>
                  <a:pt x="29051" y="62389"/>
                </a:lnTo>
                <a:cubicBezTo>
                  <a:pt x="26194" y="62389"/>
                  <a:pt x="24289" y="62389"/>
                  <a:pt x="21431" y="63341"/>
                </a:cubicBezTo>
                <a:cubicBezTo>
                  <a:pt x="16669" y="64294"/>
                  <a:pt x="8096" y="64294"/>
                  <a:pt x="7144" y="55721"/>
                </a:cubicBezTo>
                <a:lnTo>
                  <a:pt x="7144" y="48101"/>
                </a:lnTo>
                <a:cubicBezTo>
                  <a:pt x="8096" y="25241"/>
                  <a:pt x="26194" y="7144"/>
                  <a:pt x="50006" y="7144"/>
                </a:cubicBezTo>
                <a:close/>
              </a:path>
            </a:pathLst>
          </a:custGeom>
          <a:solidFill>
            <a:srgbClr val="cccccc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1" name="CustomShape 6"/>
          <p:cNvSpPr/>
          <p:nvPr/>
        </p:nvSpPr>
        <p:spPr>
          <a:xfrm>
            <a:off x="5762520" y="4573800"/>
            <a:ext cx="831240" cy="94320"/>
          </a:xfrm>
          <a:custGeom>
            <a:avLst/>
            <a:gdLst/>
            <a:ahLst/>
            <a:rect l="l" t="t" r="r" b="b"/>
            <a:pathLst>
              <a:path w="1618413" h="184076">
                <a:moveTo>
                  <a:pt x="1478513" y="177499"/>
                </a:moveTo>
                <a:lnTo>
                  <a:pt x="1485084" y="177499"/>
                </a:lnTo>
                <a:lnTo>
                  <a:pt x="1502686" y="178122"/>
                </a:lnTo>
                <a:lnTo>
                  <a:pt x="1499879" y="178526"/>
                </a:lnTo>
                <a:cubicBezTo>
                  <a:pt x="1487142" y="179142"/>
                  <a:pt x="1478513" y="177499"/>
                  <a:pt x="1478513" y="177499"/>
                </a:cubicBezTo>
                <a:close/>
                <a:moveTo>
                  <a:pt x="84799" y="170928"/>
                </a:moveTo>
                <a:cubicBezTo>
                  <a:pt x="97947" y="177499"/>
                  <a:pt x="104518" y="177499"/>
                  <a:pt x="117666" y="177499"/>
                </a:cubicBezTo>
                <a:lnTo>
                  <a:pt x="104518" y="177499"/>
                </a:lnTo>
                <a:cubicBezTo>
                  <a:pt x="97947" y="177499"/>
                  <a:pt x="91370" y="177499"/>
                  <a:pt x="84799" y="170928"/>
                </a:cubicBezTo>
                <a:close/>
                <a:moveTo>
                  <a:pt x="1603418" y="0"/>
                </a:moveTo>
                <a:lnTo>
                  <a:pt x="1616567" y="0"/>
                </a:lnTo>
                <a:cubicBezTo>
                  <a:pt x="1631361" y="152847"/>
                  <a:pt x="1553705" y="176266"/>
                  <a:pt x="1511177" y="178423"/>
                </a:cubicBezTo>
                <a:lnTo>
                  <a:pt x="1502686" y="178122"/>
                </a:lnTo>
                <a:lnTo>
                  <a:pt x="1521501" y="175419"/>
                </a:lnTo>
                <a:cubicBezTo>
                  <a:pt x="1560791" y="165788"/>
                  <a:pt x="1611636" y="129836"/>
                  <a:pt x="1603418" y="6571"/>
                </a:cubicBezTo>
                <a:close/>
                <a:moveTo>
                  <a:pt x="5911" y="0"/>
                </a:moveTo>
                <a:lnTo>
                  <a:pt x="19060" y="6571"/>
                </a:lnTo>
                <a:cubicBezTo>
                  <a:pt x="19060" y="6571"/>
                  <a:pt x="-20385" y="144631"/>
                  <a:pt x="91379" y="184076"/>
                </a:cubicBezTo>
                <a:cubicBezTo>
                  <a:pt x="-33534" y="151202"/>
                  <a:pt x="5911" y="0"/>
                  <a:pt x="5911" y="0"/>
                </a:cubicBezTo>
                <a:close/>
              </a:path>
            </a:pathLst>
          </a:custGeom>
          <a:solidFill>
            <a:srgbClr val="4d4d4d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2" name="CustomShape 7"/>
          <p:cNvSpPr/>
          <p:nvPr/>
        </p:nvSpPr>
        <p:spPr>
          <a:xfrm>
            <a:off x="3482640" y="4659840"/>
            <a:ext cx="212400" cy="59040"/>
          </a:xfrm>
          <a:prstGeom prst="roundRect">
            <a:avLst>
              <a:gd name="adj" fmla="val 28154"/>
            </a:avLst>
          </a:prstGeom>
          <a:solidFill>
            <a:srgbClr val="bfbfbf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3" name="CustomShape 8"/>
          <p:cNvSpPr/>
          <p:nvPr/>
        </p:nvSpPr>
        <p:spPr>
          <a:xfrm>
            <a:off x="3530520" y="4674600"/>
            <a:ext cx="116280" cy="28080"/>
          </a:xfrm>
          <a:prstGeom prst="roundRect">
            <a:avLst>
              <a:gd name="adj" fmla="val 28154"/>
            </a:avLst>
          </a:prstGeom>
          <a:solidFill>
            <a:srgbClr val="59595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4" name="CustomShape 9"/>
          <p:cNvSpPr/>
          <p:nvPr/>
        </p:nvSpPr>
        <p:spPr>
          <a:xfrm>
            <a:off x="8546040" y="4659120"/>
            <a:ext cx="455040" cy="59040"/>
          </a:xfrm>
          <a:prstGeom prst="roundRect">
            <a:avLst>
              <a:gd name="adj" fmla="val 28154"/>
            </a:avLst>
          </a:prstGeom>
          <a:solidFill>
            <a:srgbClr val="bfbfbf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5" name="CustomShape 10"/>
          <p:cNvSpPr/>
          <p:nvPr/>
        </p:nvSpPr>
        <p:spPr>
          <a:xfrm>
            <a:off x="8632800" y="4673880"/>
            <a:ext cx="281520" cy="28080"/>
          </a:xfrm>
          <a:prstGeom prst="roundRect">
            <a:avLst>
              <a:gd name="adj" fmla="val 28154"/>
            </a:avLst>
          </a:prstGeom>
          <a:solidFill>
            <a:srgbClr val="59595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6" name="TextShape 11"/>
          <p:cNvSpPr txBox="1"/>
          <p:nvPr/>
        </p:nvSpPr>
        <p:spPr>
          <a:xfrm>
            <a:off x="323640" y="339480"/>
            <a:ext cx="11572920" cy="723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5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ER DIAGRAM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7" name="CustomShape 12"/>
          <p:cNvSpPr/>
          <p:nvPr/>
        </p:nvSpPr>
        <p:spPr>
          <a:xfrm>
            <a:off x="6718320" y="5021640"/>
            <a:ext cx="719640" cy="719640"/>
          </a:xfrm>
          <a:prstGeom prst="ellipse">
            <a:avLst/>
          </a:prstGeom>
          <a:solidFill>
            <a:srgbClr val="ffffff"/>
          </a:solidFill>
          <a:ln w="507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8" name="CustomShape 13"/>
          <p:cNvSpPr/>
          <p:nvPr/>
        </p:nvSpPr>
        <p:spPr>
          <a:xfrm>
            <a:off x="4825800" y="5021640"/>
            <a:ext cx="719640" cy="719640"/>
          </a:xfrm>
          <a:prstGeom prst="ellipse">
            <a:avLst/>
          </a:prstGeom>
          <a:solidFill>
            <a:srgbClr val="0680c3"/>
          </a:solidFill>
          <a:ln w="507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9" name="CustomShape 14"/>
          <p:cNvSpPr/>
          <p:nvPr/>
        </p:nvSpPr>
        <p:spPr>
          <a:xfrm>
            <a:off x="2932920" y="5021640"/>
            <a:ext cx="719640" cy="719640"/>
          </a:xfrm>
          <a:prstGeom prst="ellipse">
            <a:avLst/>
          </a:prstGeom>
          <a:solidFill>
            <a:srgbClr val="ffffff"/>
          </a:solidFill>
          <a:ln w="507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0" name="CustomShape 15"/>
          <p:cNvSpPr/>
          <p:nvPr/>
        </p:nvSpPr>
        <p:spPr>
          <a:xfrm>
            <a:off x="8611200" y="5021640"/>
            <a:ext cx="719640" cy="719640"/>
          </a:xfrm>
          <a:prstGeom prst="ellipse">
            <a:avLst/>
          </a:prstGeom>
          <a:solidFill>
            <a:srgbClr val="fba200"/>
          </a:solidFill>
          <a:ln w="507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1" name="CustomShape 16"/>
          <p:cNvSpPr/>
          <p:nvPr/>
        </p:nvSpPr>
        <p:spPr>
          <a:xfrm>
            <a:off x="5004720" y="5218920"/>
            <a:ext cx="350280" cy="268920"/>
          </a:xfrm>
          <a:custGeom>
            <a:avLst/>
            <a:gdLst/>
            <a:ah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rgbClr val="ffffff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2" name="CustomShape 17"/>
          <p:cNvSpPr/>
          <p:nvPr/>
        </p:nvSpPr>
        <p:spPr>
          <a:xfrm>
            <a:off x="3138120" y="5208840"/>
            <a:ext cx="356040" cy="307440"/>
          </a:xfrm>
          <a:custGeom>
            <a:avLst/>
            <a:gdLst/>
            <a:ah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rgbClr val="07a398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3" name="CustomShape 18"/>
          <p:cNvSpPr/>
          <p:nvPr/>
        </p:nvSpPr>
        <p:spPr>
          <a:xfrm rot="2700000">
            <a:off x="6953040" y="5168160"/>
            <a:ext cx="250200" cy="448560"/>
          </a:xfrm>
          <a:custGeom>
            <a:avLst/>
            <a:gdLst/>
            <a:ah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rgbClr val="07a398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4" name="CustomShape 19"/>
          <p:cNvSpPr/>
          <p:nvPr/>
        </p:nvSpPr>
        <p:spPr>
          <a:xfrm>
            <a:off x="8815680" y="5205600"/>
            <a:ext cx="338760" cy="317160"/>
          </a:xfrm>
          <a:custGeom>
            <a:avLst/>
            <a:gdLst/>
            <a:ahLst/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rgbClr val="ffffff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5" name="CustomShape 20"/>
          <p:cNvSpPr/>
          <p:nvPr/>
        </p:nvSpPr>
        <p:spPr>
          <a:xfrm rot="20532600">
            <a:off x="5093640" y="3828600"/>
            <a:ext cx="88920" cy="144360"/>
          </a:xfrm>
          <a:custGeom>
            <a:avLst/>
            <a:gdLst/>
            <a:ahLst/>
            <a:rect l="l" t="t" r="r" b="b"/>
            <a:pathLst>
              <a:path w="110877" h="179829">
                <a:moveTo>
                  <a:pt x="95575" y="170244"/>
                </a:moveTo>
                <a:lnTo>
                  <a:pt x="68653" y="178699"/>
                </a:lnTo>
                <a:cubicBezTo>
                  <a:pt x="57184" y="182302"/>
                  <a:pt x="44884" y="175858"/>
                  <a:pt x="41280" y="164423"/>
                </a:cubicBezTo>
                <a:lnTo>
                  <a:pt x="1260" y="37088"/>
                </a:lnTo>
                <a:cubicBezTo>
                  <a:pt x="-2343" y="25619"/>
                  <a:pt x="4102" y="13318"/>
                  <a:pt x="15536" y="9715"/>
                </a:cubicBezTo>
                <a:lnTo>
                  <a:pt x="42458" y="1260"/>
                </a:lnTo>
                <a:cubicBezTo>
                  <a:pt x="53927" y="-2343"/>
                  <a:pt x="66228" y="4102"/>
                  <a:pt x="69831" y="15536"/>
                </a:cubicBezTo>
                <a:lnTo>
                  <a:pt x="109851" y="142872"/>
                </a:lnTo>
                <a:cubicBezTo>
                  <a:pt x="113454" y="154341"/>
                  <a:pt x="107044" y="166641"/>
                  <a:pt x="95575" y="170244"/>
                </a:cubicBezTo>
                <a:close/>
              </a:path>
            </a:pathLst>
          </a:custGeom>
          <a:solidFill>
            <a:srgbClr val="bc7a00"/>
          </a:solidFill>
          <a:ln w="9360">
            <a:solidFill>
              <a:srgbClr val="05787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26" name="CustomShape 21"/>
          <p:cNvSpPr/>
          <p:nvPr/>
        </p:nvSpPr>
        <p:spPr>
          <a:xfrm rot="20532600">
            <a:off x="5668200" y="3186000"/>
            <a:ext cx="68760" cy="243360"/>
          </a:xfrm>
          <a:custGeom>
            <a:avLst/>
            <a:gdLst/>
            <a:ahLst/>
            <a:rect l="l" t="t" r="r" b="b"/>
            <a:pathLst>
              <a:path w="85929" h="302833">
                <a:moveTo>
                  <a:pt x="17377" y="260"/>
                </a:moveTo>
                <a:lnTo>
                  <a:pt x="1646" y="145163"/>
                </a:lnTo>
                <a:lnTo>
                  <a:pt x="260" y="145163"/>
                </a:lnTo>
                <a:lnTo>
                  <a:pt x="953" y="151434"/>
                </a:lnTo>
                <a:lnTo>
                  <a:pt x="260" y="157706"/>
                </a:lnTo>
                <a:lnTo>
                  <a:pt x="1646" y="157706"/>
                </a:lnTo>
                <a:lnTo>
                  <a:pt x="17377" y="302643"/>
                </a:lnTo>
                <a:lnTo>
                  <a:pt x="85843" y="244433"/>
                </a:lnTo>
                <a:lnTo>
                  <a:pt x="85843" y="157706"/>
                </a:lnTo>
                <a:lnTo>
                  <a:pt x="85843" y="145163"/>
                </a:lnTo>
                <a:lnTo>
                  <a:pt x="85843" y="58436"/>
                </a:lnTo>
                <a:close/>
              </a:path>
            </a:pathLst>
          </a:custGeom>
          <a:solidFill>
            <a:srgbClr val="7e5100"/>
          </a:solidFill>
          <a:ln w="9360">
            <a:solidFill>
              <a:srgbClr val="05787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27" name="CustomShape 22"/>
          <p:cNvSpPr/>
          <p:nvPr/>
        </p:nvSpPr>
        <p:spPr>
          <a:xfrm rot="20532600">
            <a:off x="4847760" y="3585960"/>
            <a:ext cx="369360" cy="676800"/>
          </a:xfrm>
          <a:custGeom>
            <a:avLst/>
            <a:gdLst/>
            <a:ahLst/>
            <a:rect l="l" t="t" r="r" b="b"/>
            <a:pathLst>
              <a:path w="459447" h="840935">
                <a:moveTo>
                  <a:pt x="423750" y="795051"/>
                </a:moveTo>
                <a:lnTo>
                  <a:pt x="284980" y="838674"/>
                </a:lnTo>
                <a:cubicBezTo>
                  <a:pt x="258266" y="847059"/>
                  <a:pt x="229507" y="832091"/>
                  <a:pt x="221122" y="805342"/>
                </a:cubicBezTo>
                <a:lnTo>
                  <a:pt x="2590" y="110072"/>
                </a:lnTo>
                <a:cubicBezTo>
                  <a:pt x="-5795" y="83357"/>
                  <a:pt x="9173" y="54598"/>
                  <a:pt x="35922" y="46213"/>
                </a:cubicBezTo>
                <a:lnTo>
                  <a:pt x="174692" y="2590"/>
                </a:lnTo>
                <a:cubicBezTo>
                  <a:pt x="201407" y="-5795"/>
                  <a:pt x="230165" y="9173"/>
                  <a:pt x="238551" y="35922"/>
                </a:cubicBezTo>
                <a:lnTo>
                  <a:pt x="457048" y="731227"/>
                </a:lnTo>
                <a:cubicBezTo>
                  <a:pt x="465468" y="757942"/>
                  <a:pt x="450465" y="786666"/>
                  <a:pt x="423750" y="795051"/>
                </a:cubicBezTo>
                <a:close/>
              </a:path>
            </a:pathLst>
          </a:custGeom>
          <a:solidFill>
            <a:srgbClr val="7e5100"/>
          </a:solidFill>
          <a:ln w="9360">
            <a:solidFill>
              <a:srgbClr val="05787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28" name="CustomShape 23"/>
          <p:cNvSpPr/>
          <p:nvPr/>
        </p:nvSpPr>
        <p:spPr>
          <a:xfrm rot="20532600">
            <a:off x="4831200" y="3055320"/>
            <a:ext cx="835920" cy="796320"/>
          </a:xfrm>
          <a:custGeom>
            <a:avLst/>
            <a:gdLst/>
            <a:ahLst/>
            <a:rect l="l" t="t" r="r" b="b"/>
            <a:pathLst>
              <a:path w="1038782" h="989580">
                <a:moveTo>
                  <a:pt x="541133" y="221633"/>
                </a:moveTo>
                <a:lnTo>
                  <a:pt x="260" y="221633"/>
                </a:lnTo>
                <a:lnTo>
                  <a:pt x="260" y="487393"/>
                </a:lnTo>
                <a:lnTo>
                  <a:pt x="260" y="502326"/>
                </a:lnTo>
                <a:lnTo>
                  <a:pt x="260" y="768086"/>
                </a:lnTo>
                <a:lnTo>
                  <a:pt x="541133" y="768086"/>
                </a:lnTo>
                <a:cubicBezTo>
                  <a:pt x="541133" y="768086"/>
                  <a:pt x="851521" y="802319"/>
                  <a:pt x="1038626" y="989459"/>
                </a:cubicBezTo>
                <a:lnTo>
                  <a:pt x="1038626" y="502326"/>
                </a:lnTo>
                <a:lnTo>
                  <a:pt x="1038626" y="487393"/>
                </a:lnTo>
                <a:lnTo>
                  <a:pt x="1038626" y="260"/>
                </a:lnTo>
                <a:cubicBezTo>
                  <a:pt x="851486" y="187400"/>
                  <a:pt x="541133" y="221633"/>
                  <a:pt x="541133" y="221633"/>
                </a:cubicBezTo>
                <a:close/>
              </a:path>
            </a:pathLst>
          </a:custGeom>
          <a:solidFill>
            <a:srgbClr val="fba200"/>
          </a:solidFill>
          <a:ln w="9360">
            <a:solidFill>
              <a:srgbClr val="05787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29" name="CustomShape 24"/>
          <p:cNvSpPr/>
          <p:nvPr/>
        </p:nvSpPr>
        <p:spPr>
          <a:xfrm rot="20532600">
            <a:off x="5645880" y="2875680"/>
            <a:ext cx="47520" cy="885600"/>
          </a:xfrm>
          <a:custGeom>
            <a:avLst/>
            <a:gdLst/>
            <a:ahLst/>
            <a:rect l="l" t="t" r="r" b="b"/>
            <a:pathLst>
              <a:path w="59596" h="1100457">
                <a:moveTo>
                  <a:pt x="41562" y="1100267"/>
                </a:moveTo>
                <a:lnTo>
                  <a:pt x="18277" y="1100267"/>
                </a:lnTo>
                <a:cubicBezTo>
                  <a:pt x="8368" y="1100267"/>
                  <a:pt x="260" y="1092159"/>
                  <a:pt x="260" y="1082250"/>
                </a:cubicBezTo>
                <a:lnTo>
                  <a:pt x="260" y="18277"/>
                </a:lnTo>
                <a:cubicBezTo>
                  <a:pt x="260" y="8368"/>
                  <a:pt x="8368" y="260"/>
                  <a:pt x="18277" y="260"/>
                </a:cubicBezTo>
                <a:lnTo>
                  <a:pt x="41562" y="260"/>
                </a:lnTo>
                <a:cubicBezTo>
                  <a:pt x="51471" y="260"/>
                  <a:pt x="59579" y="8368"/>
                  <a:pt x="59579" y="18277"/>
                </a:cubicBezTo>
                <a:lnTo>
                  <a:pt x="59579" y="1082250"/>
                </a:lnTo>
                <a:cubicBezTo>
                  <a:pt x="59579" y="1092159"/>
                  <a:pt x="51471" y="1100267"/>
                  <a:pt x="41562" y="1100267"/>
                </a:cubicBezTo>
                <a:close/>
              </a:path>
            </a:pathLst>
          </a:custGeom>
          <a:solidFill>
            <a:srgbClr val="bc7a00"/>
          </a:solidFill>
          <a:ln w="9360">
            <a:solidFill>
              <a:srgbClr val="05787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30" name="CustomShape 25"/>
          <p:cNvSpPr/>
          <p:nvPr/>
        </p:nvSpPr>
        <p:spPr>
          <a:xfrm rot="20532600">
            <a:off x="4536360" y="3557880"/>
            <a:ext cx="101160" cy="214920"/>
          </a:xfrm>
          <a:custGeom>
            <a:avLst/>
            <a:gdLst/>
            <a:ahLst/>
            <a:rect l="l" t="t" r="r" b="b"/>
            <a:pathLst>
              <a:path w="126122" h="267491">
                <a:moveTo>
                  <a:pt x="260" y="260"/>
                </a:moveTo>
                <a:lnTo>
                  <a:pt x="126071" y="260"/>
                </a:lnTo>
                <a:lnTo>
                  <a:pt x="126071" y="267266"/>
                </a:lnTo>
                <a:lnTo>
                  <a:pt x="260" y="267266"/>
                </a:lnTo>
                <a:close/>
              </a:path>
            </a:pathLst>
          </a:custGeom>
          <a:solidFill>
            <a:srgbClr val="7e5100"/>
          </a:solidFill>
          <a:ln w="9360">
            <a:solidFill>
              <a:srgbClr val="05787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31" name="CustomShape 26"/>
          <p:cNvSpPr/>
          <p:nvPr/>
        </p:nvSpPr>
        <p:spPr>
          <a:xfrm rot="20532600">
            <a:off x="4576680" y="3404160"/>
            <a:ext cx="281160" cy="438840"/>
          </a:xfrm>
          <a:custGeom>
            <a:avLst/>
            <a:gdLst/>
            <a:ahLst/>
            <a:rect l="l" t="t" r="r" b="b"/>
            <a:pathLst>
              <a:path w="349610" h="545724">
                <a:moveTo>
                  <a:pt x="132620" y="260"/>
                </a:moveTo>
                <a:lnTo>
                  <a:pt x="260" y="78463"/>
                </a:lnTo>
                <a:lnTo>
                  <a:pt x="260" y="269727"/>
                </a:lnTo>
                <a:lnTo>
                  <a:pt x="260" y="276206"/>
                </a:lnTo>
                <a:lnTo>
                  <a:pt x="260" y="467469"/>
                </a:lnTo>
                <a:lnTo>
                  <a:pt x="132620" y="545673"/>
                </a:lnTo>
                <a:lnTo>
                  <a:pt x="349420" y="545673"/>
                </a:lnTo>
                <a:lnTo>
                  <a:pt x="349420" y="276206"/>
                </a:lnTo>
                <a:lnTo>
                  <a:pt x="349420" y="269727"/>
                </a:lnTo>
                <a:lnTo>
                  <a:pt x="349420" y="260"/>
                </a:lnTo>
                <a:close/>
              </a:path>
            </a:pathLst>
          </a:custGeom>
          <a:solidFill>
            <a:srgbClr val="bc7a00"/>
          </a:solidFill>
          <a:ln w="9360">
            <a:solidFill>
              <a:srgbClr val="05787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32" name="CustomShape 27"/>
          <p:cNvSpPr/>
          <p:nvPr/>
        </p:nvSpPr>
        <p:spPr>
          <a:xfrm>
            <a:off x="6962040" y="1512720"/>
            <a:ext cx="610920" cy="1112760"/>
          </a:xfrm>
          <a:custGeom>
            <a:avLst/>
            <a:gdLst/>
            <a:ahLst/>
            <a:rect l="l" t="t" r="r" b="b"/>
            <a:pathLst>
              <a:path w="795009" h="1762075">
                <a:moveTo>
                  <a:pt x="358764" y="1760832"/>
                </a:moveTo>
                <a:cubicBezTo>
                  <a:pt x="272392" y="1751824"/>
                  <a:pt x="192378" y="1723739"/>
                  <a:pt x="118193" y="1678169"/>
                </a:cubicBezTo>
                <a:cubicBezTo>
                  <a:pt x="80571" y="1655383"/>
                  <a:pt x="41888" y="1634188"/>
                  <a:pt x="3736" y="1612462"/>
                </a:cubicBezTo>
                <a:cubicBezTo>
                  <a:pt x="-3682" y="1590736"/>
                  <a:pt x="2147" y="1569011"/>
                  <a:pt x="2676" y="1547285"/>
                </a:cubicBezTo>
                <a:cubicBezTo>
                  <a:pt x="9035" y="1279690"/>
                  <a:pt x="15394" y="1012624"/>
                  <a:pt x="22282" y="745028"/>
                </a:cubicBezTo>
                <a:cubicBezTo>
                  <a:pt x="28111" y="506047"/>
                  <a:pt x="35000" y="267066"/>
                  <a:pt x="40299" y="27554"/>
                </a:cubicBezTo>
                <a:cubicBezTo>
                  <a:pt x="40829" y="5299"/>
                  <a:pt x="47717" y="0"/>
                  <a:pt x="69443" y="0"/>
                </a:cubicBezTo>
                <a:cubicBezTo>
                  <a:pt x="270802" y="530"/>
                  <a:pt x="472161" y="1060"/>
                  <a:pt x="673520" y="0"/>
                </a:cubicBezTo>
                <a:cubicBezTo>
                  <a:pt x="696305" y="0"/>
                  <a:pt x="703194" y="5829"/>
                  <a:pt x="704253" y="29144"/>
                </a:cubicBezTo>
                <a:cubicBezTo>
                  <a:pt x="716971" y="258058"/>
                  <a:pt x="731278" y="487501"/>
                  <a:pt x="744526" y="716414"/>
                </a:cubicBezTo>
                <a:cubicBezTo>
                  <a:pt x="755653" y="909295"/>
                  <a:pt x="766781" y="1102176"/>
                  <a:pt x="777908" y="1295057"/>
                </a:cubicBezTo>
                <a:cubicBezTo>
                  <a:pt x="783737" y="1393087"/>
                  <a:pt x="789036" y="1490587"/>
                  <a:pt x="794865" y="1588617"/>
                </a:cubicBezTo>
                <a:cubicBezTo>
                  <a:pt x="795395" y="1596565"/>
                  <a:pt x="794335" y="1604514"/>
                  <a:pt x="793805" y="1611932"/>
                </a:cubicBezTo>
                <a:cubicBezTo>
                  <a:pt x="768371" y="1627829"/>
                  <a:pt x="741876" y="1642136"/>
                  <a:pt x="717501" y="1659093"/>
                </a:cubicBezTo>
                <a:cubicBezTo>
                  <a:pt x="609403" y="1734337"/>
                  <a:pt x="490177" y="1769310"/>
                  <a:pt x="358764" y="1760832"/>
                </a:cubicBezTo>
                <a:close/>
              </a:path>
            </a:pathLst>
          </a:custGeom>
          <a:solidFill>
            <a:srgbClr val="ffffff"/>
          </a:solidFill>
          <a:ln w="54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3" name="CustomShape 28"/>
          <p:cNvSpPr/>
          <p:nvPr/>
        </p:nvSpPr>
        <p:spPr>
          <a:xfrm>
            <a:off x="3828960" y="1527120"/>
            <a:ext cx="650160" cy="1112760"/>
          </a:xfrm>
          <a:custGeom>
            <a:avLst/>
            <a:gdLst/>
            <a:ahLst/>
            <a:rect l="l" t="t" r="r" b="b"/>
            <a:pathLst>
              <a:path w="846417" h="1762421">
                <a:moveTo>
                  <a:pt x="353088" y="1762422"/>
                </a:moveTo>
                <a:cubicBezTo>
                  <a:pt x="266715" y="1753413"/>
                  <a:pt x="186702" y="1725329"/>
                  <a:pt x="112517" y="1679758"/>
                </a:cubicBezTo>
                <a:cubicBezTo>
                  <a:pt x="74894" y="1656973"/>
                  <a:pt x="38332" y="1637897"/>
                  <a:pt x="180" y="1616171"/>
                </a:cubicBezTo>
                <a:cubicBezTo>
                  <a:pt x="-7239" y="1594446"/>
                  <a:pt x="217435" y="263886"/>
                  <a:pt x="246050" y="29674"/>
                </a:cubicBezTo>
                <a:cubicBezTo>
                  <a:pt x="246580" y="7418"/>
                  <a:pt x="253468" y="2120"/>
                  <a:pt x="275194" y="2120"/>
                </a:cubicBezTo>
                <a:cubicBezTo>
                  <a:pt x="476553" y="2649"/>
                  <a:pt x="614325" y="1060"/>
                  <a:pt x="815684" y="0"/>
                </a:cubicBezTo>
                <a:cubicBezTo>
                  <a:pt x="838469" y="0"/>
                  <a:pt x="845358" y="5829"/>
                  <a:pt x="846417" y="29144"/>
                </a:cubicBezTo>
                <a:cubicBezTo>
                  <a:pt x="839529" y="264946"/>
                  <a:pt x="724542" y="1621470"/>
                  <a:pt x="724542" y="1629419"/>
                </a:cubicBezTo>
                <a:cubicBezTo>
                  <a:pt x="699107" y="1645315"/>
                  <a:pt x="669433" y="1676049"/>
                  <a:pt x="645058" y="1693006"/>
                </a:cubicBezTo>
                <a:cubicBezTo>
                  <a:pt x="524773" y="1760302"/>
                  <a:pt x="486621" y="1759772"/>
                  <a:pt x="353088" y="1762422"/>
                </a:cubicBezTo>
                <a:close/>
              </a:path>
            </a:pathLst>
          </a:custGeom>
          <a:solidFill>
            <a:srgbClr val="ffffff"/>
          </a:solidFill>
          <a:ln w="54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4" name="CustomShape 29"/>
          <p:cNvSpPr/>
          <p:nvPr/>
        </p:nvSpPr>
        <p:spPr>
          <a:xfrm>
            <a:off x="7913880" y="1512000"/>
            <a:ext cx="682920" cy="1109520"/>
          </a:xfrm>
          <a:custGeom>
            <a:avLst/>
            <a:gdLst/>
            <a:ahLst/>
            <a:rect l="l" t="t" r="r" b="b"/>
            <a:pathLst>
              <a:path w="888786" h="1757122">
                <a:moveTo>
                  <a:pt x="525123" y="1757123"/>
                </a:moveTo>
                <a:cubicBezTo>
                  <a:pt x="611496" y="1748115"/>
                  <a:pt x="691509" y="1720030"/>
                  <a:pt x="765694" y="1674459"/>
                </a:cubicBezTo>
                <a:cubicBezTo>
                  <a:pt x="803316" y="1651674"/>
                  <a:pt x="850477" y="1632598"/>
                  <a:pt x="888629" y="1610872"/>
                </a:cubicBezTo>
                <a:cubicBezTo>
                  <a:pt x="896047" y="1589147"/>
                  <a:pt x="639580" y="263886"/>
                  <a:pt x="610966" y="29674"/>
                </a:cubicBezTo>
                <a:cubicBezTo>
                  <a:pt x="610435" y="7418"/>
                  <a:pt x="603547" y="2120"/>
                  <a:pt x="581822" y="2120"/>
                </a:cubicBezTo>
                <a:cubicBezTo>
                  <a:pt x="380463" y="2649"/>
                  <a:pt x="232093" y="1060"/>
                  <a:pt x="30734" y="0"/>
                </a:cubicBezTo>
                <a:cubicBezTo>
                  <a:pt x="7948" y="0"/>
                  <a:pt x="1060" y="530"/>
                  <a:pt x="0" y="23845"/>
                </a:cubicBezTo>
                <a:cubicBezTo>
                  <a:pt x="6889" y="259647"/>
                  <a:pt x="153669" y="1616171"/>
                  <a:pt x="153669" y="1624120"/>
                </a:cubicBezTo>
                <a:cubicBezTo>
                  <a:pt x="179104" y="1640016"/>
                  <a:pt x="208778" y="1670750"/>
                  <a:pt x="233153" y="1687707"/>
                </a:cubicBezTo>
                <a:cubicBezTo>
                  <a:pt x="353438" y="1755533"/>
                  <a:pt x="391590" y="1754473"/>
                  <a:pt x="525123" y="1757123"/>
                </a:cubicBezTo>
                <a:close/>
              </a:path>
            </a:pathLst>
          </a:custGeom>
          <a:solidFill>
            <a:srgbClr val="ffffff"/>
          </a:solidFill>
          <a:ln w="54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5" name="CustomShape 30"/>
          <p:cNvSpPr/>
          <p:nvPr/>
        </p:nvSpPr>
        <p:spPr>
          <a:xfrm>
            <a:off x="4865040" y="1527840"/>
            <a:ext cx="610920" cy="1112760"/>
          </a:xfrm>
          <a:custGeom>
            <a:avLst/>
            <a:gdLst/>
            <a:ahLst/>
            <a:rect l="l" t="t" r="r" b="b"/>
            <a:pathLst>
              <a:path w="795009" h="1762075">
                <a:moveTo>
                  <a:pt x="358764" y="1760832"/>
                </a:moveTo>
                <a:cubicBezTo>
                  <a:pt x="272391" y="1751824"/>
                  <a:pt x="192378" y="1723739"/>
                  <a:pt x="118193" y="1678169"/>
                </a:cubicBezTo>
                <a:cubicBezTo>
                  <a:pt x="80571" y="1655383"/>
                  <a:pt x="41888" y="1634188"/>
                  <a:pt x="3736" y="1612462"/>
                </a:cubicBezTo>
                <a:cubicBezTo>
                  <a:pt x="-3682" y="1590736"/>
                  <a:pt x="2146" y="1569011"/>
                  <a:pt x="2676" y="1547285"/>
                </a:cubicBezTo>
                <a:cubicBezTo>
                  <a:pt x="9035" y="1279690"/>
                  <a:pt x="15394" y="1012624"/>
                  <a:pt x="22282" y="745028"/>
                </a:cubicBezTo>
                <a:cubicBezTo>
                  <a:pt x="28111" y="506047"/>
                  <a:pt x="35000" y="267066"/>
                  <a:pt x="40299" y="27554"/>
                </a:cubicBezTo>
                <a:cubicBezTo>
                  <a:pt x="40829" y="5299"/>
                  <a:pt x="47717" y="0"/>
                  <a:pt x="69443" y="0"/>
                </a:cubicBezTo>
                <a:cubicBezTo>
                  <a:pt x="270802" y="530"/>
                  <a:pt x="472161" y="1060"/>
                  <a:pt x="673520" y="0"/>
                </a:cubicBezTo>
                <a:cubicBezTo>
                  <a:pt x="696305" y="0"/>
                  <a:pt x="703194" y="5829"/>
                  <a:pt x="704254" y="29144"/>
                </a:cubicBezTo>
                <a:cubicBezTo>
                  <a:pt x="716971" y="258058"/>
                  <a:pt x="731278" y="487501"/>
                  <a:pt x="744525" y="716414"/>
                </a:cubicBezTo>
                <a:cubicBezTo>
                  <a:pt x="755653" y="909295"/>
                  <a:pt x="766781" y="1102176"/>
                  <a:pt x="777908" y="1295057"/>
                </a:cubicBezTo>
                <a:cubicBezTo>
                  <a:pt x="783737" y="1393087"/>
                  <a:pt x="789036" y="1490587"/>
                  <a:pt x="794865" y="1588617"/>
                </a:cubicBezTo>
                <a:cubicBezTo>
                  <a:pt x="795395" y="1596565"/>
                  <a:pt x="794335" y="1604514"/>
                  <a:pt x="793805" y="1611932"/>
                </a:cubicBezTo>
                <a:cubicBezTo>
                  <a:pt x="768370" y="1627829"/>
                  <a:pt x="741876" y="1642136"/>
                  <a:pt x="717501" y="1659093"/>
                </a:cubicBezTo>
                <a:cubicBezTo>
                  <a:pt x="609403" y="1734337"/>
                  <a:pt x="490177" y="1769310"/>
                  <a:pt x="358764" y="1760832"/>
                </a:cubicBezTo>
                <a:close/>
              </a:path>
            </a:pathLst>
          </a:custGeom>
          <a:solidFill>
            <a:srgbClr val="ffffff"/>
          </a:solidFill>
          <a:ln w="54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6" name="CustomShape 31"/>
          <p:cNvSpPr/>
          <p:nvPr/>
        </p:nvSpPr>
        <p:spPr>
          <a:xfrm>
            <a:off x="5878440" y="1527480"/>
            <a:ext cx="610920" cy="1112760"/>
          </a:xfrm>
          <a:custGeom>
            <a:avLst/>
            <a:gdLst/>
            <a:ahLst/>
            <a:rect l="l" t="t" r="r" b="b"/>
            <a:pathLst>
              <a:path w="795009" h="1762089">
                <a:moveTo>
                  <a:pt x="358764" y="1760832"/>
                </a:moveTo>
                <a:cubicBezTo>
                  <a:pt x="272392" y="1751824"/>
                  <a:pt x="192378" y="1723739"/>
                  <a:pt x="118193" y="1678169"/>
                </a:cubicBezTo>
                <a:cubicBezTo>
                  <a:pt x="80571" y="1655383"/>
                  <a:pt x="41888" y="1634188"/>
                  <a:pt x="3736" y="1612462"/>
                </a:cubicBezTo>
                <a:cubicBezTo>
                  <a:pt x="-3682" y="1590737"/>
                  <a:pt x="2147" y="1569011"/>
                  <a:pt x="2676" y="1547285"/>
                </a:cubicBezTo>
                <a:cubicBezTo>
                  <a:pt x="9035" y="1279690"/>
                  <a:pt x="15394" y="1012624"/>
                  <a:pt x="22282" y="745029"/>
                </a:cubicBezTo>
                <a:cubicBezTo>
                  <a:pt x="28111" y="506047"/>
                  <a:pt x="35000" y="267066"/>
                  <a:pt x="40299" y="27554"/>
                </a:cubicBezTo>
                <a:cubicBezTo>
                  <a:pt x="40829" y="5299"/>
                  <a:pt x="47717" y="0"/>
                  <a:pt x="69443" y="0"/>
                </a:cubicBezTo>
                <a:cubicBezTo>
                  <a:pt x="270802" y="530"/>
                  <a:pt x="472161" y="1060"/>
                  <a:pt x="673520" y="0"/>
                </a:cubicBezTo>
                <a:cubicBezTo>
                  <a:pt x="696305" y="0"/>
                  <a:pt x="703194" y="5829"/>
                  <a:pt x="704254" y="29144"/>
                </a:cubicBezTo>
                <a:cubicBezTo>
                  <a:pt x="716971" y="258057"/>
                  <a:pt x="731278" y="487501"/>
                  <a:pt x="744525" y="716414"/>
                </a:cubicBezTo>
                <a:cubicBezTo>
                  <a:pt x="755653" y="909295"/>
                  <a:pt x="766781" y="1102176"/>
                  <a:pt x="777908" y="1295057"/>
                </a:cubicBezTo>
                <a:cubicBezTo>
                  <a:pt x="783737" y="1393087"/>
                  <a:pt x="789036" y="1490587"/>
                  <a:pt x="794865" y="1588617"/>
                </a:cubicBezTo>
                <a:cubicBezTo>
                  <a:pt x="795395" y="1596565"/>
                  <a:pt x="794335" y="1604514"/>
                  <a:pt x="793805" y="1611932"/>
                </a:cubicBezTo>
                <a:cubicBezTo>
                  <a:pt x="768370" y="1627829"/>
                  <a:pt x="741876" y="1642136"/>
                  <a:pt x="717501" y="1659093"/>
                </a:cubicBezTo>
                <a:cubicBezTo>
                  <a:pt x="609403" y="1734867"/>
                  <a:pt x="490177" y="1769310"/>
                  <a:pt x="358764" y="1760832"/>
                </a:cubicBezTo>
                <a:close/>
              </a:path>
            </a:pathLst>
          </a:custGeom>
          <a:solidFill>
            <a:srgbClr val="ffffff"/>
          </a:solidFill>
          <a:ln w="54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7" name="CustomShape 32"/>
          <p:cNvSpPr/>
          <p:nvPr/>
        </p:nvSpPr>
        <p:spPr>
          <a:xfrm>
            <a:off x="3319560" y="1400400"/>
            <a:ext cx="5762160" cy="1243080"/>
          </a:xfrm>
          <a:custGeom>
            <a:avLst/>
            <a:gdLst/>
            <a:ahLst/>
            <a:rect l="l" t="t" r="r" b="b"/>
            <a:pathLst>
              <a:path w="7496623" h="1968489">
                <a:moveTo>
                  <a:pt x="773863" y="235"/>
                </a:moveTo>
                <a:cubicBezTo>
                  <a:pt x="863945" y="-295"/>
                  <a:pt x="954027" y="235"/>
                  <a:pt x="1044108" y="235"/>
                </a:cubicBezTo>
                <a:cubicBezTo>
                  <a:pt x="1190888" y="235"/>
                  <a:pt x="1337668" y="235"/>
                  <a:pt x="1484449" y="235"/>
                </a:cubicBezTo>
                <a:cubicBezTo>
                  <a:pt x="1938036" y="235"/>
                  <a:pt x="2391094" y="235"/>
                  <a:pt x="2844682" y="235"/>
                </a:cubicBezTo>
                <a:cubicBezTo>
                  <a:pt x="3300389" y="235"/>
                  <a:pt x="3756626" y="235"/>
                  <a:pt x="4212333" y="235"/>
                </a:cubicBezTo>
                <a:lnTo>
                  <a:pt x="5924013" y="235"/>
                </a:lnTo>
                <a:lnTo>
                  <a:pt x="5933953" y="235"/>
                </a:lnTo>
                <a:lnTo>
                  <a:pt x="6697655" y="235"/>
                </a:lnTo>
                <a:cubicBezTo>
                  <a:pt x="6778729" y="235"/>
                  <a:pt x="6812642" y="33618"/>
                  <a:pt x="6816351" y="114162"/>
                </a:cubicBezTo>
                <a:cubicBezTo>
                  <a:pt x="6817411" y="140656"/>
                  <a:pt x="6822710" y="166091"/>
                  <a:pt x="6833838" y="190996"/>
                </a:cubicBezTo>
                <a:cubicBezTo>
                  <a:pt x="7052153" y="667899"/>
                  <a:pt x="7269409" y="1144802"/>
                  <a:pt x="7487195" y="1621705"/>
                </a:cubicBezTo>
                <a:cubicBezTo>
                  <a:pt x="7495673" y="1641311"/>
                  <a:pt x="7502562" y="1659328"/>
                  <a:pt x="7488784" y="1679993"/>
                </a:cubicBezTo>
                <a:cubicBezTo>
                  <a:pt x="7414069" y="1784912"/>
                  <a:pt x="7328757" y="1876583"/>
                  <a:pt x="7196284" y="1905727"/>
                </a:cubicBezTo>
                <a:cubicBezTo>
                  <a:pt x="7073879" y="1932752"/>
                  <a:pt x="6963661" y="1905727"/>
                  <a:pt x="6865101" y="1828363"/>
                </a:cubicBezTo>
                <a:cubicBezTo>
                  <a:pt x="6853444" y="1818825"/>
                  <a:pt x="6847615" y="1808227"/>
                  <a:pt x="6844965" y="1793390"/>
                </a:cubicBezTo>
                <a:cubicBezTo>
                  <a:pt x="6794625" y="1508308"/>
                  <a:pt x="6743756" y="1223756"/>
                  <a:pt x="6693416" y="938674"/>
                </a:cubicBezTo>
                <a:cubicBezTo>
                  <a:pt x="6651554" y="700223"/>
                  <a:pt x="6608633" y="462301"/>
                  <a:pt x="6567302" y="224379"/>
                </a:cubicBezTo>
                <a:cubicBezTo>
                  <a:pt x="6564122" y="206893"/>
                  <a:pt x="6557234" y="203184"/>
                  <a:pt x="6541337" y="203184"/>
                </a:cubicBezTo>
                <a:cubicBezTo>
                  <a:pt x="6355875" y="203184"/>
                  <a:pt x="6170413" y="203714"/>
                  <a:pt x="5984951" y="202654"/>
                </a:cubicBezTo>
                <a:lnTo>
                  <a:pt x="5963994" y="210529"/>
                </a:lnTo>
                <a:lnTo>
                  <a:pt x="5983232" y="345194"/>
                </a:lnTo>
                <a:cubicBezTo>
                  <a:pt x="5994361" y="455412"/>
                  <a:pt x="6125244" y="1767425"/>
                  <a:pt x="6125773" y="1780672"/>
                </a:cubicBezTo>
                <a:cubicBezTo>
                  <a:pt x="6134782" y="1813526"/>
                  <a:pt x="6124184" y="1834721"/>
                  <a:pt x="6096100" y="1855917"/>
                </a:cubicBezTo>
                <a:cubicBezTo>
                  <a:pt x="6036222" y="1900428"/>
                  <a:pt x="5974224" y="1938050"/>
                  <a:pt x="5900040" y="1949708"/>
                </a:cubicBezTo>
                <a:cubicBezTo>
                  <a:pt x="5789822" y="1966665"/>
                  <a:pt x="5685963" y="1948648"/>
                  <a:pt x="5593762" y="1881352"/>
                </a:cubicBezTo>
                <a:cubicBezTo>
                  <a:pt x="5575215" y="1867575"/>
                  <a:pt x="5557200" y="1853797"/>
                  <a:pt x="5538653" y="1840020"/>
                </a:cubicBezTo>
                <a:cubicBezTo>
                  <a:pt x="5528585" y="1832602"/>
                  <a:pt x="5519577" y="1824124"/>
                  <a:pt x="5515338" y="1811936"/>
                </a:cubicBezTo>
                <a:cubicBezTo>
                  <a:pt x="5511628" y="1739341"/>
                  <a:pt x="5430026" y="340425"/>
                  <a:pt x="5422607" y="258822"/>
                </a:cubicBezTo>
                <a:cubicBezTo>
                  <a:pt x="5419427" y="224379"/>
                  <a:pt x="5409889" y="215901"/>
                  <a:pt x="5374917" y="215901"/>
                </a:cubicBezTo>
                <a:cubicBezTo>
                  <a:pt x="5194753" y="215371"/>
                  <a:pt x="5014590" y="215371"/>
                  <a:pt x="4834427" y="215901"/>
                </a:cubicBezTo>
                <a:cubicBezTo>
                  <a:pt x="4797864" y="215901"/>
                  <a:pt x="4787796" y="226498"/>
                  <a:pt x="4786736" y="263591"/>
                </a:cubicBezTo>
                <a:cubicBezTo>
                  <a:pt x="4781967" y="414610"/>
                  <a:pt x="4752823" y="1725034"/>
                  <a:pt x="4745935" y="1808757"/>
                </a:cubicBezTo>
                <a:cubicBezTo>
                  <a:pt x="4743815" y="1817765"/>
                  <a:pt x="4741696" y="1826243"/>
                  <a:pt x="4733747" y="1831542"/>
                </a:cubicBezTo>
                <a:cubicBezTo>
                  <a:pt x="4731098" y="1833662"/>
                  <a:pt x="4727918" y="1835781"/>
                  <a:pt x="4724739" y="1837901"/>
                </a:cubicBezTo>
                <a:cubicBezTo>
                  <a:pt x="4719440" y="1843730"/>
                  <a:pt x="4713081" y="1849558"/>
                  <a:pt x="4705663" y="1855387"/>
                </a:cubicBezTo>
                <a:cubicBezTo>
                  <a:pt x="4672810" y="1880292"/>
                  <a:pt x="4638367" y="1903078"/>
                  <a:pt x="4601804" y="1920564"/>
                </a:cubicBezTo>
                <a:cubicBezTo>
                  <a:pt x="4579548" y="1932752"/>
                  <a:pt x="4555703" y="1943349"/>
                  <a:pt x="4530269" y="1950768"/>
                </a:cubicBezTo>
                <a:cubicBezTo>
                  <a:pt x="4407333" y="1986270"/>
                  <a:pt x="4293407" y="1968254"/>
                  <a:pt x="4187428" y="1898309"/>
                </a:cubicBezTo>
                <a:cubicBezTo>
                  <a:pt x="4160934" y="1880822"/>
                  <a:pt x="4136029" y="1861216"/>
                  <a:pt x="4109534" y="1843730"/>
                </a:cubicBezTo>
                <a:cubicBezTo>
                  <a:pt x="4098406" y="1836311"/>
                  <a:pt x="4040118" y="340425"/>
                  <a:pt x="4032700" y="258822"/>
                </a:cubicBezTo>
                <a:cubicBezTo>
                  <a:pt x="4029520" y="224379"/>
                  <a:pt x="4019982" y="215901"/>
                  <a:pt x="3985009" y="215901"/>
                </a:cubicBezTo>
                <a:cubicBezTo>
                  <a:pt x="3804846" y="215371"/>
                  <a:pt x="3624683" y="215371"/>
                  <a:pt x="3444519" y="215901"/>
                </a:cubicBezTo>
                <a:cubicBezTo>
                  <a:pt x="3407957" y="215901"/>
                  <a:pt x="3397889" y="226498"/>
                  <a:pt x="3396829" y="263591"/>
                </a:cubicBezTo>
                <a:cubicBezTo>
                  <a:pt x="3392060" y="414080"/>
                  <a:pt x="3381462" y="1766895"/>
                  <a:pt x="3382522" y="1780142"/>
                </a:cubicBezTo>
                <a:cubicBezTo>
                  <a:pt x="3391530" y="1812996"/>
                  <a:pt x="3380932" y="1834192"/>
                  <a:pt x="3352848" y="1855387"/>
                </a:cubicBezTo>
                <a:cubicBezTo>
                  <a:pt x="3292970" y="1899898"/>
                  <a:pt x="3246870" y="1937521"/>
                  <a:pt x="3172685" y="1949178"/>
                </a:cubicBezTo>
                <a:cubicBezTo>
                  <a:pt x="3062467" y="1966135"/>
                  <a:pt x="2958609" y="1948118"/>
                  <a:pt x="2866407" y="1880822"/>
                </a:cubicBezTo>
                <a:cubicBezTo>
                  <a:pt x="2847861" y="1867045"/>
                  <a:pt x="2829845" y="1853268"/>
                  <a:pt x="2811298" y="1839490"/>
                </a:cubicBezTo>
                <a:cubicBezTo>
                  <a:pt x="2801231" y="1832072"/>
                  <a:pt x="2776326" y="1823594"/>
                  <a:pt x="2772086" y="1811406"/>
                </a:cubicBezTo>
                <a:cubicBezTo>
                  <a:pt x="2768377" y="1738811"/>
                  <a:pt x="2702671" y="339895"/>
                  <a:pt x="2695252" y="258292"/>
                </a:cubicBezTo>
                <a:cubicBezTo>
                  <a:pt x="2692073" y="223849"/>
                  <a:pt x="2682535" y="215371"/>
                  <a:pt x="2647562" y="215371"/>
                </a:cubicBezTo>
                <a:cubicBezTo>
                  <a:pt x="2467399" y="214841"/>
                  <a:pt x="2287235" y="214841"/>
                  <a:pt x="2107072" y="215371"/>
                </a:cubicBezTo>
                <a:cubicBezTo>
                  <a:pt x="2070509" y="215371"/>
                  <a:pt x="2060441" y="225969"/>
                  <a:pt x="2059382" y="263061"/>
                </a:cubicBezTo>
                <a:cubicBezTo>
                  <a:pt x="2054612" y="414080"/>
                  <a:pt x="2025468" y="1724504"/>
                  <a:pt x="2018580" y="1808227"/>
                </a:cubicBezTo>
                <a:cubicBezTo>
                  <a:pt x="2016460" y="1817235"/>
                  <a:pt x="2014341" y="1825713"/>
                  <a:pt x="2006392" y="1831012"/>
                </a:cubicBezTo>
                <a:cubicBezTo>
                  <a:pt x="1941745" y="1876053"/>
                  <a:pt x="1880808" y="1927453"/>
                  <a:pt x="1802384" y="1950238"/>
                </a:cubicBezTo>
                <a:cubicBezTo>
                  <a:pt x="1679449" y="1985741"/>
                  <a:pt x="1565522" y="1967724"/>
                  <a:pt x="1459544" y="1897779"/>
                </a:cubicBezTo>
                <a:cubicBezTo>
                  <a:pt x="1433049" y="1880292"/>
                  <a:pt x="1408144" y="1860686"/>
                  <a:pt x="1381649" y="1843200"/>
                </a:cubicBezTo>
                <a:cubicBezTo>
                  <a:pt x="1371052" y="1835781"/>
                  <a:pt x="1362044" y="1827833"/>
                  <a:pt x="1367872" y="1812996"/>
                </a:cubicBezTo>
                <a:cubicBezTo>
                  <a:pt x="1376880" y="1703308"/>
                  <a:pt x="1484449" y="296974"/>
                  <a:pt x="1490277" y="229148"/>
                </a:cubicBezTo>
                <a:cubicBezTo>
                  <a:pt x="1491867" y="212191"/>
                  <a:pt x="1488158" y="204773"/>
                  <a:pt x="1474910" y="202653"/>
                </a:cubicBezTo>
                <a:lnTo>
                  <a:pt x="1474910" y="202123"/>
                </a:lnTo>
                <a:cubicBezTo>
                  <a:pt x="1294217" y="202653"/>
                  <a:pt x="1112994" y="202653"/>
                  <a:pt x="932301" y="202123"/>
                </a:cubicBezTo>
                <a:cubicBezTo>
                  <a:pt x="912695" y="202123"/>
                  <a:pt x="906866" y="209012"/>
                  <a:pt x="904217" y="227028"/>
                </a:cubicBezTo>
                <a:cubicBezTo>
                  <a:pt x="855467" y="548673"/>
                  <a:pt x="696499" y="1592031"/>
                  <a:pt x="666825" y="1791800"/>
                </a:cubicBezTo>
                <a:cubicBezTo>
                  <a:pt x="664705" y="1807167"/>
                  <a:pt x="658347" y="1817765"/>
                  <a:pt x="647219" y="1827303"/>
                </a:cubicBezTo>
                <a:cubicBezTo>
                  <a:pt x="500969" y="1952357"/>
                  <a:pt x="286892" y="1951827"/>
                  <a:pt x="141702" y="1825713"/>
                </a:cubicBezTo>
                <a:cubicBezTo>
                  <a:pt x="97191" y="1787031"/>
                  <a:pt x="54270" y="1746229"/>
                  <a:pt x="18237" y="1699069"/>
                </a:cubicBezTo>
                <a:cubicBezTo>
                  <a:pt x="-1369" y="1673104"/>
                  <a:pt x="-6138" y="1649789"/>
                  <a:pt x="8699" y="1616936"/>
                </a:cubicBezTo>
                <a:cubicBezTo>
                  <a:pt x="227544" y="1139503"/>
                  <a:pt x="444800" y="661540"/>
                  <a:pt x="663116" y="183577"/>
                </a:cubicBezTo>
                <a:cubicBezTo>
                  <a:pt x="673184" y="161322"/>
                  <a:pt x="676363" y="138536"/>
                  <a:pt x="673714" y="114161"/>
                </a:cubicBezTo>
                <a:cubicBezTo>
                  <a:pt x="666295" y="52164"/>
                  <a:pt x="711866" y="764"/>
                  <a:pt x="773863" y="235"/>
                </a:cubicBezTo>
                <a:close/>
              </a:path>
            </a:pathLst>
          </a:custGeom>
          <a:solidFill>
            <a:srgbClr val="e62601"/>
          </a:solidFill>
          <a:ln w="54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8" name="CustomShape 33"/>
          <p:cNvSpPr/>
          <p:nvPr/>
        </p:nvSpPr>
        <p:spPr>
          <a:xfrm rot="900000">
            <a:off x="6195240" y="3364560"/>
            <a:ext cx="1676160" cy="63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INTERNET SHOPPING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9" name="CustomShape 34"/>
          <p:cNvSpPr/>
          <p:nvPr/>
        </p:nvSpPr>
        <p:spPr>
          <a:xfrm rot="900000">
            <a:off x="6250680" y="2959560"/>
            <a:ext cx="184716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c864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SHOPIFY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CustomShape 1"/>
          <p:cNvSpPr/>
          <p:nvPr/>
        </p:nvSpPr>
        <p:spPr>
          <a:xfrm rot="20187600">
            <a:off x="3436920" y="2002680"/>
            <a:ext cx="235440" cy="202320"/>
          </a:xfrm>
          <a:custGeom>
            <a:avLst/>
            <a:gdLst/>
            <a:ahLst/>
            <a:rect l="l" t="t" r="r" b="b"/>
            <a:pathLst>
              <a:path w="952500" h="819150">
                <a:moveTo>
                  <a:pt x="20479" y="778237"/>
                </a:moveTo>
                <a:cubicBezTo>
                  <a:pt x="20479" y="778237"/>
                  <a:pt x="23336" y="769664"/>
                  <a:pt x="30004" y="753472"/>
                </a:cubicBezTo>
                <a:cubicBezTo>
                  <a:pt x="36671" y="737279"/>
                  <a:pt x="45244" y="713467"/>
                  <a:pt x="58579" y="683939"/>
                </a:cubicBezTo>
                <a:cubicBezTo>
                  <a:pt x="70961" y="654412"/>
                  <a:pt x="87154" y="618217"/>
                  <a:pt x="107156" y="578212"/>
                </a:cubicBezTo>
                <a:cubicBezTo>
                  <a:pt x="116681" y="558209"/>
                  <a:pt x="128111" y="536302"/>
                  <a:pt x="139541" y="513442"/>
                </a:cubicBezTo>
                <a:cubicBezTo>
                  <a:pt x="150971" y="490582"/>
                  <a:pt x="164306" y="467722"/>
                  <a:pt x="177641" y="442957"/>
                </a:cubicBezTo>
                <a:cubicBezTo>
                  <a:pt x="205264" y="394379"/>
                  <a:pt x="237649" y="342944"/>
                  <a:pt x="274796" y="289604"/>
                </a:cubicBezTo>
                <a:cubicBezTo>
                  <a:pt x="312896" y="237217"/>
                  <a:pt x="355759" y="182924"/>
                  <a:pt x="410051" y="131489"/>
                </a:cubicBezTo>
                <a:cubicBezTo>
                  <a:pt x="436721" y="105772"/>
                  <a:pt x="467201" y="81007"/>
                  <a:pt x="502444" y="59099"/>
                </a:cubicBezTo>
                <a:cubicBezTo>
                  <a:pt x="519589" y="48622"/>
                  <a:pt x="538639" y="38144"/>
                  <a:pt x="559594" y="29572"/>
                </a:cubicBezTo>
                <a:cubicBezTo>
                  <a:pt x="580549" y="20999"/>
                  <a:pt x="602456" y="14332"/>
                  <a:pt x="626269" y="10522"/>
                </a:cubicBezTo>
                <a:cubicBezTo>
                  <a:pt x="650081" y="6712"/>
                  <a:pt x="675799" y="5759"/>
                  <a:pt x="700564" y="9569"/>
                </a:cubicBezTo>
                <a:cubicBezTo>
                  <a:pt x="725329" y="13379"/>
                  <a:pt x="750094" y="20999"/>
                  <a:pt x="772954" y="32429"/>
                </a:cubicBezTo>
                <a:cubicBezTo>
                  <a:pt x="794861" y="43859"/>
                  <a:pt x="814864" y="57194"/>
                  <a:pt x="832961" y="72434"/>
                </a:cubicBezTo>
                <a:cubicBezTo>
                  <a:pt x="837724" y="76244"/>
                  <a:pt x="841534" y="80054"/>
                  <a:pt x="845344" y="83864"/>
                </a:cubicBezTo>
                <a:lnTo>
                  <a:pt x="852011" y="89579"/>
                </a:lnTo>
                <a:lnTo>
                  <a:pt x="854869" y="92437"/>
                </a:lnTo>
                <a:lnTo>
                  <a:pt x="855821" y="93389"/>
                </a:lnTo>
                <a:lnTo>
                  <a:pt x="857726" y="96247"/>
                </a:lnTo>
                <a:lnTo>
                  <a:pt x="867251" y="105772"/>
                </a:lnTo>
                <a:cubicBezTo>
                  <a:pt x="870109" y="109582"/>
                  <a:pt x="874871" y="114344"/>
                  <a:pt x="878681" y="119107"/>
                </a:cubicBezTo>
                <a:cubicBezTo>
                  <a:pt x="886301" y="128632"/>
                  <a:pt x="892969" y="137204"/>
                  <a:pt x="899636" y="146729"/>
                </a:cubicBezTo>
                <a:cubicBezTo>
                  <a:pt x="905351" y="156254"/>
                  <a:pt x="912019" y="165779"/>
                  <a:pt x="917734" y="177209"/>
                </a:cubicBezTo>
                <a:cubicBezTo>
                  <a:pt x="929164" y="198164"/>
                  <a:pt x="937736" y="221024"/>
                  <a:pt x="943451" y="245789"/>
                </a:cubicBezTo>
                <a:cubicBezTo>
                  <a:pt x="948214" y="270554"/>
                  <a:pt x="950119" y="296272"/>
                  <a:pt x="947261" y="321989"/>
                </a:cubicBezTo>
                <a:cubicBezTo>
                  <a:pt x="944404" y="346754"/>
                  <a:pt x="937736" y="371519"/>
                  <a:pt x="929164" y="392474"/>
                </a:cubicBezTo>
                <a:cubicBezTo>
                  <a:pt x="911066" y="436289"/>
                  <a:pt x="884396" y="470579"/>
                  <a:pt x="856774" y="500107"/>
                </a:cubicBezTo>
                <a:cubicBezTo>
                  <a:pt x="829151" y="529634"/>
                  <a:pt x="799624" y="554399"/>
                  <a:pt x="769144" y="576307"/>
                </a:cubicBezTo>
                <a:cubicBezTo>
                  <a:pt x="739616" y="598214"/>
                  <a:pt x="709136" y="617264"/>
                  <a:pt x="678656" y="634409"/>
                </a:cubicBezTo>
                <a:cubicBezTo>
                  <a:pt x="648176" y="651554"/>
                  <a:pt x="618649" y="666794"/>
                  <a:pt x="589121" y="681082"/>
                </a:cubicBezTo>
                <a:cubicBezTo>
                  <a:pt x="530066" y="708704"/>
                  <a:pt x="472916" y="730612"/>
                  <a:pt x="419576" y="748709"/>
                </a:cubicBezTo>
                <a:cubicBezTo>
                  <a:pt x="366236" y="766807"/>
                  <a:pt x="316706" y="780142"/>
                  <a:pt x="271939" y="790619"/>
                </a:cubicBezTo>
                <a:cubicBezTo>
                  <a:pt x="228124" y="801097"/>
                  <a:pt x="188119" y="807764"/>
                  <a:pt x="155734" y="813479"/>
                </a:cubicBezTo>
                <a:cubicBezTo>
                  <a:pt x="123349" y="818242"/>
                  <a:pt x="96679" y="820147"/>
                  <a:pt x="78581" y="821099"/>
                </a:cubicBezTo>
                <a:cubicBezTo>
                  <a:pt x="69056" y="821099"/>
                  <a:pt x="62389" y="821099"/>
                  <a:pt x="57626" y="821099"/>
                </a:cubicBezTo>
                <a:lnTo>
                  <a:pt x="7144" y="820147"/>
                </a:lnTo>
                <a:lnTo>
                  <a:pt x="20479" y="778237"/>
                </a:lnTo>
                <a:close/>
                <a:moveTo>
                  <a:pt x="109061" y="745852"/>
                </a:moveTo>
                <a:cubicBezTo>
                  <a:pt x="117634" y="743947"/>
                  <a:pt x="128111" y="741089"/>
                  <a:pt x="138589" y="738232"/>
                </a:cubicBezTo>
                <a:cubicBezTo>
                  <a:pt x="168116" y="729659"/>
                  <a:pt x="204311" y="718229"/>
                  <a:pt x="245269" y="703942"/>
                </a:cubicBezTo>
                <a:cubicBezTo>
                  <a:pt x="286226" y="689654"/>
                  <a:pt x="331946" y="671557"/>
                  <a:pt x="380524" y="649649"/>
                </a:cubicBezTo>
                <a:cubicBezTo>
                  <a:pt x="429101" y="628694"/>
                  <a:pt x="481489" y="603929"/>
                  <a:pt x="533876" y="574402"/>
                </a:cubicBezTo>
                <a:cubicBezTo>
                  <a:pt x="586264" y="545827"/>
                  <a:pt x="639604" y="512489"/>
                  <a:pt x="689134" y="473437"/>
                </a:cubicBezTo>
                <a:cubicBezTo>
                  <a:pt x="712946" y="453434"/>
                  <a:pt x="736759" y="432479"/>
                  <a:pt x="755809" y="410572"/>
                </a:cubicBezTo>
                <a:cubicBezTo>
                  <a:pt x="775811" y="388664"/>
                  <a:pt x="791051" y="363899"/>
                  <a:pt x="799624" y="341039"/>
                </a:cubicBezTo>
                <a:cubicBezTo>
                  <a:pt x="808196" y="318179"/>
                  <a:pt x="810101" y="297224"/>
                  <a:pt x="805339" y="275317"/>
                </a:cubicBezTo>
                <a:cubicBezTo>
                  <a:pt x="803434" y="264839"/>
                  <a:pt x="798671" y="253409"/>
                  <a:pt x="792956" y="242932"/>
                </a:cubicBezTo>
                <a:cubicBezTo>
                  <a:pt x="790099" y="237217"/>
                  <a:pt x="786289" y="231502"/>
                  <a:pt x="782479" y="225787"/>
                </a:cubicBezTo>
                <a:cubicBezTo>
                  <a:pt x="778669" y="220072"/>
                  <a:pt x="773906" y="214357"/>
                  <a:pt x="770096" y="209594"/>
                </a:cubicBezTo>
                <a:cubicBezTo>
                  <a:pt x="768191" y="206737"/>
                  <a:pt x="766286" y="204832"/>
                  <a:pt x="763429" y="201974"/>
                </a:cubicBezTo>
                <a:lnTo>
                  <a:pt x="753904" y="192449"/>
                </a:lnTo>
                <a:cubicBezTo>
                  <a:pt x="750094" y="187687"/>
                  <a:pt x="744379" y="182924"/>
                  <a:pt x="739616" y="178162"/>
                </a:cubicBezTo>
                <a:cubicBezTo>
                  <a:pt x="729139" y="169589"/>
                  <a:pt x="719614" y="162922"/>
                  <a:pt x="709136" y="157207"/>
                </a:cubicBezTo>
                <a:cubicBezTo>
                  <a:pt x="698659" y="152444"/>
                  <a:pt x="689134" y="148634"/>
                  <a:pt x="678656" y="147682"/>
                </a:cubicBezTo>
                <a:cubicBezTo>
                  <a:pt x="668179" y="145777"/>
                  <a:pt x="657701" y="145777"/>
                  <a:pt x="645319" y="147682"/>
                </a:cubicBezTo>
                <a:cubicBezTo>
                  <a:pt x="633889" y="149587"/>
                  <a:pt x="621506" y="152444"/>
                  <a:pt x="609124" y="157207"/>
                </a:cubicBezTo>
                <a:cubicBezTo>
                  <a:pt x="596741" y="161969"/>
                  <a:pt x="584359" y="168637"/>
                  <a:pt x="571024" y="175304"/>
                </a:cubicBezTo>
                <a:cubicBezTo>
                  <a:pt x="545306" y="189592"/>
                  <a:pt x="521494" y="208642"/>
                  <a:pt x="497681" y="228644"/>
                </a:cubicBezTo>
                <a:cubicBezTo>
                  <a:pt x="451009" y="269602"/>
                  <a:pt x="408146" y="316274"/>
                  <a:pt x="370046" y="362947"/>
                </a:cubicBezTo>
                <a:cubicBezTo>
                  <a:pt x="331946" y="409619"/>
                  <a:pt x="297656" y="456292"/>
                  <a:pt x="267176" y="500107"/>
                </a:cubicBezTo>
                <a:cubicBezTo>
                  <a:pt x="236696" y="543922"/>
                  <a:pt x="209074" y="584879"/>
                  <a:pt x="185261" y="622027"/>
                </a:cubicBezTo>
                <a:cubicBezTo>
                  <a:pt x="161449" y="659174"/>
                  <a:pt x="141446" y="691559"/>
                  <a:pt x="125254" y="718229"/>
                </a:cubicBezTo>
                <a:cubicBezTo>
                  <a:pt x="120491" y="728707"/>
                  <a:pt x="114776" y="737279"/>
                  <a:pt x="109061" y="745852"/>
                </a:cubicBezTo>
                <a:close/>
              </a:path>
            </a:pathLst>
          </a:custGeom>
          <a:solidFill>
            <a:srgbClr val="07a398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2" name="CustomShape 2"/>
          <p:cNvSpPr/>
          <p:nvPr/>
        </p:nvSpPr>
        <p:spPr>
          <a:xfrm rot="20187600">
            <a:off x="3231000" y="2092320"/>
            <a:ext cx="235440" cy="202320"/>
          </a:xfrm>
          <a:custGeom>
            <a:avLst/>
            <a:gdLst/>
            <a:ahLst/>
            <a:rect l="l" t="t" r="r" b="b"/>
            <a:pathLst>
              <a:path w="952500" h="819150">
                <a:moveTo>
                  <a:pt x="844047" y="745852"/>
                </a:moveTo>
                <a:cubicBezTo>
                  <a:pt x="839284" y="737279"/>
                  <a:pt x="833569" y="727754"/>
                  <a:pt x="826902" y="718229"/>
                </a:cubicBezTo>
                <a:cubicBezTo>
                  <a:pt x="810709" y="691559"/>
                  <a:pt x="789754" y="659174"/>
                  <a:pt x="766894" y="622027"/>
                </a:cubicBezTo>
                <a:cubicBezTo>
                  <a:pt x="743082" y="584879"/>
                  <a:pt x="715459" y="543922"/>
                  <a:pt x="684979" y="500107"/>
                </a:cubicBezTo>
                <a:cubicBezTo>
                  <a:pt x="654499" y="456292"/>
                  <a:pt x="620209" y="409619"/>
                  <a:pt x="582109" y="362947"/>
                </a:cubicBezTo>
                <a:cubicBezTo>
                  <a:pt x="544009" y="316274"/>
                  <a:pt x="502099" y="269602"/>
                  <a:pt x="454474" y="228644"/>
                </a:cubicBezTo>
                <a:cubicBezTo>
                  <a:pt x="430662" y="208642"/>
                  <a:pt x="406849" y="189592"/>
                  <a:pt x="381132" y="175304"/>
                </a:cubicBezTo>
                <a:cubicBezTo>
                  <a:pt x="368749" y="167684"/>
                  <a:pt x="355414" y="161969"/>
                  <a:pt x="343032" y="157207"/>
                </a:cubicBezTo>
                <a:cubicBezTo>
                  <a:pt x="330649" y="152444"/>
                  <a:pt x="318267" y="149587"/>
                  <a:pt x="306837" y="147682"/>
                </a:cubicBezTo>
                <a:cubicBezTo>
                  <a:pt x="295407" y="145777"/>
                  <a:pt x="283977" y="145777"/>
                  <a:pt x="273499" y="147682"/>
                </a:cubicBezTo>
                <a:cubicBezTo>
                  <a:pt x="263022" y="149587"/>
                  <a:pt x="252544" y="152444"/>
                  <a:pt x="243019" y="157207"/>
                </a:cubicBezTo>
                <a:cubicBezTo>
                  <a:pt x="232542" y="162922"/>
                  <a:pt x="223017" y="169589"/>
                  <a:pt x="212539" y="178162"/>
                </a:cubicBezTo>
                <a:cubicBezTo>
                  <a:pt x="207777" y="182924"/>
                  <a:pt x="202062" y="187687"/>
                  <a:pt x="198252" y="192449"/>
                </a:cubicBezTo>
                <a:lnTo>
                  <a:pt x="188727" y="201974"/>
                </a:lnTo>
                <a:cubicBezTo>
                  <a:pt x="185869" y="204832"/>
                  <a:pt x="184917" y="206737"/>
                  <a:pt x="182059" y="209594"/>
                </a:cubicBezTo>
                <a:cubicBezTo>
                  <a:pt x="178249" y="214357"/>
                  <a:pt x="173487" y="220072"/>
                  <a:pt x="169677" y="225787"/>
                </a:cubicBezTo>
                <a:cubicBezTo>
                  <a:pt x="165867" y="231502"/>
                  <a:pt x="162057" y="237217"/>
                  <a:pt x="159199" y="242932"/>
                </a:cubicBezTo>
                <a:cubicBezTo>
                  <a:pt x="153484" y="254362"/>
                  <a:pt x="148722" y="264839"/>
                  <a:pt x="146817" y="275317"/>
                </a:cubicBezTo>
                <a:cubicBezTo>
                  <a:pt x="142054" y="296272"/>
                  <a:pt x="143959" y="317227"/>
                  <a:pt x="152532" y="341039"/>
                </a:cubicBezTo>
                <a:cubicBezTo>
                  <a:pt x="162057" y="363899"/>
                  <a:pt x="177297" y="387712"/>
                  <a:pt x="196347" y="410572"/>
                </a:cubicBezTo>
                <a:cubicBezTo>
                  <a:pt x="216349" y="432479"/>
                  <a:pt x="239209" y="454387"/>
                  <a:pt x="263022" y="473437"/>
                </a:cubicBezTo>
                <a:cubicBezTo>
                  <a:pt x="311599" y="512489"/>
                  <a:pt x="365892" y="545827"/>
                  <a:pt x="418279" y="574402"/>
                </a:cubicBezTo>
                <a:cubicBezTo>
                  <a:pt x="470667" y="602977"/>
                  <a:pt x="523054" y="627742"/>
                  <a:pt x="571632" y="649649"/>
                </a:cubicBezTo>
                <a:cubicBezTo>
                  <a:pt x="620209" y="670604"/>
                  <a:pt x="665929" y="688702"/>
                  <a:pt x="706887" y="703942"/>
                </a:cubicBezTo>
                <a:cubicBezTo>
                  <a:pt x="747844" y="718229"/>
                  <a:pt x="783087" y="730612"/>
                  <a:pt x="813567" y="738232"/>
                </a:cubicBezTo>
                <a:cubicBezTo>
                  <a:pt x="824997" y="742042"/>
                  <a:pt x="835474" y="743947"/>
                  <a:pt x="844047" y="745852"/>
                </a:cubicBezTo>
                <a:close/>
                <a:moveTo>
                  <a:pt x="904054" y="820147"/>
                </a:moveTo>
                <a:cubicBezTo>
                  <a:pt x="904054" y="820147"/>
                  <a:pt x="901197" y="820147"/>
                  <a:pt x="896434" y="820147"/>
                </a:cubicBezTo>
                <a:cubicBezTo>
                  <a:pt x="891672" y="820147"/>
                  <a:pt x="885004" y="820147"/>
                  <a:pt x="875479" y="820147"/>
                </a:cubicBezTo>
                <a:cubicBezTo>
                  <a:pt x="857382" y="819194"/>
                  <a:pt x="830712" y="817289"/>
                  <a:pt x="798327" y="812527"/>
                </a:cubicBezTo>
                <a:cubicBezTo>
                  <a:pt x="765942" y="807764"/>
                  <a:pt x="725937" y="801097"/>
                  <a:pt x="682122" y="789667"/>
                </a:cubicBezTo>
                <a:cubicBezTo>
                  <a:pt x="637354" y="779189"/>
                  <a:pt x="587824" y="765854"/>
                  <a:pt x="534484" y="747757"/>
                </a:cubicBezTo>
                <a:cubicBezTo>
                  <a:pt x="481144" y="729659"/>
                  <a:pt x="423994" y="707752"/>
                  <a:pt x="364939" y="680129"/>
                </a:cubicBezTo>
                <a:cubicBezTo>
                  <a:pt x="335412" y="666794"/>
                  <a:pt x="305884" y="650602"/>
                  <a:pt x="275404" y="633457"/>
                </a:cubicBezTo>
                <a:cubicBezTo>
                  <a:pt x="244924" y="616312"/>
                  <a:pt x="214444" y="597262"/>
                  <a:pt x="184917" y="575354"/>
                </a:cubicBezTo>
                <a:cubicBezTo>
                  <a:pt x="155389" y="553447"/>
                  <a:pt x="124909" y="528682"/>
                  <a:pt x="97287" y="499154"/>
                </a:cubicBezTo>
                <a:cubicBezTo>
                  <a:pt x="71569" y="471532"/>
                  <a:pt x="44899" y="436289"/>
                  <a:pt x="26802" y="392474"/>
                </a:cubicBezTo>
                <a:cubicBezTo>
                  <a:pt x="18229" y="370567"/>
                  <a:pt x="11562" y="346754"/>
                  <a:pt x="8704" y="321989"/>
                </a:cubicBezTo>
                <a:cubicBezTo>
                  <a:pt x="5847" y="297224"/>
                  <a:pt x="6799" y="270554"/>
                  <a:pt x="12514" y="245789"/>
                </a:cubicBezTo>
                <a:cubicBezTo>
                  <a:pt x="17277" y="221024"/>
                  <a:pt x="26802" y="198164"/>
                  <a:pt x="38232" y="177209"/>
                </a:cubicBezTo>
                <a:cubicBezTo>
                  <a:pt x="43947" y="166732"/>
                  <a:pt x="49662" y="157207"/>
                  <a:pt x="56329" y="146729"/>
                </a:cubicBezTo>
                <a:cubicBezTo>
                  <a:pt x="62997" y="137204"/>
                  <a:pt x="68712" y="128632"/>
                  <a:pt x="77284" y="119107"/>
                </a:cubicBezTo>
                <a:cubicBezTo>
                  <a:pt x="81094" y="114344"/>
                  <a:pt x="84904" y="109582"/>
                  <a:pt x="88714" y="105772"/>
                </a:cubicBezTo>
                <a:lnTo>
                  <a:pt x="98239" y="96247"/>
                </a:lnTo>
                <a:lnTo>
                  <a:pt x="100144" y="93389"/>
                </a:lnTo>
                <a:lnTo>
                  <a:pt x="101097" y="92437"/>
                </a:lnTo>
                <a:lnTo>
                  <a:pt x="103954" y="89579"/>
                </a:lnTo>
                <a:lnTo>
                  <a:pt x="110622" y="83864"/>
                </a:lnTo>
                <a:cubicBezTo>
                  <a:pt x="114432" y="80054"/>
                  <a:pt x="119194" y="76244"/>
                  <a:pt x="123004" y="72434"/>
                </a:cubicBezTo>
                <a:cubicBezTo>
                  <a:pt x="141102" y="57194"/>
                  <a:pt x="160152" y="43859"/>
                  <a:pt x="183012" y="32429"/>
                </a:cubicBezTo>
                <a:cubicBezTo>
                  <a:pt x="204919" y="20999"/>
                  <a:pt x="229684" y="13379"/>
                  <a:pt x="255402" y="9569"/>
                </a:cubicBezTo>
                <a:cubicBezTo>
                  <a:pt x="280167" y="5759"/>
                  <a:pt x="305884" y="6712"/>
                  <a:pt x="329697" y="10522"/>
                </a:cubicBezTo>
                <a:cubicBezTo>
                  <a:pt x="353509" y="14332"/>
                  <a:pt x="375417" y="20999"/>
                  <a:pt x="396372" y="29572"/>
                </a:cubicBezTo>
                <a:cubicBezTo>
                  <a:pt x="416374" y="38144"/>
                  <a:pt x="435424" y="47669"/>
                  <a:pt x="453522" y="59099"/>
                </a:cubicBezTo>
                <a:cubicBezTo>
                  <a:pt x="487812" y="81007"/>
                  <a:pt x="518292" y="105772"/>
                  <a:pt x="545914" y="131489"/>
                </a:cubicBezTo>
                <a:cubicBezTo>
                  <a:pt x="600207" y="182924"/>
                  <a:pt x="643069" y="237217"/>
                  <a:pt x="681169" y="289604"/>
                </a:cubicBezTo>
                <a:cubicBezTo>
                  <a:pt x="719269" y="342944"/>
                  <a:pt x="750702" y="394379"/>
                  <a:pt x="778324" y="442957"/>
                </a:cubicBezTo>
                <a:cubicBezTo>
                  <a:pt x="791659" y="467722"/>
                  <a:pt x="804994" y="490582"/>
                  <a:pt x="816424" y="513442"/>
                </a:cubicBezTo>
                <a:cubicBezTo>
                  <a:pt x="827854" y="536302"/>
                  <a:pt x="839284" y="557257"/>
                  <a:pt x="848809" y="578212"/>
                </a:cubicBezTo>
                <a:cubicBezTo>
                  <a:pt x="868812" y="618217"/>
                  <a:pt x="885004" y="654412"/>
                  <a:pt x="897387" y="683939"/>
                </a:cubicBezTo>
                <a:cubicBezTo>
                  <a:pt x="910722" y="713467"/>
                  <a:pt x="919294" y="737279"/>
                  <a:pt x="925962" y="753472"/>
                </a:cubicBezTo>
                <a:lnTo>
                  <a:pt x="949774" y="821099"/>
                </a:lnTo>
                <a:lnTo>
                  <a:pt x="904054" y="820147"/>
                </a:lnTo>
                <a:close/>
              </a:path>
            </a:pathLst>
          </a:custGeom>
          <a:solidFill>
            <a:srgbClr val="07a398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3" name="CustomShape 3"/>
          <p:cNvSpPr/>
          <p:nvPr/>
        </p:nvSpPr>
        <p:spPr>
          <a:xfrm rot="20187600">
            <a:off x="3412080" y="1870920"/>
            <a:ext cx="230760" cy="365040"/>
          </a:xfrm>
          <a:custGeom>
            <a:avLst/>
            <a:gdLst/>
            <a:ahLst/>
            <a:rect l="l" t="t" r="r" b="b"/>
            <a:pathLst>
              <a:path w="933450" h="1476375">
                <a:moveTo>
                  <a:pt x="16999" y="1477804"/>
                </a:moveTo>
                <a:cubicBezTo>
                  <a:pt x="-146" y="1328261"/>
                  <a:pt x="5569" y="1176814"/>
                  <a:pt x="30334" y="1027271"/>
                </a:cubicBezTo>
                <a:cubicBezTo>
                  <a:pt x="56051" y="877729"/>
                  <a:pt x="103676" y="731044"/>
                  <a:pt x="177971" y="595789"/>
                </a:cubicBezTo>
                <a:cubicBezTo>
                  <a:pt x="187496" y="578644"/>
                  <a:pt x="197021" y="562451"/>
                  <a:pt x="206546" y="545306"/>
                </a:cubicBezTo>
                <a:lnTo>
                  <a:pt x="237979" y="496729"/>
                </a:lnTo>
                <a:cubicBezTo>
                  <a:pt x="249409" y="480536"/>
                  <a:pt x="260839" y="465296"/>
                  <a:pt x="272269" y="449104"/>
                </a:cubicBezTo>
                <a:lnTo>
                  <a:pt x="279889" y="436721"/>
                </a:lnTo>
                <a:lnTo>
                  <a:pt x="289414" y="425291"/>
                </a:lnTo>
                <a:lnTo>
                  <a:pt x="307511" y="402431"/>
                </a:lnTo>
                <a:cubicBezTo>
                  <a:pt x="357041" y="343376"/>
                  <a:pt x="412286" y="287179"/>
                  <a:pt x="473246" y="237649"/>
                </a:cubicBezTo>
                <a:cubicBezTo>
                  <a:pt x="480866" y="231934"/>
                  <a:pt x="488486" y="225266"/>
                  <a:pt x="496106" y="218599"/>
                </a:cubicBezTo>
                <a:lnTo>
                  <a:pt x="519919" y="201454"/>
                </a:lnTo>
                <a:lnTo>
                  <a:pt x="543731" y="184309"/>
                </a:lnTo>
                <a:cubicBezTo>
                  <a:pt x="551351" y="178594"/>
                  <a:pt x="558971" y="172879"/>
                  <a:pt x="567544" y="167164"/>
                </a:cubicBezTo>
                <a:lnTo>
                  <a:pt x="617074" y="135731"/>
                </a:lnTo>
                <a:lnTo>
                  <a:pt x="629456" y="128111"/>
                </a:lnTo>
                <a:cubicBezTo>
                  <a:pt x="633266" y="125254"/>
                  <a:pt x="638029" y="123349"/>
                  <a:pt x="641839" y="120491"/>
                </a:cubicBezTo>
                <a:lnTo>
                  <a:pt x="667556" y="106204"/>
                </a:lnTo>
                <a:cubicBezTo>
                  <a:pt x="735184" y="67151"/>
                  <a:pt x="806621" y="36671"/>
                  <a:pt x="879011" y="7144"/>
                </a:cubicBezTo>
                <a:lnTo>
                  <a:pt x="928541" y="150019"/>
                </a:lnTo>
                <a:cubicBezTo>
                  <a:pt x="861866" y="171926"/>
                  <a:pt x="794239" y="195739"/>
                  <a:pt x="731374" y="227171"/>
                </a:cubicBezTo>
                <a:lnTo>
                  <a:pt x="707561" y="238601"/>
                </a:lnTo>
                <a:cubicBezTo>
                  <a:pt x="703751" y="240506"/>
                  <a:pt x="699941" y="242411"/>
                  <a:pt x="695179" y="244316"/>
                </a:cubicBezTo>
                <a:lnTo>
                  <a:pt x="683749" y="250984"/>
                </a:lnTo>
                <a:lnTo>
                  <a:pt x="637076" y="276701"/>
                </a:lnTo>
                <a:cubicBezTo>
                  <a:pt x="629456" y="280511"/>
                  <a:pt x="621836" y="285274"/>
                  <a:pt x="614216" y="290036"/>
                </a:cubicBezTo>
                <a:lnTo>
                  <a:pt x="592309" y="304324"/>
                </a:lnTo>
                <a:lnTo>
                  <a:pt x="570401" y="318611"/>
                </a:lnTo>
                <a:cubicBezTo>
                  <a:pt x="562781" y="323374"/>
                  <a:pt x="556114" y="329089"/>
                  <a:pt x="548494" y="333851"/>
                </a:cubicBezTo>
                <a:cubicBezTo>
                  <a:pt x="490391" y="373856"/>
                  <a:pt x="438004" y="421481"/>
                  <a:pt x="388474" y="472916"/>
                </a:cubicBezTo>
                <a:lnTo>
                  <a:pt x="370376" y="491966"/>
                </a:lnTo>
                <a:lnTo>
                  <a:pt x="360851" y="501491"/>
                </a:lnTo>
                <a:lnTo>
                  <a:pt x="352279" y="511969"/>
                </a:lnTo>
                <a:cubicBezTo>
                  <a:pt x="340849" y="525304"/>
                  <a:pt x="329419" y="539591"/>
                  <a:pt x="317989" y="552926"/>
                </a:cubicBezTo>
                <a:lnTo>
                  <a:pt x="286556" y="595789"/>
                </a:lnTo>
                <a:cubicBezTo>
                  <a:pt x="276079" y="610076"/>
                  <a:pt x="266554" y="625316"/>
                  <a:pt x="257029" y="640556"/>
                </a:cubicBezTo>
                <a:cubicBezTo>
                  <a:pt x="179876" y="761524"/>
                  <a:pt x="124631" y="896779"/>
                  <a:pt x="91294" y="1038701"/>
                </a:cubicBezTo>
                <a:cubicBezTo>
                  <a:pt x="57956" y="1180624"/>
                  <a:pt x="42716" y="1328261"/>
                  <a:pt x="49384" y="1474946"/>
                </a:cubicBezTo>
                <a:lnTo>
                  <a:pt x="16999" y="1477804"/>
                </a:lnTo>
                <a:close/>
              </a:path>
            </a:pathLst>
          </a:custGeom>
          <a:solidFill>
            <a:srgbClr val="07a398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4" name="CustomShape 4"/>
          <p:cNvSpPr/>
          <p:nvPr/>
        </p:nvSpPr>
        <p:spPr>
          <a:xfrm rot="20187600">
            <a:off x="3293280" y="1984680"/>
            <a:ext cx="155160" cy="310680"/>
          </a:xfrm>
          <a:custGeom>
            <a:avLst/>
            <a:gdLst/>
            <a:ahLst/>
            <a:rect l="l" t="t" r="r" b="b"/>
            <a:pathLst>
              <a:path w="628650" h="1257300">
                <a:moveTo>
                  <a:pt x="576739" y="1249204"/>
                </a:moveTo>
                <a:cubicBezTo>
                  <a:pt x="580549" y="1132046"/>
                  <a:pt x="573881" y="1014889"/>
                  <a:pt x="556736" y="900589"/>
                </a:cubicBezTo>
                <a:cubicBezTo>
                  <a:pt x="539591" y="786289"/>
                  <a:pt x="511969" y="672941"/>
                  <a:pt x="468154" y="569119"/>
                </a:cubicBezTo>
                <a:cubicBezTo>
                  <a:pt x="424339" y="465296"/>
                  <a:pt x="364331" y="369094"/>
                  <a:pt x="285274" y="296704"/>
                </a:cubicBezTo>
                <a:cubicBezTo>
                  <a:pt x="246221" y="260509"/>
                  <a:pt x="202406" y="229076"/>
                  <a:pt x="155734" y="205264"/>
                </a:cubicBezTo>
                <a:cubicBezTo>
                  <a:pt x="108109" y="181451"/>
                  <a:pt x="58579" y="164306"/>
                  <a:pt x="7144" y="152876"/>
                </a:cubicBezTo>
                <a:lnTo>
                  <a:pt x="46196" y="7144"/>
                </a:lnTo>
                <a:cubicBezTo>
                  <a:pt x="108109" y="27146"/>
                  <a:pt x="168116" y="53816"/>
                  <a:pt x="223361" y="88106"/>
                </a:cubicBezTo>
                <a:cubicBezTo>
                  <a:pt x="278606" y="122396"/>
                  <a:pt x="328136" y="165259"/>
                  <a:pt x="371951" y="212884"/>
                </a:cubicBezTo>
                <a:cubicBezTo>
                  <a:pt x="414814" y="260509"/>
                  <a:pt x="451961" y="312896"/>
                  <a:pt x="481489" y="368141"/>
                </a:cubicBezTo>
                <a:cubicBezTo>
                  <a:pt x="511016" y="423386"/>
                  <a:pt x="534829" y="480536"/>
                  <a:pt x="553879" y="539591"/>
                </a:cubicBezTo>
                <a:cubicBezTo>
                  <a:pt x="591979" y="656749"/>
                  <a:pt x="610076" y="776764"/>
                  <a:pt x="617696" y="896779"/>
                </a:cubicBezTo>
                <a:cubicBezTo>
                  <a:pt x="625316" y="1016794"/>
                  <a:pt x="621506" y="1135856"/>
                  <a:pt x="607219" y="1253966"/>
                </a:cubicBezTo>
                <a:lnTo>
                  <a:pt x="576739" y="1249204"/>
                </a:lnTo>
                <a:close/>
              </a:path>
            </a:pathLst>
          </a:custGeom>
          <a:solidFill>
            <a:srgbClr val="07a398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5" name="CustomShape 5"/>
          <p:cNvSpPr/>
          <p:nvPr/>
        </p:nvSpPr>
        <p:spPr>
          <a:xfrm rot="20187600">
            <a:off x="3124440" y="2223360"/>
            <a:ext cx="767880" cy="124920"/>
          </a:xfrm>
          <a:prstGeom prst="rect">
            <a:avLst/>
          </a:prstGeom>
          <a:solidFill>
            <a:srgbClr val="07a398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6" name="CustomShape 6"/>
          <p:cNvSpPr/>
          <p:nvPr/>
        </p:nvSpPr>
        <p:spPr>
          <a:xfrm rot="20187600">
            <a:off x="3276360" y="2324160"/>
            <a:ext cx="699120" cy="462960"/>
          </a:xfrm>
          <a:prstGeom prst="rect">
            <a:avLst/>
          </a:prstGeom>
          <a:solidFill>
            <a:srgbClr val="07a398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7" name="CustomShape 7"/>
          <p:cNvSpPr/>
          <p:nvPr/>
        </p:nvSpPr>
        <p:spPr>
          <a:xfrm rot="20187600">
            <a:off x="3186360" y="2342880"/>
            <a:ext cx="699120" cy="14040"/>
          </a:xfrm>
          <a:prstGeom prst="rect">
            <a:avLst/>
          </a:prstGeom>
          <a:solidFill>
            <a:srgbClr val="03514c">
              <a:alpha val="46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8" name="CustomShape 8"/>
          <p:cNvSpPr/>
          <p:nvPr/>
        </p:nvSpPr>
        <p:spPr>
          <a:xfrm rot="1153200">
            <a:off x="765720" y="1934640"/>
            <a:ext cx="1342440" cy="1515960"/>
          </a:xfrm>
          <a:custGeom>
            <a:avLst/>
            <a:gdLst/>
            <a:ahLst/>
            <a:rect l="l" t="t" r="r" b="b"/>
            <a:pathLst>
              <a:path w="2136567" h="2605825">
                <a:moveTo>
                  <a:pt x="838696" y="0"/>
                </a:moveTo>
                <a:lnTo>
                  <a:pt x="1" y="608422"/>
                </a:lnTo>
                <a:lnTo>
                  <a:pt x="1611063" y="2605825"/>
                </a:lnTo>
                <a:lnTo>
                  <a:pt x="2136567" y="1614415"/>
                </a:lnTo>
                <a:lnTo>
                  <a:pt x="838696" y="0"/>
                </a:lnTo>
                <a:close/>
              </a:path>
            </a:pathLst>
          </a:custGeom>
          <a:gradFill>
            <a:gsLst>
              <a:gs pos="0">
                <a:srgbClr val="5cf8ed"/>
              </a:gs>
              <a:gs pos="50000">
                <a:srgbClr val="5cf8ed"/>
              </a:gs>
              <a:gs pos="100000">
                <a:srgbClr val="5cf8ed"/>
              </a:gs>
            </a:gsLst>
            <a:lin ang="5400000"/>
          </a:gra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9" name="CustomShape 9"/>
          <p:cNvSpPr/>
          <p:nvPr/>
        </p:nvSpPr>
        <p:spPr>
          <a:xfrm rot="1153200">
            <a:off x="494280" y="2151360"/>
            <a:ext cx="831600" cy="1316160"/>
          </a:xfrm>
          <a:custGeom>
            <a:avLst/>
            <a:gdLst/>
            <a:ahLst/>
            <a:rect l="l" t="t" r="r" b="b"/>
            <a:pathLst>
              <a:path w="1323975" h="2262036">
                <a:moveTo>
                  <a:pt x="284163" y="0"/>
                </a:moveTo>
                <a:lnTo>
                  <a:pt x="0" y="117475"/>
                </a:lnTo>
                <a:lnTo>
                  <a:pt x="1157371" y="2262036"/>
                </a:lnTo>
                <a:lnTo>
                  <a:pt x="1323975" y="1727199"/>
                </a:lnTo>
                <a:lnTo>
                  <a:pt x="284163" y="0"/>
                </a:lnTo>
                <a:close/>
              </a:path>
            </a:pathLst>
          </a:custGeom>
          <a:solidFill>
            <a:srgbClr val="057a72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0" name="CustomShape 10"/>
          <p:cNvSpPr/>
          <p:nvPr/>
        </p:nvSpPr>
        <p:spPr>
          <a:xfrm rot="1153200">
            <a:off x="1022040" y="3304440"/>
            <a:ext cx="499320" cy="328320"/>
          </a:xfrm>
          <a:custGeom>
            <a:avLst/>
            <a:gdLst/>
            <a:ahLst/>
            <a:rect l="l" t="t" r="r" b="b"/>
            <a:pathLst>
              <a:path w="795241" h="565027">
                <a:moveTo>
                  <a:pt x="795241" y="230187"/>
                </a:moveTo>
                <a:lnTo>
                  <a:pt x="0" y="565027"/>
                </a:lnTo>
                <a:lnTo>
                  <a:pt x="153890" y="0"/>
                </a:lnTo>
                <a:lnTo>
                  <a:pt x="795241" y="230187"/>
                </a:lnTo>
                <a:close/>
              </a:path>
            </a:pathLst>
          </a:custGeom>
          <a:gradFill>
            <a:gsLst>
              <a:gs pos="0">
                <a:srgbClr val="1bf5e6"/>
              </a:gs>
              <a:gs pos="50000">
                <a:srgbClr val="1bf5e6"/>
              </a:gs>
              <a:gs pos="100000">
                <a:srgbClr val="1bf5e6"/>
              </a:gs>
            </a:gsLst>
            <a:lin ang="5400000"/>
          </a:gra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1" name="CustomShape 11"/>
          <p:cNvSpPr/>
          <p:nvPr/>
        </p:nvSpPr>
        <p:spPr>
          <a:xfrm rot="1153200">
            <a:off x="694080" y="2208960"/>
            <a:ext cx="1035000" cy="1169280"/>
          </a:xfrm>
          <a:custGeom>
            <a:avLst/>
            <a:gdLst/>
            <a:ahLst/>
            <a:rect l="l" t="t" r="r" b="b"/>
            <a:pathLst>
              <a:path w="1647675" h="2009776">
                <a:moveTo>
                  <a:pt x="1647675" y="2009776"/>
                </a:moveTo>
                <a:lnTo>
                  <a:pt x="1019025" y="1785937"/>
                </a:lnTo>
                <a:cubicBezTo>
                  <a:pt x="707925" y="1234546"/>
                  <a:pt x="330150" y="621242"/>
                  <a:pt x="0" y="74614"/>
                </a:cubicBezTo>
                <a:lnTo>
                  <a:pt x="22076" y="0"/>
                </a:lnTo>
                <a:lnTo>
                  <a:pt x="1647675" y="2009776"/>
                </a:lnTo>
                <a:close/>
              </a:path>
            </a:pathLst>
          </a:custGeom>
          <a:gradFill>
            <a:gsLst>
              <a:gs pos="0">
                <a:srgbClr val="05726a"/>
              </a:gs>
              <a:gs pos="50000">
                <a:srgbClr val="05726a"/>
              </a:gs>
              <a:gs pos="100000">
                <a:srgbClr val="05726a"/>
              </a:gs>
            </a:gsLst>
            <a:lin ang="5400000"/>
          </a:gra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2" name="CustomShape 12"/>
          <p:cNvSpPr/>
          <p:nvPr/>
        </p:nvSpPr>
        <p:spPr>
          <a:xfrm rot="11277600">
            <a:off x="1146960" y="2059920"/>
            <a:ext cx="622800" cy="714240"/>
          </a:xfrm>
          <a:custGeom>
            <a:avLst/>
            <a:gdLst/>
            <a:ahLst/>
            <a:rect l="l" t="t" r="r" b="b"/>
            <a:pathLst>
              <a:path w="770845" h="972157">
                <a:moveTo>
                  <a:pt x="419361" y="972157"/>
                </a:moveTo>
                <a:cubicBezTo>
                  <a:pt x="121187" y="525558"/>
                  <a:pt x="-91916" y="119001"/>
                  <a:pt x="39747" y="40062"/>
                </a:cubicBezTo>
                <a:cubicBezTo>
                  <a:pt x="154412" y="-211965"/>
                  <a:pt x="749310" y="808389"/>
                  <a:pt x="770845" y="786854"/>
                </a:cubicBezTo>
              </a:path>
            </a:pathLst>
          </a:custGeom>
          <a:noFill/>
          <a:ln w="38160">
            <a:solidFill>
              <a:srgbClr val="057a72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83" name="CustomShape 13"/>
          <p:cNvSpPr/>
          <p:nvPr/>
        </p:nvSpPr>
        <p:spPr>
          <a:xfrm rot="19740600">
            <a:off x="1135800" y="3692520"/>
            <a:ext cx="791280" cy="393480"/>
          </a:xfrm>
          <a:custGeom>
            <a:avLst/>
            <a:gdLst/>
            <a:ahLst/>
            <a:rect l="l" t="t" r="r" b="b"/>
            <a:pathLst>
              <a:path w="1743075" h="866775">
                <a:moveTo>
                  <a:pt x="1677443" y="330518"/>
                </a:moveTo>
                <a:cubicBezTo>
                  <a:pt x="1617435" y="242888"/>
                  <a:pt x="1528853" y="193357"/>
                  <a:pt x="1438365" y="142875"/>
                </a:cubicBezTo>
                <a:cubicBezTo>
                  <a:pt x="1335495" y="220028"/>
                  <a:pt x="1230720" y="311468"/>
                  <a:pt x="1195478" y="384810"/>
                </a:cubicBezTo>
                <a:cubicBezTo>
                  <a:pt x="1193573" y="389572"/>
                  <a:pt x="1185953" y="387668"/>
                  <a:pt x="1186905" y="381953"/>
                </a:cubicBezTo>
                <a:cubicBezTo>
                  <a:pt x="1198335" y="310515"/>
                  <a:pt x="1270725" y="200025"/>
                  <a:pt x="1350735" y="97155"/>
                </a:cubicBezTo>
                <a:cubicBezTo>
                  <a:pt x="1316445" y="80963"/>
                  <a:pt x="1279298" y="66675"/>
                  <a:pt x="1239293" y="55245"/>
                </a:cubicBezTo>
                <a:cubicBezTo>
                  <a:pt x="1119278" y="140018"/>
                  <a:pt x="965925" y="260032"/>
                  <a:pt x="922110" y="351472"/>
                </a:cubicBezTo>
                <a:cubicBezTo>
                  <a:pt x="920205" y="356235"/>
                  <a:pt x="912585" y="354330"/>
                  <a:pt x="913538" y="348615"/>
                </a:cubicBezTo>
                <a:cubicBezTo>
                  <a:pt x="926873" y="267653"/>
                  <a:pt x="1018313" y="137160"/>
                  <a:pt x="1108800" y="23813"/>
                </a:cubicBezTo>
                <a:cubicBezTo>
                  <a:pt x="1072605" y="17145"/>
                  <a:pt x="1035458" y="12382"/>
                  <a:pt x="997358" y="8572"/>
                </a:cubicBezTo>
                <a:cubicBezTo>
                  <a:pt x="875438" y="89535"/>
                  <a:pt x="664935" y="240982"/>
                  <a:pt x="612548" y="350520"/>
                </a:cubicBezTo>
                <a:cubicBezTo>
                  <a:pt x="610643" y="355282"/>
                  <a:pt x="603023" y="353378"/>
                  <a:pt x="603975" y="347663"/>
                </a:cubicBezTo>
                <a:cubicBezTo>
                  <a:pt x="618263" y="260985"/>
                  <a:pt x="721133" y="118110"/>
                  <a:pt x="818288" y="0"/>
                </a:cubicBezTo>
                <a:cubicBezTo>
                  <a:pt x="794475" y="953"/>
                  <a:pt x="772568" y="3810"/>
                  <a:pt x="746850" y="7620"/>
                </a:cubicBezTo>
                <a:cubicBezTo>
                  <a:pt x="729705" y="9525"/>
                  <a:pt x="712560" y="11430"/>
                  <a:pt x="696368" y="13335"/>
                </a:cubicBezTo>
                <a:cubicBezTo>
                  <a:pt x="573495" y="95250"/>
                  <a:pt x="370613" y="242888"/>
                  <a:pt x="319178" y="350520"/>
                </a:cubicBezTo>
                <a:cubicBezTo>
                  <a:pt x="317273" y="355282"/>
                  <a:pt x="309653" y="353378"/>
                  <a:pt x="310605" y="347663"/>
                </a:cubicBezTo>
                <a:cubicBezTo>
                  <a:pt x="322035" y="276225"/>
                  <a:pt x="395378" y="165735"/>
                  <a:pt x="474435" y="62865"/>
                </a:cubicBezTo>
                <a:cubicBezTo>
                  <a:pt x="421095" y="80963"/>
                  <a:pt x="372518" y="102870"/>
                  <a:pt x="329655" y="126682"/>
                </a:cubicBezTo>
                <a:cubicBezTo>
                  <a:pt x="292508" y="145732"/>
                  <a:pt x="256313" y="167640"/>
                  <a:pt x="222975" y="192405"/>
                </a:cubicBezTo>
                <a:cubicBezTo>
                  <a:pt x="135345" y="258128"/>
                  <a:pt x="60098" y="316230"/>
                  <a:pt x="21045" y="421957"/>
                </a:cubicBezTo>
                <a:cubicBezTo>
                  <a:pt x="-29437" y="559118"/>
                  <a:pt x="11520" y="674370"/>
                  <a:pt x="137250" y="749618"/>
                </a:cubicBezTo>
                <a:cubicBezTo>
                  <a:pt x="189638" y="781050"/>
                  <a:pt x="246788" y="802005"/>
                  <a:pt x="305843" y="816293"/>
                </a:cubicBezTo>
                <a:cubicBezTo>
                  <a:pt x="576353" y="881063"/>
                  <a:pt x="860198" y="876300"/>
                  <a:pt x="1135470" y="860107"/>
                </a:cubicBezTo>
                <a:cubicBezTo>
                  <a:pt x="1271678" y="852488"/>
                  <a:pt x="1416458" y="834390"/>
                  <a:pt x="1544093" y="781050"/>
                </a:cubicBezTo>
                <a:cubicBezTo>
                  <a:pt x="1753643" y="695325"/>
                  <a:pt x="1805078" y="516255"/>
                  <a:pt x="1677443" y="330518"/>
                </a:cubicBezTo>
                <a:close/>
              </a:path>
            </a:pathLst>
          </a:custGeom>
          <a:solidFill>
            <a:srgbClr val="ffc864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4" name="CustomShape 14"/>
          <p:cNvSpPr/>
          <p:nvPr/>
        </p:nvSpPr>
        <p:spPr>
          <a:xfrm rot="2350200">
            <a:off x="1878840" y="3007800"/>
            <a:ext cx="712440" cy="574920"/>
          </a:xfrm>
          <a:custGeom>
            <a:avLst/>
            <a:gdLst/>
            <a:ah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rgbClr val="0680c3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5" name="CustomShape 15"/>
          <p:cNvSpPr/>
          <p:nvPr/>
        </p:nvSpPr>
        <p:spPr>
          <a:xfrm rot="3147000">
            <a:off x="721080" y="969480"/>
            <a:ext cx="1086840" cy="429480"/>
          </a:xfrm>
          <a:custGeom>
            <a:avLst/>
            <a:gdLst/>
            <a:ahLst/>
            <a:rect l="l" t="t" r="r" b="b"/>
            <a:pathLst>
              <a:path w="3086104" h="1219660">
                <a:moveTo>
                  <a:pt x="1971970" y="28"/>
                </a:moveTo>
                <a:cubicBezTo>
                  <a:pt x="1982557" y="-3496"/>
                  <a:pt x="2179161" y="327466"/>
                  <a:pt x="2520756" y="334766"/>
                </a:cubicBezTo>
                <a:cubicBezTo>
                  <a:pt x="2694553" y="338480"/>
                  <a:pt x="3000813" y="171416"/>
                  <a:pt x="3000813" y="171416"/>
                </a:cubicBezTo>
                <a:cubicBezTo>
                  <a:pt x="3000813" y="171416"/>
                  <a:pt x="3088980" y="341291"/>
                  <a:pt x="3079692" y="734316"/>
                </a:cubicBezTo>
                <a:lnTo>
                  <a:pt x="3074395" y="812798"/>
                </a:lnTo>
                <a:lnTo>
                  <a:pt x="3082575" y="812706"/>
                </a:lnTo>
                <a:cubicBezTo>
                  <a:pt x="3082575" y="812706"/>
                  <a:pt x="3096691" y="899881"/>
                  <a:pt x="3068459" y="1028901"/>
                </a:cubicBezTo>
                <a:lnTo>
                  <a:pt x="3061713" y="1026218"/>
                </a:lnTo>
                <a:lnTo>
                  <a:pt x="2993977" y="1049052"/>
                </a:lnTo>
                <a:cubicBezTo>
                  <a:pt x="2960462" y="1177132"/>
                  <a:pt x="2782345" y="1166497"/>
                  <a:pt x="2730706" y="1166497"/>
                </a:cubicBezTo>
                <a:cubicBezTo>
                  <a:pt x="2048071" y="1166497"/>
                  <a:pt x="1524926" y="1219660"/>
                  <a:pt x="842291" y="1219660"/>
                </a:cubicBezTo>
                <a:cubicBezTo>
                  <a:pt x="391002" y="1219660"/>
                  <a:pt x="182460" y="1137928"/>
                  <a:pt x="89517" y="1076628"/>
                </a:cubicBezTo>
                <a:lnTo>
                  <a:pt x="52962" y="1048082"/>
                </a:lnTo>
                <a:lnTo>
                  <a:pt x="18574" y="1023624"/>
                </a:lnTo>
                <a:cubicBezTo>
                  <a:pt x="18574" y="1023624"/>
                  <a:pt x="-66126" y="671267"/>
                  <a:pt x="126214" y="627222"/>
                </a:cubicBezTo>
                <a:cubicBezTo>
                  <a:pt x="320318" y="581416"/>
                  <a:pt x="502071" y="662458"/>
                  <a:pt x="1013800" y="442235"/>
                </a:cubicBezTo>
                <a:cubicBezTo>
                  <a:pt x="1244961" y="341814"/>
                  <a:pt x="1546705" y="190300"/>
                  <a:pt x="1971970" y="28"/>
                </a:cubicBezTo>
                <a:close/>
              </a:path>
            </a:pathLst>
          </a:custGeom>
          <a:solidFill>
            <a:srgbClr val="07a39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6" name="CustomShape 16"/>
          <p:cNvSpPr/>
          <p:nvPr/>
        </p:nvSpPr>
        <p:spPr>
          <a:xfrm rot="3147000">
            <a:off x="1433880" y="1119960"/>
            <a:ext cx="45720" cy="49680"/>
          </a:xfrm>
          <a:custGeom>
            <a:avLst/>
            <a:gdLst/>
            <a:ahLst/>
            <a:rect l="l" t="t" r="r" b="b"/>
            <a:pathLst>
              <a:path w="72" h="81">
                <a:moveTo>
                  <a:pt x="27" y="70"/>
                </a:moveTo>
                <a:cubicBezTo>
                  <a:pt x="33" y="79"/>
                  <a:pt x="46" y="81"/>
                  <a:pt x="56" y="76"/>
                </a:cubicBezTo>
                <a:cubicBezTo>
                  <a:pt x="67" y="70"/>
                  <a:pt x="72" y="58"/>
                  <a:pt x="67" y="49"/>
                </a:cubicBezTo>
                <a:lnTo>
                  <a:pt x="44" y="11"/>
                </a:lnTo>
                <a:cubicBezTo>
                  <a:pt x="39" y="2"/>
                  <a:pt x="26" y="0"/>
                  <a:pt x="15" y="6"/>
                </a:cubicBezTo>
                <a:cubicBezTo>
                  <a:pt x="4" y="12"/>
                  <a:pt x="0" y="23"/>
                  <a:pt x="5" y="32"/>
                </a:cubicBezTo>
                <a:lnTo>
                  <a:pt x="27" y="70"/>
                </a:lnTo>
              </a:path>
            </a:pathLst>
          </a:cu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87" name="CustomShape 17"/>
          <p:cNvSpPr/>
          <p:nvPr/>
        </p:nvSpPr>
        <p:spPr>
          <a:xfrm rot="3147000">
            <a:off x="1383840" y="1092960"/>
            <a:ext cx="45720" cy="49680"/>
          </a:xfrm>
          <a:custGeom>
            <a:avLst/>
            <a:gdLst/>
            <a:ahLst/>
            <a:rect l="l" t="t" r="r" b="b"/>
            <a:pathLst>
              <a:path w="73" h="82">
                <a:moveTo>
                  <a:pt x="28" y="71"/>
                </a:moveTo>
                <a:cubicBezTo>
                  <a:pt x="33" y="79"/>
                  <a:pt x="46" y="82"/>
                  <a:pt x="57" y="76"/>
                </a:cubicBezTo>
                <a:cubicBezTo>
                  <a:pt x="68" y="70"/>
                  <a:pt x="73" y="58"/>
                  <a:pt x="68" y="49"/>
                </a:cubicBezTo>
                <a:lnTo>
                  <a:pt x="45" y="11"/>
                </a:lnTo>
                <a:cubicBezTo>
                  <a:pt x="40" y="2"/>
                  <a:pt x="27" y="0"/>
                  <a:pt x="16" y="6"/>
                </a:cubicBezTo>
                <a:cubicBezTo>
                  <a:pt x="5" y="12"/>
                  <a:pt x="0" y="24"/>
                  <a:pt x="6" y="32"/>
                </a:cubicBezTo>
                <a:lnTo>
                  <a:pt x="28" y="71"/>
                </a:lnTo>
                <a:close/>
              </a:path>
            </a:pathLst>
          </a:cu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88" name="CustomShape 18"/>
          <p:cNvSpPr/>
          <p:nvPr/>
        </p:nvSpPr>
        <p:spPr>
          <a:xfrm rot="3147000">
            <a:off x="1333800" y="1064520"/>
            <a:ext cx="43920" cy="51480"/>
          </a:xfrm>
          <a:custGeom>
            <a:avLst/>
            <a:gdLst/>
            <a:ahLst/>
            <a:rect l="l" t="t" r="r" b="b"/>
            <a:pathLst>
              <a:path w="73" h="82">
                <a:moveTo>
                  <a:pt x="28" y="71"/>
                </a:moveTo>
                <a:cubicBezTo>
                  <a:pt x="33" y="80"/>
                  <a:pt x="46" y="82"/>
                  <a:pt x="57" y="76"/>
                </a:cubicBezTo>
                <a:cubicBezTo>
                  <a:pt x="68" y="70"/>
                  <a:pt x="73" y="58"/>
                  <a:pt x="68" y="49"/>
                </a:cubicBezTo>
                <a:lnTo>
                  <a:pt x="45" y="11"/>
                </a:lnTo>
                <a:cubicBezTo>
                  <a:pt x="40" y="2"/>
                  <a:pt x="27" y="0"/>
                  <a:pt x="16" y="6"/>
                </a:cubicBezTo>
                <a:cubicBezTo>
                  <a:pt x="5" y="12"/>
                  <a:pt x="0" y="24"/>
                  <a:pt x="6" y="33"/>
                </a:cubicBezTo>
                <a:lnTo>
                  <a:pt x="28" y="71"/>
                </a:lnTo>
              </a:path>
            </a:pathLst>
          </a:cu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89" name="CustomShape 19"/>
          <p:cNvSpPr/>
          <p:nvPr/>
        </p:nvSpPr>
        <p:spPr>
          <a:xfrm rot="3147000">
            <a:off x="1283040" y="1038960"/>
            <a:ext cx="43920" cy="49680"/>
          </a:xfrm>
          <a:custGeom>
            <a:avLst/>
            <a:gdLst/>
            <a:ahLst/>
            <a:rect l="l" t="t" r="r" b="b"/>
            <a:pathLst>
              <a:path w="73" h="82">
                <a:moveTo>
                  <a:pt x="28" y="71"/>
                </a:moveTo>
                <a:cubicBezTo>
                  <a:pt x="33" y="80"/>
                  <a:pt x="46" y="82"/>
                  <a:pt x="57" y="76"/>
                </a:cubicBezTo>
                <a:cubicBezTo>
                  <a:pt x="68" y="70"/>
                  <a:pt x="73" y="58"/>
                  <a:pt x="67" y="50"/>
                </a:cubicBezTo>
                <a:lnTo>
                  <a:pt x="45" y="11"/>
                </a:lnTo>
                <a:cubicBezTo>
                  <a:pt x="40" y="3"/>
                  <a:pt x="27" y="0"/>
                  <a:pt x="16" y="6"/>
                </a:cubicBezTo>
                <a:cubicBezTo>
                  <a:pt x="5" y="12"/>
                  <a:pt x="0" y="24"/>
                  <a:pt x="5" y="33"/>
                </a:cubicBezTo>
                <a:lnTo>
                  <a:pt x="28" y="71"/>
                </a:lnTo>
              </a:path>
            </a:pathLst>
          </a:cu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90" name="CustomShape 20"/>
          <p:cNvSpPr/>
          <p:nvPr/>
        </p:nvSpPr>
        <p:spPr>
          <a:xfrm rot="3147000">
            <a:off x="1026360" y="1157760"/>
            <a:ext cx="759240" cy="145440"/>
          </a:xfrm>
          <a:custGeom>
            <a:avLst/>
            <a:gdLst/>
            <a:ahLst/>
            <a:rect l="l" t="t" r="r" b="b"/>
            <a:pathLst>
              <a:path w="2155824" h="414169">
                <a:moveTo>
                  <a:pt x="1173981" y="0"/>
                </a:moveTo>
                <a:cubicBezTo>
                  <a:pt x="1181032" y="8809"/>
                  <a:pt x="1189846" y="17617"/>
                  <a:pt x="1198659" y="26426"/>
                </a:cubicBezTo>
                <a:cubicBezTo>
                  <a:pt x="1177506" y="35234"/>
                  <a:pt x="1154591" y="45804"/>
                  <a:pt x="1128150" y="56375"/>
                </a:cubicBezTo>
                <a:cubicBezTo>
                  <a:pt x="1179269" y="118035"/>
                  <a:pt x="1369644" y="322393"/>
                  <a:pt x="1685174" y="322393"/>
                </a:cubicBezTo>
                <a:cubicBezTo>
                  <a:pt x="1699276" y="322393"/>
                  <a:pt x="1713378" y="322393"/>
                  <a:pt x="1727480" y="320631"/>
                </a:cubicBezTo>
                <a:cubicBezTo>
                  <a:pt x="1933720" y="308299"/>
                  <a:pt x="2051823" y="244878"/>
                  <a:pt x="2115281" y="192026"/>
                </a:cubicBezTo>
                <a:cubicBezTo>
                  <a:pt x="2127620" y="183218"/>
                  <a:pt x="2138197" y="172648"/>
                  <a:pt x="2147010" y="163839"/>
                </a:cubicBezTo>
                <a:cubicBezTo>
                  <a:pt x="2150536" y="177933"/>
                  <a:pt x="2154061" y="192026"/>
                  <a:pt x="2155824" y="206120"/>
                </a:cubicBezTo>
                <a:cubicBezTo>
                  <a:pt x="2083552" y="271303"/>
                  <a:pt x="1954872" y="343533"/>
                  <a:pt x="1729242" y="355865"/>
                </a:cubicBezTo>
                <a:cubicBezTo>
                  <a:pt x="1715140" y="357627"/>
                  <a:pt x="1699276" y="357627"/>
                  <a:pt x="1685174" y="357627"/>
                </a:cubicBezTo>
                <a:cubicBezTo>
                  <a:pt x="1341441" y="357627"/>
                  <a:pt x="1136964" y="126843"/>
                  <a:pt x="1094658" y="70468"/>
                </a:cubicBezTo>
                <a:cubicBezTo>
                  <a:pt x="992420" y="112749"/>
                  <a:pt x="867265" y="163839"/>
                  <a:pt x="738586" y="213167"/>
                </a:cubicBezTo>
                <a:cubicBezTo>
                  <a:pt x="386039" y="350580"/>
                  <a:pt x="216816" y="396385"/>
                  <a:pt x="132205" y="406955"/>
                </a:cubicBezTo>
                <a:lnTo>
                  <a:pt x="131113" y="414169"/>
                </a:lnTo>
                <a:lnTo>
                  <a:pt x="94143" y="414169"/>
                </a:lnTo>
                <a:lnTo>
                  <a:pt x="95188" y="408717"/>
                </a:lnTo>
                <a:cubicBezTo>
                  <a:pt x="75798" y="408717"/>
                  <a:pt x="63459" y="405193"/>
                  <a:pt x="54645" y="401670"/>
                </a:cubicBezTo>
                <a:cubicBezTo>
                  <a:pt x="35255" y="391100"/>
                  <a:pt x="17628" y="380529"/>
                  <a:pt x="0" y="369959"/>
                </a:cubicBezTo>
                <a:cubicBezTo>
                  <a:pt x="14102" y="364674"/>
                  <a:pt x="28204" y="359389"/>
                  <a:pt x="42306" y="354104"/>
                </a:cubicBezTo>
                <a:cubicBezTo>
                  <a:pt x="52882" y="359389"/>
                  <a:pt x="61696" y="364674"/>
                  <a:pt x="72272" y="369959"/>
                </a:cubicBezTo>
                <a:cubicBezTo>
                  <a:pt x="77560" y="373482"/>
                  <a:pt x="86374" y="373482"/>
                  <a:pt x="98713" y="373482"/>
                </a:cubicBezTo>
                <a:cubicBezTo>
                  <a:pt x="239732" y="373482"/>
                  <a:pt x="777366" y="167362"/>
                  <a:pt x="117398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1" name="CustomShape 21"/>
          <p:cNvSpPr/>
          <p:nvPr/>
        </p:nvSpPr>
        <p:spPr>
          <a:xfrm rot="3147000">
            <a:off x="1272240" y="1406520"/>
            <a:ext cx="311400" cy="220680"/>
          </a:xfrm>
          <a:custGeom>
            <a:avLst/>
            <a:gdLst/>
            <a:ahLst/>
            <a:rect l="l" t="t" r="r" b="b"/>
            <a:pathLst>
              <a:path w="501" h="356">
                <a:moveTo>
                  <a:pt x="0" y="356"/>
                </a:moveTo>
                <a:cubicBezTo>
                  <a:pt x="180" y="112"/>
                  <a:pt x="393" y="28"/>
                  <a:pt x="498" y="0"/>
                </a:cubicBezTo>
                <a:cubicBezTo>
                  <a:pt x="499" y="6"/>
                  <a:pt x="500" y="13"/>
                  <a:pt x="501" y="19"/>
                </a:cubicBezTo>
                <a:cubicBezTo>
                  <a:pt x="468" y="28"/>
                  <a:pt x="424" y="43"/>
                  <a:pt x="374" y="67"/>
                </a:cubicBezTo>
                <a:cubicBezTo>
                  <a:pt x="281" y="111"/>
                  <a:pt x="148" y="195"/>
                  <a:pt x="29" y="352"/>
                </a:cubicBezTo>
                <a:lnTo>
                  <a:pt x="0" y="356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2" name="CustomShape 22"/>
          <p:cNvSpPr/>
          <p:nvPr/>
        </p:nvSpPr>
        <p:spPr>
          <a:xfrm flipH="1" rot="4443000">
            <a:off x="641520" y="1001160"/>
            <a:ext cx="1042920" cy="500760"/>
          </a:xfrm>
          <a:custGeom>
            <a:avLst/>
            <a:gdLst/>
            <a:ahLst/>
            <a:rect l="l" t="t" r="r" b="b"/>
            <a:pathLst>
              <a:path w="10358" h="10492">
                <a:moveTo>
                  <a:pt x="321" y="0"/>
                </a:moveTo>
                <a:cubicBezTo>
                  <a:pt x="321" y="0"/>
                  <a:pt x="-383" y="1663"/>
                  <a:pt x="296" y="2973"/>
                </a:cubicBezTo>
                <a:cubicBezTo>
                  <a:pt x="975" y="4283"/>
                  <a:pt x="2929" y="6609"/>
                  <a:pt x="4393" y="7862"/>
                </a:cubicBezTo>
                <a:cubicBezTo>
                  <a:pt x="5857" y="9115"/>
                  <a:pt x="8103" y="10432"/>
                  <a:pt x="9082" y="10491"/>
                </a:cubicBezTo>
                <a:cubicBezTo>
                  <a:pt x="10061" y="10550"/>
                  <a:pt x="10579" y="8475"/>
                  <a:pt x="10268" y="8215"/>
                </a:cubicBezTo>
                <a:cubicBezTo>
                  <a:pt x="9957" y="7955"/>
                  <a:pt x="10270" y="11180"/>
                  <a:pt x="7215" y="8932"/>
                </a:cubicBezTo>
                <a:cubicBezTo>
                  <a:pt x="5567" y="7624"/>
                  <a:pt x="4658" y="6417"/>
                  <a:pt x="4604" y="6292"/>
                </a:cubicBezTo>
                <a:cubicBezTo>
                  <a:pt x="4544" y="6171"/>
                  <a:pt x="3104" y="4965"/>
                  <a:pt x="2390" y="3916"/>
                </a:cubicBezTo>
                <a:cubicBezTo>
                  <a:pt x="1676" y="2867"/>
                  <a:pt x="1632" y="2841"/>
                  <a:pt x="321" y="0"/>
                </a:cubicBezTo>
                <a:close/>
              </a:path>
            </a:pathLst>
          </a:custGeom>
          <a:solidFill>
            <a:srgbClr val="0680c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3" name="CustomShape 23"/>
          <p:cNvSpPr/>
          <p:nvPr/>
        </p:nvSpPr>
        <p:spPr>
          <a:xfrm rot="2967000">
            <a:off x="1670760" y="1445760"/>
            <a:ext cx="41040" cy="137520"/>
          </a:xfrm>
          <a:custGeom>
            <a:avLst/>
            <a:gdLst/>
            <a:ahLst/>
            <a:rect l="l" t="t" r="r" b="b"/>
            <a:pathLst>
              <a:path w="443458" h="1472813">
                <a:moveTo>
                  <a:pt x="283405" y="0"/>
                </a:moveTo>
                <a:cubicBezTo>
                  <a:pt x="371800" y="0"/>
                  <a:pt x="443458" y="71658"/>
                  <a:pt x="443458" y="160053"/>
                </a:cubicBezTo>
                <a:cubicBezTo>
                  <a:pt x="443458" y="182152"/>
                  <a:pt x="438980" y="203204"/>
                  <a:pt x="430880" y="222353"/>
                </a:cubicBezTo>
                <a:lnTo>
                  <a:pt x="426066" y="231223"/>
                </a:lnTo>
                <a:lnTo>
                  <a:pt x="426804" y="231650"/>
                </a:lnTo>
                <a:lnTo>
                  <a:pt x="375592" y="371571"/>
                </a:lnTo>
                <a:cubicBezTo>
                  <a:pt x="364379" y="407622"/>
                  <a:pt x="354458" y="444244"/>
                  <a:pt x="345886" y="481380"/>
                </a:cubicBezTo>
                <a:lnTo>
                  <a:pt x="327949" y="575039"/>
                </a:lnTo>
                <a:lnTo>
                  <a:pt x="327949" y="1311175"/>
                </a:lnTo>
                <a:lnTo>
                  <a:pt x="327949" y="1343505"/>
                </a:lnTo>
                <a:lnTo>
                  <a:pt x="321422" y="1343505"/>
                </a:lnTo>
                <a:lnTo>
                  <a:pt x="315247" y="1374092"/>
                </a:lnTo>
                <a:cubicBezTo>
                  <a:pt x="290709" y="1432106"/>
                  <a:pt x="233264" y="1472813"/>
                  <a:pt x="166311" y="1472813"/>
                </a:cubicBezTo>
                <a:cubicBezTo>
                  <a:pt x="99359" y="1472813"/>
                  <a:pt x="41914" y="1432106"/>
                  <a:pt x="17375" y="1374092"/>
                </a:cubicBezTo>
                <a:lnTo>
                  <a:pt x="11200" y="1343505"/>
                </a:lnTo>
                <a:lnTo>
                  <a:pt x="4676" y="1343505"/>
                </a:lnTo>
                <a:lnTo>
                  <a:pt x="4676" y="1311190"/>
                </a:lnTo>
                <a:lnTo>
                  <a:pt x="4673" y="1311175"/>
                </a:lnTo>
                <a:lnTo>
                  <a:pt x="4676" y="1311160"/>
                </a:lnTo>
                <a:lnTo>
                  <a:pt x="4676" y="604596"/>
                </a:lnTo>
                <a:lnTo>
                  <a:pt x="0" y="604596"/>
                </a:lnTo>
                <a:lnTo>
                  <a:pt x="4676" y="573958"/>
                </a:lnTo>
                <a:lnTo>
                  <a:pt x="4676" y="549178"/>
                </a:lnTo>
                <a:lnTo>
                  <a:pt x="8458" y="549178"/>
                </a:lnTo>
                <a:lnTo>
                  <a:pt x="22994" y="453934"/>
                </a:lnTo>
                <a:cubicBezTo>
                  <a:pt x="47723" y="333088"/>
                  <a:pt x="84194" y="216519"/>
                  <a:pt x="131163" y="105472"/>
                </a:cubicBezTo>
                <a:lnTo>
                  <a:pt x="147938" y="70649"/>
                </a:lnTo>
                <a:lnTo>
                  <a:pt x="149997" y="71837"/>
                </a:lnTo>
                <a:lnTo>
                  <a:pt x="150687" y="70566"/>
                </a:lnTo>
                <a:cubicBezTo>
                  <a:pt x="179450" y="27992"/>
                  <a:pt x="228159" y="0"/>
                  <a:pt x="283405" y="0"/>
                </a:cubicBezTo>
                <a:close/>
              </a:path>
            </a:pathLst>
          </a:custGeom>
          <a:solidFill>
            <a:srgbClr val="262626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4" name="CustomShape 24"/>
          <p:cNvSpPr/>
          <p:nvPr/>
        </p:nvSpPr>
        <p:spPr>
          <a:xfrm rot="3147000">
            <a:off x="740520" y="1093320"/>
            <a:ext cx="666000" cy="95400"/>
          </a:xfrm>
          <a:custGeom>
            <a:avLst/>
            <a:gdLst/>
            <a:ahLst/>
            <a:rect l="l" t="t" r="r" b="b"/>
            <a:pathLst>
              <a:path w="1193116" h="171164">
                <a:moveTo>
                  <a:pt x="0" y="0"/>
                </a:moveTo>
                <a:cubicBezTo>
                  <a:pt x="150052" y="175998"/>
                  <a:pt x="251304" y="159257"/>
                  <a:pt x="450157" y="170184"/>
                </a:cubicBezTo>
                <a:cubicBezTo>
                  <a:pt x="649010" y="181111"/>
                  <a:pt x="1048831" y="97786"/>
                  <a:pt x="1193116" y="65562"/>
                </a:cubicBezTo>
              </a:path>
            </a:pathLst>
          </a:custGeom>
          <a:noFill/>
          <a:ln w="12600">
            <a:solidFill>
              <a:srgbClr val="ffffff"/>
            </a:solidFill>
            <a:custDash>
              <a:ds d="300000" sp="100000"/>
            </a:custDash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95" name="CustomShape 25"/>
          <p:cNvSpPr/>
          <p:nvPr/>
        </p:nvSpPr>
        <p:spPr>
          <a:xfrm rot="21184200">
            <a:off x="3683160" y="1958400"/>
            <a:ext cx="732600" cy="132120"/>
          </a:xfrm>
          <a:custGeom>
            <a:avLst/>
            <a:gdLst/>
            <a:ahLst/>
            <a:rect l="l" t="t" r="r" b="b"/>
            <a:pathLst>
              <a:path w="2686050" h="485775">
                <a:moveTo>
                  <a:pt x="3906" y="45427"/>
                </a:moveTo>
                <a:cubicBezTo>
                  <a:pt x="202978" y="87337"/>
                  <a:pt x="385858" y="98767"/>
                  <a:pt x="587788" y="89242"/>
                </a:cubicBezTo>
                <a:cubicBezTo>
                  <a:pt x="738283" y="82575"/>
                  <a:pt x="859251" y="37807"/>
                  <a:pt x="1008793" y="24472"/>
                </a:cubicBezTo>
                <a:cubicBezTo>
                  <a:pt x="1285018" y="-1245"/>
                  <a:pt x="1562196" y="-13628"/>
                  <a:pt x="1840326" y="22567"/>
                </a:cubicBezTo>
                <a:cubicBezTo>
                  <a:pt x="2083213" y="54952"/>
                  <a:pt x="2298478" y="91147"/>
                  <a:pt x="2543271" y="80670"/>
                </a:cubicBezTo>
                <a:cubicBezTo>
                  <a:pt x="2600421" y="77812"/>
                  <a:pt x="2638521" y="70192"/>
                  <a:pt x="2690908" y="44475"/>
                </a:cubicBezTo>
                <a:cubicBezTo>
                  <a:pt x="2695671" y="139725"/>
                  <a:pt x="2697576" y="292125"/>
                  <a:pt x="2676621" y="385470"/>
                </a:cubicBezTo>
                <a:cubicBezTo>
                  <a:pt x="2660428" y="455955"/>
                  <a:pt x="2662333" y="470243"/>
                  <a:pt x="2589943" y="483577"/>
                </a:cubicBezTo>
                <a:cubicBezTo>
                  <a:pt x="2537556" y="493102"/>
                  <a:pt x="2485168" y="495007"/>
                  <a:pt x="2431828" y="495007"/>
                </a:cubicBezTo>
                <a:cubicBezTo>
                  <a:pt x="1686973" y="495007"/>
                  <a:pt x="999268" y="495007"/>
                  <a:pt x="254413" y="495007"/>
                </a:cubicBezTo>
                <a:cubicBezTo>
                  <a:pt x="202026" y="495007"/>
                  <a:pt x="167736" y="495007"/>
                  <a:pt x="115348" y="483577"/>
                </a:cubicBezTo>
                <a:cubicBezTo>
                  <a:pt x="42958" y="467385"/>
                  <a:pt x="23908" y="450240"/>
                  <a:pt x="11526" y="377850"/>
                </a:cubicBezTo>
                <a:cubicBezTo>
                  <a:pt x="-2762" y="287362"/>
                  <a:pt x="-1809" y="137820"/>
                  <a:pt x="3906" y="45427"/>
                </a:cubicBezTo>
                <a:close/>
              </a:path>
            </a:pathLst>
          </a:custGeom>
          <a:solidFill>
            <a:srgbClr val="3bf7e9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6" name="CustomShape 26"/>
          <p:cNvSpPr/>
          <p:nvPr/>
        </p:nvSpPr>
        <p:spPr>
          <a:xfrm rot="21184200">
            <a:off x="3598560" y="1343160"/>
            <a:ext cx="818640" cy="646920"/>
          </a:xfrm>
          <a:custGeom>
            <a:avLst/>
            <a:gdLst/>
            <a:ahLst/>
            <a:rect l="l" t="t" r="r" b="b"/>
            <a:pathLst>
              <a:path w="3000375" h="2371725">
                <a:moveTo>
                  <a:pt x="2877189" y="1405145"/>
                </a:moveTo>
                <a:cubicBezTo>
                  <a:pt x="2668592" y="1132730"/>
                  <a:pt x="2690499" y="1269890"/>
                  <a:pt x="2592392" y="839360"/>
                </a:cubicBezTo>
                <a:cubicBezTo>
                  <a:pt x="2552387" y="661243"/>
                  <a:pt x="2554292" y="486935"/>
                  <a:pt x="2548577" y="294530"/>
                </a:cubicBezTo>
                <a:cubicBezTo>
                  <a:pt x="2533337" y="226902"/>
                  <a:pt x="2499047" y="135462"/>
                  <a:pt x="2434277" y="102125"/>
                </a:cubicBezTo>
                <a:cubicBezTo>
                  <a:pt x="2378079" y="73550"/>
                  <a:pt x="2323787" y="59262"/>
                  <a:pt x="2269494" y="25925"/>
                </a:cubicBezTo>
                <a:cubicBezTo>
                  <a:pt x="2213297" y="-8365"/>
                  <a:pt x="2156147" y="-7413"/>
                  <a:pt x="2101854" y="24972"/>
                </a:cubicBezTo>
                <a:cubicBezTo>
                  <a:pt x="2049467" y="56405"/>
                  <a:pt x="1966599" y="141177"/>
                  <a:pt x="1883732" y="187850"/>
                </a:cubicBezTo>
                <a:cubicBezTo>
                  <a:pt x="1547499" y="343107"/>
                  <a:pt x="1382717" y="311675"/>
                  <a:pt x="1201742" y="225950"/>
                </a:cubicBezTo>
                <a:cubicBezTo>
                  <a:pt x="1085537" y="183087"/>
                  <a:pt x="981714" y="80217"/>
                  <a:pt x="876939" y="18305"/>
                </a:cubicBezTo>
                <a:cubicBezTo>
                  <a:pt x="828362" y="-10270"/>
                  <a:pt x="775022" y="-3603"/>
                  <a:pt x="725492" y="25925"/>
                </a:cubicBezTo>
                <a:cubicBezTo>
                  <a:pt x="672152" y="57357"/>
                  <a:pt x="619764" y="90695"/>
                  <a:pt x="564519" y="119270"/>
                </a:cubicBezTo>
                <a:cubicBezTo>
                  <a:pt x="493082" y="155465"/>
                  <a:pt x="457839" y="233570"/>
                  <a:pt x="442599" y="307865"/>
                </a:cubicBezTo>
                <a:cubicBezTo>
                  <a:pt x="458792" y="459312"/>
                  <a:pt x="436884" y="756493"/>
                  <a:pt x="420692" y="859363"/>
                </a:cubicBezTo>
                <a:cubicBezTo>
                  <a:pt x="315917" y="1289893"/>
                  <a:pt x="245432" y="1252745"/>
                  <a:pt x="21594" y="1550877"/>
                </a:cubicBezTo>
                <a:cubicBezTo>
                  <a:pt x="2544" y="1580405"/>
                  <a:pt x="-3171" y="1606123"/>
                  <a:pt x="1592" y="1639460"/>
                </a:cubicBezTo>
                <a:cubicBezTo>
                  <a:pt x="22547" y="1784240"/>
                  <a:pt x="41597" y="1844248"/>
                  <a:pt x="63504" y="1989027"/>
                </a:cubicBezTo>
                <a:cubicBezTo>
                  <a:pt x="81602" y="2107138"/>
                  <a:pt x="124464" y="2196673"/>
                  <a:pt x="154944" y="2311925"/>
                </a:cubicBezTo>
                <a:cubicBezTo>
                  <a:pt x="168279" y="2328118"/>
                  <a:pt x="186377" y="2334785"/>
                  <a:pt x="206379" y="2338595"/>
                </a:cubicBezTo>
                <a:cubicBezTo>
                  <a:pt x="310202" y="2359550"/>
                  <a:pt x="396879" y="2370028"/>
                  <a:pt x="502607" y="2374790"/>
                </a:cubicBezTo>
                <a:cubicBezTo>
                  <a:pt x="690249" y="2383363"/>
                  <a:pt x="848364" y="2370028"/>
                  <a:pt x="1035054" y="2345263"/>
                </a:cubicBezTo>
                <a:cubicBezTo>
                  <a:pt x="1303659" y="2309068"/>
                  <a:pt x="1573217" y="2291923"/>
                  <a:pt x="1843727" y="2312878"/>
                </a:cubicBezTo>
                <a:cubicBezTo>
                  <a:pt x="2032322" y="2327165"/>
                  <a:pt x="2219012" y="2355740"/>
                  <a:pt x="2407607" y="2363360"/>
                </a:cubicBezTo>
                <a:cubicBezTo>
                  <a:pt x="2541909" y="2369075"/>
                  <a:pt x="2628587" y="2375743"/>
                  <a:pt x="2762889" y="2354788"/>
                </a:cubicBezTo>
                <a:cubicBezTo>
                  <a:pt x="2794322" y="2350025"/>
                  <a:pt x="2825754" y="2344310"/>
                  <a:pt x="2844804" y="2312878"/>
                </a:cubicBezTo>
                <a:cubicBezTo>
                  <a:pt x="2848614" y="2296685"/>
                  <a:pt x="2852424" y="2280493"/>
                  <a:pt x="2855282" y="2264300"/>
                </a:cubicBezTo>
                <a:cubicBezTo>
                  <a:pt x="2897192" y="2055702"/>
                  <a:pt x="2948627" y="1957595"/>
                  <a:pt x="2983869" y="1748045"/>
                </a:cubicBezTo>
                <a:cubicBezTo>
                  <a:pt x="3001014" y="1648033"/>
                  <a:pt x="3001014" y="1648033"/>
                  <a:pt x="3005777" y="1537543"/>
                </a:cubicBezTo>
                <a:cubicBezTo>
                  <a:pt x="2993394" y="1524208"/>
                  <a:pt x="2883857" y="1418480"/>
                  <a:pt x="2877189" y="1405145"/>
                </a:cubicBezTo>
                <a:close/>
                <a:moveTo>
                  <a:pt x="1241747" y="1214645"/>
                </a:moveTo>
                <a:cubicBezTo>
                  <a:pt x="1233174" y="1279415"/>
                  <a:pt x="1230317" y="1282273"/>
                  <a:pt x="1175072" y="1261318"/>
                </a:cubicBezTo>
                <a:cubicBezTo>
                  <a:pt x="964569" y="1183213"/>
                  <a:pt x="850269" y="962233"/>
                  <a:pt x="784547" y="726013"/>
                </a:cubicBezTo>
                <a:cubicBezTo>
                  <a:pt x="729302" y="527893"/>
                  <a:pt x="719777" y="325010"/>
                  <a:pt x="741684" y="111650"/>
                </a:cubicBezTo>
                <a:cubicBezTo>
                  <a:pt x="994097" y="265955"/>
                  <a:pt x="1178882" y="477410"/>
                  <a:pt x="1241747" y="805070"/>
                </a:cubicBezTo>
                <a:cubicBezTo>
                  <a:pt x="1265559" y="925085"/>
                  <a:pt x="1257939" y="1093678"/>
                  <a:pt x="1241747" y="1214645"/>
                </a:cubicBezTo>
                <a:close/>
                <a:moveTo>
                  <a:pt x="2114237" y="1021288"/>
                </a:moveTo>
                <a:cubicBezTo>
                  <a:pt x="2037084" y="1147018"/>
                  <a:pt x="1930404" y="1224170"/>
                  <a:pt x="1803722" y="1267033"/>
                </a:cubicBezTo>
                <a:cubicBezTo>
                  <a:pt x="1773242" y="1277510"/>
                  <a:pt x="1763717" y="1271795"/>
                  <a:pt x="1758002" y="1235600"/>
                </a:cubicBezTo>
                <a:cubicBezTo>
                  <a:pt x="1706567" y="868888"/>
                  <a:pt x="1814199" y="518368"/>
                  <a:pt x="2057087" y="276433"/>
                </a:cubicBezTo>
                <a:cubicBezTo>
                  <a:pt x="2113284" y="220235"/>
                  <a:pt x="2176149" y="175467"/>
                  <a:pt x="2240919" y="132605"/>
                </a:cubicBezTo>
                <a:cubicBezTo>
                  <a:pt x="2271399" y="112602"/>
                  <a:pt x="2279019" y="124985"/>
                  <a:pt x="2279019" y="157370"/>
                </a:cubicBezTo>
                <a:cubicBezTo>
                  <a:pt x="2279972" y="210710"/>
                  <a:pt x="2279019" y="264050"/>
                  <a:pt x="2279019" y="317390"/>
                </a:cubicBezTo>
                <a:cubicBezTo>
                  <a:pt x="2283782" y="552658"/>
                  <a:pt x="2234252" y="824120"/>
                  <a:pt x="2114237" y="1021288"/>
                </a:cubicBezTo>
                <a:close/>
              </a:path>
            </a:pathLst>
          </a:custGeom>
          <a:solidFill>
            <a:srgbClr val="fba20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7" name="CustomShape 27"/>
          <p:cNvSpPr/>
          <p:nvPr/>
        </p:nvSpPr>
        <p:spPr>
          <a:xfrm rot="21184200">
            <a:off x="2807280" y="3116160"/>
            <a:ext cx="912240" cy="529920"/>
          </a:xfrm>
          <a:custGeom>
            <a:avLst/>
            <a:gdLst/>
            <a:ahLst/>
            <a:rect l="l" t="t" r="r" b="b"/>
            <a:pathLst>
              <a:path w="3343275" h="1943100">
                <a:moveTo>
                  <a:pt x="3248442" y="599123"/>
                </a:moveTo>
                <a:cubicBezTo>
                  <a:pt x="3217962" y="398145"/>
                  <a:pt x="3156050" y="197168"/>
                  <a:pt x="3105567" y="0"/>
                </a:cubicBezTo>
                <a:cubicBezTo>
                  <a:pt x="3059847" y="46673"/>
                  <a:pt x="3002697" y="46673"/>
                  <a:pt x="2942690" y="46673"/>
                </a:cubicBezTo>
                <a:cubicBezTo>
                  <a:pt x="2842677" y="46673"/>
                  <a:pt x="1317725" y="45720"/>
                  <a:pt x="1317725" y="45720"/>
                </a:cubicBezTo>
                <a:cubicBezTo>
                  <a:pt x="1316772" y="45720"/>
                  <a:pt x="510005" y="45720"/>
                  <a:pt x="467142" y="45720"/>
                </a:cubicBezTo>
                <a:cubicBezTo>
                  <a:pt x="384275" y="45720"/>
                  <a:pt x="316647" y="59055"/>
                  <a:pt x="241400" y="7620"/>
                </a:cubicBezTo>
                <a:cubicBezTo>
                  <a:pt x="237590" y="20955"/>
                  <a:pt x="232827" y="33338"/>
                  <a:pt x="229970" y="46673"/>
                </a:cubicBezTo>
                <a:cubicBezTo>
                  <a:pt x="180440" y="273368"/>
                  <a:pt x="112812" y="501968"/>
                  <a:pt x="81380" y="731520"/>
                </a:cubicBezTo>
                <a:cubicBezTo>
                  <a:pt x="33755" y="1074420"/>
                  <a:pt x="-12918" y="1419225"/>
                  <a:pt x="3275" y="1764982"/>
                </a:cubicBezTo>
                <a:cubicBezTo>
                  <a:pt x="7085" y="1853565"/>
                  <a:pt x="8037" y="1865948"/>
                  <a:pt x="70902" y="1930718"/>
                </a:cubicBezTo>
                <a:cubicBezTo>
                  <a:pt x="94715" y="1942148"/>
                  <a:pt x="147102" y="1948815"/>
                  <a:pt x="173772" y="1948815"/>
                </a:cubicBezTo>
                <a:cubicBezTo>
                  <a:pt x="602397" y="1948815"/>
                  <a:pt x="1003400" y="1948815"/>
                  <a:pt x="1432025" y="1948815"/>
                </a:cubicBezTo>
                <a:cubicBezTo>
                  <a:pt x="1458695" y="1948815"/>
                  <a:pt x="1483460" y="1945957"/>
                  <a:pt x="1505367" y="1930718"/>
                </a:cubicBezTo>
                <a:cubicBezTo>
                  <a:pt x="1544420" y="1883093"/>
                  <a:pt x="1542515" y="1891665"/>
                  <a:pt x="1560612" y="1834515"/>
                </a:cubicBezTo>
                <a:cubicBezTo>
                  <a:pt x="1580615" y="1771650"/>
                  <a:pt x="1604427" y="1707832"/>
                  <a:pt x="1620620" y="1643063"/>
                </a:cubicBezTo>
                <a:cubicBezTo>
                  <a:pt x="1628240" y="1610678"/>
                  <a:pt x="1634907" y="1541145"/>
                  <a:pt x="1660625" y="1542098"/>
                </a:cubicBezTo>
                <a:cubicBezTo>
                  <a:pt x="1684437" y="1543050"/>
                  <a:pt x="1686342" y="1595438"/>
                  <a:pt x="1712060" y="1640205"/>
                </a:cubicBezTo>
                <a:cubicBezTo>
                  <a:pt x="1740635" y="1691640"/>
                  <a:pt x="1756827" y="1750695"/>
                  <a:pt x="1783497" y="1812607"/>
                </a:cubicBezTo>
                <a:cubicBezTo>
                  <a:pt x="1809215" y="1873568"/>
                  <a:pt x="1795880" y="1879282"/>
                  <a:pt x="1844457" y="1931670"/>
                </a:cubicBezTo>
                <a:cubicBezTo>
                  <a:pt x="1870175" y="1945005"/>
                  <a:pt x="1897797" y="1948815"/>
                  <a:pt x="1927325" y="1948815"/>
                </a:cubicBezTo>
                <a:cubicBezTo>
                  <a:pt x="2352140" y="1948815"/>
                  <a:pt x="2747427" y="1948815"/>
                  <a:pt x="3172242" y="1948815"/>
                </a:cubicBezTo>
                <a:cubicBezTo>
                  <a:pt x="3199865" y="1948815"/>
                  <a:pt x="3226535" y="1945957"/>
                  <a:pt x="3250347" y="1930718"/>
                </a:cubicBezTo>
                <a:cubicBezTo>
                  <a:pt x="3274160" y="1910715"/>
                  <a:pt x="3313212" y="1884998"/>
                  <a:pt x="3324642" y="1856423"/>
                </a:cubicBezTo>
                <a:cubicBezTo>
                  <a:pt x="3365600" y="1757363"/>
                  <a:pt x="3348455" y="1749743"/>
                  <a:pt x="3351312" y="1660207"/>
                </a:cubicBezTo>
                <a:cubicBezTo>
                  <a:pt x="3361790" y="1303973"/>
                  <a:pt x="3301783" y="950595"/>
                  <a:pt x="3248442" y="599123"/>
                </a:cubicBezTo>
                <a:close/>
              </a:path>
            </a:pathLst>
          </a:custGeom>
          <a:solidFill>
            <a:srgbClr val="fba20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8" name="CustomShape 28"/>
          <p:cNvSpPr/>
          <p:nvPr/>
        </p:nvSpPr>
        <p:spPr>
          <a:xfrm rot="21184200">
            <a:off x="2835000" y="3033720"/>
            <a:ext cx="781920" cy="95760"/>
          </a:xfrm>
          <a:custGeom>
            <a:avLst/>
            <a:gdLst/>
            <a:ahLst/>
            <a:rect l="l" t="t" r="r" b="b"/>
            <a:pathLst>
              <a:path w="2867025" h="352425">
                <a:moveTo>
                  <a:pt x="2721293" y="0"/>
                </a:moveTo>
                <a:lnTo>
                  <a:pt x="154305" y="0"/>
                </a:lnTo>
                <a:cubicBezTo>
                  <a:pt x="121920" y="0"/>
                  <a:pt x="95250" y="26670"/>
                  <a:pt x="95250" y="60007"/>
                </a:cubicBezTo>
                <a:lnTo>
                  <a:pt x="0" y="298132"/>
                </a:lnTo>
                <a:cubicBezTo>
                  <a:pt x="0" y="330517"/>
                  <a:pt x="26670" y="358140"/>
                  <a:pt x="59055" y="358140"/>
                </a:cubicBezTo>
                <a:lnTo>
                  <a:pt x="2816543" y="358140"/>
                </a:lnTo>
                <a:cubicBezTo>
                  <a:pt x="2848928" y="358140"/>
                  <a:pt x="2875598" y="331470"/>
                  <a:pt x="2875598" y="298132"/>
                </a:cubicBezTo>
                <a:lnTo>
                  <a:pt x="2780348" y="60007"/>
                </a:lnTo>
                <a:cubicBezTo>
                  <a:pt x="2781300" y="26670"/>
                  <a:pt x="2754630" y="0"/>
                  <a:pt x="2721293" y="0"/>
                </a:cubicBezTo>
                <a:close/>
              </a:path>
            </a:pathLst>
          </a:custGeom>
          <a:solidFill>
            <a:srgbClr val="3bf7e9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9" name="CustomShape 29"/>
          <p:cNvSpPr/>
          <p:nvPr/>
        </p:nvSpPr>
        <p:spPr>
          <a:xfrm rot="21184200">
            <a:off x="3143520" y="3072600"/>
            <a:ext cx="74880" cy="165960"/>
          </a:xfrm>
          <a:custGeom>
            <a:avLst/>
            <a:gdLst/>
            <a:ahLst/>
            <a:rect l="l" t="t" r="r" b="b"/>
            <a:pathLst>
              <a:path w="276225" h="609600">
                <a:moveTo>
                  <a:pt x="176663" y="51053"/>
                </a:moveTo>
                <a:cubicBezTo>
                  <a:pt x="121418" y="116776"/>
                  <a:pt x="90938" y="198690"/>
                  <a:pt x="53791" y="275843"/>
                </a:cubicBezTo>
                <a:cubicBezTo>
                  <a:pt x="55696" y="297751"/>
                  <a:pt x="45218" y="317753"/>
                  <a:pt x="40456" y="337755"/>
                </a:cubicBezTo>
                <a:cubicBezTo>
                  <a:pt x="17596" y="426338"/>
                  <a:pt x="-3359" y="514920"/>
                  <a:pt x="451" y="608265"/>
                </a:cubicBezTo>
                <a:cubicBezTo>
                  <a:pt x="26168" y="615885"/>
                  <a:pt x="52838" y="619695"/>
                  <a:pt x="80461" y="617790"/>
                </a:cubicBezTo>
                <a:cubicBezTo>
                  <a:pt x="86176" y="496823"/>
                  <a:pt x="107131" y="379665"/>
                  <a:pt x="151898" y="269176"/>
                </a:cubicBezTo>
                <a:cubicBezTo>
                  <a:pt x="173806" y="210120"/>
                  <a:pt x="204286" y="157733"/>
                  <a:pt x="241433" y="108203"/>
                </a:cubicBezTo>
                <a:cubicBezTo>
                  <a:pt x="262388" y="79628"/>
                  <a:pt x="300488" y="51053"/>
                  <a:pt x="259531" y="13905"/>
                </a:cubicBezTo>
                <a:cubicBezTo>
                  <a:pt x="217621" y="-24195"/>
                  <a:pt x="198571" y="25336"/>
                  <a:pt x="176663" y="51053"/>
                </a:cubicBezTo>
                <a:close/>
              </a:path>
            </a:pathLst>
          </a:custGeom>
          <a:solidFill>
            <a:srgbClr val="e62601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0" name="CustomShape 30"/>
          <p:cNvSpPr/>
          <p:nvPr/>
        </p:nvSpPr>
        <p:spPr>
          <a:xfrm rot="21184200">
            <a:off x="3251160" y="3060000"/>
            <a:ext cx="74880" cy="165960"/>
          </a:xfrm>
          <a:custGeom>
            <a:avLst/>
            <a:gdLst/>
            <a:ahLst/>
            <a:rect l="l" t="t" r="r" b="b"/>
            <a:pathLst>
              <a:path w="276225" h="609600">
                <a:moveTo>
                  <a:pt x="219396" y="272925"/>
                </a:moveTo>
                <a:cubicBezTo>
                  <a:pt x="185106" y="184342"/>
                  <a:pt x="145101" y="100522"/>
                  <a:pt x="84141" y="29085"/>
                </a:cubicBezTo>
                <a:cubicBezTo>
                  <a:pt x="64139" y="6225"/>
                  <a:pt x="43184" y="-14730"/>
                  <a:pt x="15561" y="13845"/>
                </a:cubicBezTo>
                <a:cubicBezTo>
                  <a:pt x="-11109" y="40515"/>
                  <a:pt x="321" y="65280"/>
                  <a:pt x="21276" y="90045"/>
                </a:cubicBezTo>
                <a:cubicBezTo>
                  <a:pt x="66044" y="144338"/>
                  <a:pt x="103191" y="203392"/>
                  <a:pt x="125099" y="273877"/>
                </a:cubicBezTo>
                <a:cubicBezTo>
                  <a:pt x="132719" y="293880"/>
                  <a:pt x="141291" y="312930"/>
                  <a:pt x="147959" y="332932"/>
                </a:cubicBezTo>
                <a:cubicBezTo>
                  <a:pt x="179391" y="423420"/>
                  <a:pt x="186059" y="518670"/>
                  <a:pt x="199394" y="613920"/>
                </a:cubicBezTo>
                <a:cubicBezTo>
                  <a:pt x="226064" y="617730"/>
                  <a:pt x="253686" y="620588"/>
                  <a:pt x="280356" y="613920"/>
                </a:cubicBezTo>
                <a:cubicBezTo>
                  <a:pt x="273689" y="496763"/>
                  <a:pt x="254639" y="383415"/>
                  <a:pt x="219396" y="272925"/>
                </a:cubicBezTo>
                <a:close/>
              </a:path>
            </a:pathLst>
          </a:custGeom>
          <a:solidFill>
            <a:srgbClr val="e62601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1" name="CustomShape 31"/>
          <p:cNvSpPr/>
          <p:nvPr/>
        </p:nvSpPr>
        <p:spPr>
          <a:xfrm rot="21184200">
            <a:off x="2834640" y="3621600"/>
            <a:ext cx="431280" cy="23040"/>
          </a:xfrm>
          <a:custGeom>
            <a:avLst/>
            <a:gdLst/>
            <a:ahLst/>
            <a:rect l="l" t="t" r="r" b="b"/>
            <a:pathLst>
              <a:path w="1581150" h="85725">
                <a:moveTo>
                  <a:pt x="5715" y="91440"/>
                </a:moveTo>
                <a:lnTo>
                  <a:pt x="1559243" y="91440"/>
                </a:lnTo>
                <a:cubicBezTo>
                  <a:pt x="1568768" y="60960"/>
                  <a:pt x="1579245" y="30480"/>
                  <a:pt x="1589723" y="0"/>
                </a:cubicBezTo>
                <a:lnTo>
                  <a:pt x="0" y="0"/>
                </a:lnTo>
                <a:cubicBezTo>
                  <a:pt x="0" y="8573"/>
                  <a:pt x="953" y="17145"/>
                  <a:pt x="953" y="25718"/>
                </a:cubicBezTo>
                <a:cubicBezTo>
                  <a:pt x="1905" y="53340"/>
                  <a:pt x="2858" y="74295"/>
                  <a:pt x="5715" y="91440"/>
                </a:cubicBezTo>
                <a:close/>
              </a:path>
            </a:pathLst>
          </a:custGeom>
          <a:solidFill>
            <a:srgbClr val="3bf7e9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2" name="CustomShape 32"/>
          <p:cNvSpPr/>
          <p:nvPr/>
        </p:nvSpPr>
        <p:spPr>
          <a:xfrm rot="21184200">
            <a:off x="3309120" y="3563640"/>
            <a:ext cx="433800" cy="23040"/>
          </a:xfrm>
          <a:custGeom>
            <a:avLst/>
            <a:gdLst/>
            <a:ahLst/>
            <a:rect l="l" t="t" r="r" b="b"/>
            <a:pathLst>
              <a:path w="1590675" h="85725">
                <a:moveTo>
                  <a:pt x="1597343" y="0"/>
                </a:moveTo>
                <a:lnTo>
                  <a:pt x="0" y="0"/>
                </a:lnTo>
                <a:cubicBezTo>
                  <a:pt x="8573" y="23813"/>
                  <a:pt x="18098" y="48578"/>
                  <a:pt x="28575" y="73343"/>
                </a:cubicBezTo>
                <a:cubicBezTo>
                  <a:pt x="31433" y="80010"/>
                  <a:pt x="34290" y="85725"/>
                  <a:pt x="36195" y="91440"/>
                </a:cubicBezTo>
                <a:lnTo>
                  <a:pt x="1580198" y="91440"/>
                </a:lnTo>
                <a:cubicBezTo>
                  <a:pt x="1595438" y="48578"/>
                  <a:pt x="1597343" y="25718"/>
                  <a:pt x="1597343" y="0"/>
                </a:cubicBezTo>
                <a:close/>
              </a:path>
            </a:pathLst>
          </a:custGeom>
          <a:solidFill>
            <a:srgbClr val="3bf7e9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3" name="CustomShape 33"/>
          <p:cNvSpPr/>
          <p:nvPr/>
        </p:nvSpPr>
        <p:spPr>
          <a:xfrm rot="21184200">
            <a:off x="3145680" y="3213000"/>
            <a:ext cx="38520" cy="43920"/>
          </a:xfrm>
          <a:custGeom>
            <a:avLst/>
            <a:gdLst/>
            <a:ahLst/>
            <a:rect l="l" t="t" r="r" b="b"/>
            <a:pathLst>
              <a:path w="142875" h="161925">
                <a:moveTo>
                  <a:pt x="74295" y="161925"/>
                </a:moveTo>
                <a:lnTo>
                  <a:pt x="74295" y="161925"/>
                </a:lnTo>
                <a:cubicBezTo>
                  <a:pt x="33338" y="161925"/>
                  <a:pt x="0" y="128588"/>
                  <a:pt x="0" y="87630"/>
                </a:cubicBezTo>
                <a:lnTo>
                  <a:pt x="0" y="74295"/>
                </a:lnTo>
                <a:cubicBezTo>
                  <a:pt x="0" y="33338"/>
                  <a:pt x="33338" y="0"/>
                  <a:pt x="74295" y="0"/>
                </a:cubicBezTo>
                <a:lnTo>
                  <a:pt x="74295" y="0"/>
                </a:lnTo>
                <a:cubicBezTo>
                  <a:pt x="115253" y="0"/>
                  <a:pt x="148590" y="33338"/>
                  <a:pt x="148590" y="74295"/>
                </a:cubicBezTo>
                <a:lnTo>
                  <a:pt x="148590" y="87630"/>
                </a:lnTo>
                <a:cubicBezTo>
                  <a:pt x="148590" y="127635"/>
                  <a:pt x="115253" y="161925"/>
                  <a:pt x="74295" y="161925"/>
                </a:cubicBezTo>
                <a:close/>
              </a:path>
            </a:pathLst>
          </a:custGeom>
          <a:solidFill>
            <a:srgbClr val="3bf7e9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4" name="CustomShape 34"/>
          <p:cNvSpPr/>
          <p:nvPr/>
        </p:nvSpPr>
        <p:spPr>
          <a:xfrm rot="21184200">
            <a:off x="3303000" y="3193920"/>
            <a:ext cx="38520" cy="43920"/>
          </a:xfrm>
          <a:custGeom>
            <a:avLst/>
            <a:gdLst/>
            <a:ahLst/>
            <a:rect l="l" t="t" r="r" b="b"/>
            <a:pathLst>
              <a:path w="142875" h="161925">
                <a:moveTo>
                  <a:pt x="74295" y="161925"/>
                </a:moveTo>
                <a:lnTo>
                  <a:pt x="74295" y="161925"/>
                </a:lnTo>
                <a:cubicBezTo>
                  <a:pt x="33338" y="161925"/>
                  <a:pt x="0" y="128588"/>
                  <a:pt x="0" y="87630"/>
                </a:cubicBezTo>
                <a:lnTo>
                  <a:pt x="0" y="74295"/>
                </a:lnTo>
                <a:cubicBezTo>
                  <a:pt x="0" y="33338"/>
                  <a:pt x="33338" y="0"/>
                  <a:pt x="74295" y="0"/>
                </a:cubicBezTo>
                <a:lnTo>
                  <a:pt x="74295" y="0"/>
                </a:lnTo>
                <a:cubicBezTo>
                  <a:pt x="115253" y="0"/>
                  <a:pt x="148590" y="33338"/>
                  <a:pt x="148590" y="74295"/>
                </a:cubicBezTo>
                <a:lnTo>
                  <a:pt x="148590" y="87630"/>
                </a:lnTo>
                <a:cubicBezTo>
                  <a:pt x="148590" y="127635"/>
                  <a:pt x="115253" y="161925"/>
                  <a:pt x="74295" y="161925"/>
                </a:cubicBezTo>
                <a:close/>
              </a:path>
            </a:pathLst>
          </a:custGeom>
          <a:solidFill>
            <a:srgbClr val="3bf7e9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5" name="CustomShape 35"/>
          <p:cNvSpPr/>
          <p:nvPr/>
        </p:nvSpPr>
        <p:spPr>
          <a:xfrm rot="316800">
            <a:off x="2300040" y="1860120"/>
            <a:ext cx="375480" cy="903960"/>
          </a:xfrm>
          <a:custGeom>
            <a:avLst/>
            <a:gdLst/>
            <a:ahLst/>
            <a:rect l="l" t="t" r="r" b="b"/>
            <a:pathLst>
              <a:path w="1728874" h="4158005">
                <a:moveTo>
                  <a:pt x="843779" y="27903"/>
                </a:moveTo>
                <a:cubicBezTo>
                  <a:pt x="997424" y="-5055"/>
                  <a:pt x="1229587" y="-9901"/>
                  <a:pt x="1355604" y="19180"/>
                </a:cubicBezTo>
                <a:cubicBezTo>
                  <a:pt x="1481621" y="48261"/>
                  <a:pt x="1547538" y="103514"/>
                  <a:pt x="1599884" y="202389"/>
                </a:cubicBezTo>
                <a:cubicBezTo>
                  <a:pt x="1646414" y="286725"/>
                  <a:pt x="1666769" y="382691"/>
                  <a:pt x="1687127" y="475750"/>
                </a:cubicBezTo>
                <a:cubicBezTo>
                  <a:pt x="1722024" y="656052"/>
                  <a:pt x="1736563" y="839264"/>
                  <a:pt x="1724931" y="1022472"/>
                </a:cubicBezTo>
                <a:cubicBezTo>
                  <a:pt x="1719114" y="1159154"/>
                  <a:pt x="1698759" y="1292927"/>
                  <a:pt x="1658046" y="1423790"/>
                </a:cubicBezTo>
                <a:cubicBezTo>
                  <a:pt x="1619271" y="1556593"/>
                  <a:pt x="1520395" y="1752405"/>
                  <a:pt x="1492283" y="1819291"/>
                </a:cubicBezTo>
                <a:cubicBezTo>
                  <a:pt x="1492283" y="1822200"/>
                  <a:pt x="1489376" y="1822200"/>
                  <a:pt x="1489376" y="1825107"/>
                </a:cubicBezTo>
                <a:cubicBezTo>
                  <a:pt x="1425398" y="2002502"/>
                  <a:pt x="1369484" y="2212871"/>
                  <a:pt x="1352036" y="2401899"/>
                </a:cubicBezTo>
                <a:lnTo>
                  <a:pt x="1361276" y="2791078"/>
                </a:lnTo>
                <a:lnTo>
                  <a:pt x="1364327" y="2787688"/>
                </a:lnTo>
                <a:cubicBezTo>
                  <a:pt x="1378869" y="2938909"/>
                  <a:pt x="1373052" y="3090130"/>
                  <a:pt x="1375959" y="3238442"/>
                </a:cubicBezTo>
                <a:cubicBezTo>
                  <a:pt x="1375959" y="3412928"/>
                  <a:pt x="1435760" y="3602384"/>
                  <a:pt x="1378869" y="3764809"/>
                </a:cubicBezTo>
                <a:cubicBezTo>
                  <a:pt x="1290492" y="4017127"/>
                  <a:pt x="1095192" y="4139495"/>
                  <a:pt x="900020" y="4154822"/>
                </a:cubicBezTo>
                <a:cubicBezTo>
                  <a:pt x="716172" y="4169260"/>
                  <a:pt x="448479" y="4133239"/>
                  <a:pt x="316480" y="4074053"/>
                </a:cubicBezTo>
                <a:cubicBezTo>
                  <a:pt x="184482" y="4014867"/>
                  <a:pt x="122571" y="3904397"/>
                  <a:pt x="108029" y="3799706"/>
                </a:cubicBezTo>
                <a:cubicBezTo>
                  <a:pt x="80887" y="3634429"/>
                  <a:pt x="100760" y="3252499"/>
                  <a:pt x="99306" y="3055233"/>
                </a:cubicBezTo>
                <a:cubicBezTo>
                  <a:pt x="102213" y="2909828"/>
                  <a:pt x="105122" y="2761514"/>
                  <a:pt x="99306" y="2616109"/>
                </a:cubicBezTo>
                <a:cubicBezTo>
                  <a:pt x="93490" y="2435807"/>
                  <a:pt x="81858" y="2258415"/>
                  <a:pt x="55683" y="2081019"/>
                </a:cubicBezTo>
                <a:cubicBezTo>
                  <a:pt x="39204" y="1865336"/>
                  <a:pt x="-4810" y="1539979"/>
                  <a:pt x="431" y="1322008"/>
                </a:cubicBezTo>
                <a:cubicBezTo>
                  <a:pt x="11335" y="1136615"/>
                  <a:pt x="38599" y="952860"/>
                  <a:pt x="87128" y="773195"/>
                </a:cubicBezTo>
                <a:cubicBezTo>
                  <a:pt x="130237" y="560614"/>
                  <a:pt x="263879" y="402352"/>
                  <a:pt x="433736" y="216931"/>
                </a:cubicBezTo>
                <a:cubicBezTo>
                  <a:pt x="558785" y="129688"/>
                  <a:pt x="692558" y="62800"/>
                  <a:pt x="843779" y="27903"/>
                </a:cubicBezTo>
                <a:close/>
              </a:path>
            </a:pathLst>
          </a:custGeom>
          <a:solidFill>
            <a:srgbClr val="04609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6" name="CustomShape 36"/>
          <p:cNvSpPr/>
          <p:nvPr/>
        </p:nvSpPr>
        <p:spPr>
          <a:xfrm rot="316800">
            <a:off x="2336040" y="1978920"/>
            <a:ext cx="328680" cy="518400"/>
          </a:xfrm>
          <a:custGeom>
            <a:avLst/>
            <a:gdLst/>
            <a:ahLst/>
            <a:rect l="l" t="t" r="r" b="b"/>
            <a:pathLst>
              <a:path w="495300" h="781050">
                <a:moveTo>
                  <a:pt x="400769" y="708331"/>
                </a:moveTo>
                <a:cubicBezTo>
                  <a:pt x="387434" y="724524"/>
                  <a:pt x="373147" y="740716"/>
                  <a:pt x="359811" y="757861"/>
                </a:cubicBezTo>
                <a:cubicBezTo>
                  <a:pt x="349334" y="771196"/>
                  <a:pt x="335999" y="779769"/>
                  <a:pt x="318854" y="782626"/>
                </a:cubicBezTo>
                <a:cubicBezTo>
                  <a:pt x="312186" y="783579"/>
                  <a:pt x="305519" y="782626"/>
                  <a:pt x="299804" y="778816"/>
                </a:cubicBezTo>
                <a:cubicBezTo>
                  <a:pt x="287422" y="769291"/>
                  <a:pt x="277897" y="754051"/>
                  <a:pt x="283611" y="735954"/>
                </a:cubicBezTo>
                <a:cubicBezTo>
                  <a:pt x="290279" y="713094"/>
                  <a:pt x="304566" y="694044"/>
                  <a:pt x="319806" y="675946"/>
                </a:cubicBezTo>
                <a:cubicBezTo>
                  <a:pt x="345524" y="645466"/>
                  <a:pt x="373147" y="617844"/>
                  <a:pt x="396959" y="586411"/>
                </a:cubicBezTo>
                <a:cubicBezTo>
                  <a:pt x="399816" y="582601"/>
                  <a:pt x="401722" y="578791"/>
                  <a:pt x="404579" y="574981"/>
                </a:cubicBezTo>
                <a:cubicBezTo>
                  <a:pt x="415056" y="560694"/>
                  <a:pt x="422677" y="545454"/>
                  <a:pt x="426486" y="528309"/>
                </a:cubicBezTo>
                <a:cubicBezTo>
                  <a:pt x="430297" y="508306"/>
                  <a:pt x="434106" y="489256"/>
                  <a:pt x="436011" y="469254"/>
                </a:cubicBezTo>
                <a:cubicBezTo>
                  <a:pt x="438869" y="443536"/>
                  <a:pt x="441727" y="418771"/>
                  <a:pt x="444584" y="393054"/>
                </a:cubicBezTo>
                <a:cubicBezTo>
                  <a:pt x="449347" y="376861"/>
                  <a:pt x="443631" y="361621"/>
                  <a:pt x="439822" y="346381"/>
                </a:cubicBezTo>
                <a:cubicBezTo>
                  <a:pt x="418866" y="263514"/>
                  <a:pt x="386481" y="185409"/>
                  <a:pt x="338856" y="114924"/>
                </a:cubicBezTo>
                <a:cubicBezTo>
                  <a:pt x="331236" y="104446"/>
                  <a:pt x="331236" y="104446"/>
                  <a:pt x="319806" y="111114"/>
                </a:cubicBezTo>
                <a:cubicBezTo>
                  <a:pt x="240749" y="159691"/>
                  <a:pt x="169311" y="216841"/>
                  <a:pt x="109304" y="287326"/>
                </a:cubicBezTo>
                <a:cubicBezTo>
                  <a:pt x="75014" y="328284"/>
                  <a:pt x="47391" y="372099"/>
                  <a:pt x="29294" y="421629"/>
                </a:cubicBezTo>
                <a:cubicBezTo>
                  <a:pt x="28341" y="424486"/>
                  <a:pt x="27389" y="426391"/>
                  <a:pt x="27389" y="429249"/>
                </a:cubicBezTo>
                <a:cubicBezTo>
                  <a:pt x="29294" y="463539"/>
                  <a:pt x="31199" y="496876"/>
                  <a:pt x="36914" y="531166"/>
                </a:cubicBezTo>
                <a:cubicBezTo>
                  <a:pt x="40724" y="552121"/>
                  <a:pt x="47391" y="572124"/>
                  <a:pt x="60726" y="590221"/>
                </a:cubicBezTo>
                <a:cubicBezTo>
                  <a:pt x="81681" y="620701"/>
                  <a:pt x="96921" y="654039"/>
                  <a:pt x="105494" y="690234"/>
                </a:cubicBezTo>
                <a:cubicBezTo>
                  <a:pt x="108351" y="701664"/>
                  <a:pt x="108351" y="713094"/>
                  <a:pt x="105494" y="723571"/>
                </a:cubicBezTo>
                <a:cubicBezTo>
                  <a:pt x="101684" y="738811"/>
                  <a:pt x="84539" y="745479"/>
                  <a:pt x="71204" y="736906"/>
                </a:cubicBezTo>
                <a:cubicBezTo>
                  <a:pt x="63584" y="732144"/>
                  <a:pt x="58821" y="725476"/>
                  <a:pt x="54059" y="718809"/>
                </a:cubicBezTo>
                <a:cubicBezTo>
                  <a:pt x="40724" y="695949"/>
                  <a:pt x="32151" y="670231"/>
                  <a:pt x="26436" y="644514"/>
                </a:cubicBezTo>
                <a:cubicBezTo>
                  <a:pt x="20721" y="616891"/>
                  <a:pt x="15006" y="589269"/>
                  <a:pt x="12149" y="561646"/>
                </a:cubicBezTo>
                <a:cubicBezTo>
                  <a:pt x="8339" y="527356"/>
                  <a:pt x="6434" y="492114"/>
                  <a:pt x="7386" y="456871"/>
                </a:cubicBezTo>
                <a:cubicBezTo>
                  <a:pt x="8339" y="421629"/>
                  <a:pt x="11196" y="387339"/>
                  <a:pt x="16911" y="353049"/>
                </a:cubicBezTo>
                <a:cubicBezTo>
                  <a:pt x="25484" y="307329"/>
                  <a:pt x="36914" y="262561"/>
                  <a:pt x="64536" y="224461"/>
                </a:cubicBezTo>
                <a:cubicBezTo>
                  <a:pt x="86444" y="194934"/>
                  <a:pt x="111209" y="168264"/>
                  <a:pt x="137879" y="142546"/>
                </a:cubicBezTo>
                <a:cubicBezTo>
                  <a:pt x="179789" y="100636"/>
                  <a:pt x="225509" y="62536"/>
                  <a:pt x="277897" y="33961"/>
                </a:cubicBezTo>
                <a:cubicBezTo>
                  <a:pt x="296947" y="23484"/>
                  <a:pt x="316949" y="13959"/>
                  <a:pt x="338856" y="8244"/>
                </a:cubicBezTo>
                <a:cubicBezTo>
                  <a:pt x="342666" y="7291"/>
                  <a:pt x="345524" y="6339"/>
                  <a:pt x="349334" y="8244"/>
                </a:cubicBezTo>
                <a:cubicBezTo>
                  <a:pt x="393149" y="29199"/>
                  <a:pt x="424581" y="63489"/>
                  <a:pt x="449347" y="105399"/>
                </a:cubicBezTo>
                <a:cubicBezTo>
                  <a:pt x="471254" y="143499"/>
                  <a:pt x="484589" y="185409"/>
                  <a:pt x="491256" y="229224"/>
                </a:cubicBezTo>
                <a:cubicBezTo>
                  <a:pt x="493161" y="242559"/>
                  <a:pt x="495066" y="255894"/>
                  <a:pt x="496019" y="270181"/>
                </a:cubicBezTo>
                <a:cubicBezTo>
                  <a:pt x="497924" y="292089"/>
                  <a:pt x="497924" y="314949"/>
                  <a:pt x="496972" y="336856"/>
                </a:cubicBezTo>
                <a:cubicBezTo>
                  <a:pt x="495066" y="381624"/>
                  <a:pt x="490304" y="426391"/>
                  <a:pt x="481731" y="471159"/>
                </a:cubicBezTo>
                <a:cubicBezTo>
                  <a:pt x="471254" y="522594"/>
                  <a:pt x="458872" y="574029"/>
                  <a:pt x="444584" y="624511"/>
                </a:cubicBezTo>
                <a:cubicBezTo>
                  <a:pt x="435059" y="654039"/>
                  <a:pt x="421724" y="683566"/>
                  <a:pt x="400769" y="708331"/>
                </a:cubicBezTo>
                <a:close/>
              </a:path>
            </a:pathLst>
          </a:custGeom>
          <a:solidFill>
            <a:srgbClr val="fba20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7" name="CustomShape 37"/>
          <p:cNvSpPr/>
          <p:nvPr/>
        </p:nvSpPr>
        <p:spPr>
          <a:xfrm flipH="1" rot="20737200">
            <a:off x="2763720" y="1333080"/>
            <a:ext cx="375480" cy="903960"/>
          </a:xfrm>
          <a:custGeom>
            <a:avLst/>
            <a:gdLst/>
            <a:ahLst/>
            <a:rect l="l" t="t" r="r" b="b"/>
            <a:pathLst>
              <a:path w="1728874" h="4158005">
                <a:moveTo>
                  <a:pt x="843779" y="27903"/>
                </a:moveTo>
                <a:cubicBezTo>
                  <a:pt x="997424" y="-5055"/>
                  <a:pt x="1229587" y="-9901"/>
                  <a:pt x="1355604" y="19180"/>
                </a:cubicBezTo>
                <a:cubicBezTo>
                  <a:pt x="1481621" y="48261"/>
                  <a:pt x="1547538" y="103514"/>
                  <a:pt x="1599884" y="202389"/>
                </a:cubicBezTo>
                <a:cubicBezTo>
                  <a:pt x="1646414" y="286725"/>
                  <a:pt x="1666769" y="382691"/>
                  <a:pt x="1687127" y="475750"/>
                </a:cubicBezTo>
                <a:cubicBezTo>
                  <a:pt x="1722024" y="656052"/>
                  <a:pt x="1736563" y="839264"/>
                  <a:pt x="1724931" y="1022472"/>
                </a:cubicBezTo>
                <a:cubicBezTo>
                  <a:pt x="1719114" y="1159154"/>
                  <a:pt x="1698759" y="1292927"/>
                  <a:pt x="1658046" y="1423790"/>
                </a:cubicBezTo>
                <a:cubicBezTo>
                  <a:pt x="1619271" y="1556593"/>
                  <a:pt x="1520395" y="1752405"/>
                  <a:pt x="1492283" y="1819291"/>
                </a:cubicBezTo>
                <a:cubicBezTo>
                  <a:pt x="1492283" y="1822200"/>
                  <a:pt x="1489376" y="1822200"/>
                  <a:pt x="1489376" y="1825107"/>
                </a:cubicBezTo>
                <a:cubicBezTo>
                  <a:pt x="1425398" y="2002502"/>
                  <a:pt x="1369484" y="2212871"/>
                  <a:pt x="1352036" y="2401899"/>
                </a:cubicBezTo>
                <a:lnTo>
                  <a:pt x="1361276" y="2791078"/>
                </a:lnTo>
                <a:lnTo>
                  <a:pt x="1364327" y="2787688"/>
                </a:lnTo>
                <a:cubicBezTo>
                  <a:pt x="1378869" y="2938909"/>
                  <a:pt x="1373052" y="3090130"/>
                  <a:pt x="1375959" y="3238442"/>
                </a:cubicBezTo>
                <a:cubicBezTo>
                  <a:pt x="1375959" y="3412928"/>
                  <a:pt x="1435760" y="3602384"/>
                  <a:pt x="1378869" y="3764809"/>
                </a:cubicBezTo>
                <a:cubicBezTo>
                  <a:pt x="1290492" y="4017127"/>
                  <a:pt x="1095192" y="4139495"/>
                  <a:pt x="900020" y="4154822"/>
                </a:cubicBezTo>
                <a:cubicBezTo>
                  <a:pt x="716172" y="4169260"/>
                  <a:pt x="448479" y="4133239"/>
                  <a:pt x="316480" y="4074053"/>
                </a:cubicBezTo>
                <a:cubicBezTo>
                  <a:pt x="184482" y="4014867"/>
                  <a:pt x="122571" y="3904397"/>
                  <a:pt x="108029" y="3799706"/>
                </a:cubicBezTo>
                <a:cubicBezTo>
                  <a:pt x="80887" y="3634429"/>
                  <a:pt x="100760" y="3252499"/>
                  <a:pt x="99306" y="3055233"/>
                </a:cubicBezTo>
                <a:cubicBezTo>
                  <a:pt x="102213" y="2909828"/>
                  <a:pt x="105122" y="2761514"/>
                  <a:pt x="99306" y="2616109"/>
                </a:cubicBezTo>
                <a:cubicBezTo>
                  <a:pt x="93490" y="2435807"/>
                  <a:pt x="81858" y="2258415"/>
                  <a:pt x="55683" y="2081019"/>
                </a:cubicBezTo>
                <a:cubicBezTo>
                  <a:pt x="39204" y="1865336"/>
                  <a:pt x="-4810" y="1539979"/>
                  <a:pt x="431" y="1322008"/>
                </a:cubicBezTo>
                <a:cubicBezTo>
                  <a:pt x="11335" y="1136615"/>
                  <a:pt x="38599" y="952860"/>
                  <a:pt x="87128" y="773195"/>
                </a:cubicBezTo>
                <a:cubicBezTo>
                  <a:pt x="130237" y="560614"/>
                  <a:pt x="263879" y="402352"/>
                  <a:pt x="433736" y="216931"/>
                </a:cubicBezTo>
                <a:cubicBezTo>
                  <a:pt x="558785" y="129688"/>
                  <a:pt x="692558" y="62800"/>
                  <a:pt x="843779" y="27903"/>
                </a:cubicBezTo>
                <a:close/>
              </a:path>
            </a:pathLst>
          </a:custGeom>
          <a:solidFill>
            <a:srgbClr val="04609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8" name="CustomShape 38"/>
          <p:cNvSpPr/>
          <p:nvPr/>
        </p:nvSpPr>
        <p:spPr>
          <a:xfrm rot="20737200">
            <a:off x="2752920" y="1450800"/>
            <a:ext cx="328680" cy="524520"/>
          </a:xfrm>
          <a:custGeom>
            <a:avLst/>
            <a:gdLst/>
            <a:ahLst/>
            <a:rect l="l" t="t" r="r" b="b"/>
            <a:pathLst>
              <a:path w="495300" h="790575">
                <a:moveTo>
                  <a:pt x="98584" y="576412"/>
                </a:moveTo>
                <a:cubicBezTo>
                  <a:pt x="110966" y="596414"/>
                  <a:pt x="126206" y="612607"/>
                  <a:pt x="141446" y="629752"/>
                </a:cubicBezTo>
                <a:cubicBezTo>
                  <a:pt x="158591" y="649754"/>
                  <a:pt x="176689" y="667852"/>
                  <a:pt x="192881" y="688807"/>
                </a:cubicBezTo>
                <a:cubicBezTo>
                  <a:pt x="203359" y="702142"/>
                  <a:pt x="211931" y="716429"/>
                  <a:pt x="217646" y="732622"/>
                </a:cubicBezTo>
                <a:cubicBezTo>
                  <a:pt x="224314" y="749767"/>
                  <a:pt x="218599" y="764054"/>
                  <a:pt x="206216" y="776437"/>
                </a:cubicBezTo>
                <a:cubicBezTo>
                  <a:pt x="200501" y="782152"/>
                  <a:pt x="192881" y="785009"/>
                  <a:pt x="184309" y="784057"/>
                </a:cubicBezTo>
                <a:cubicBezTo>
                  <a:pt x="170974" y="781199"/>
                  <a:pt x="158591" y="777389"/>
                  <a:pt x="149066" y="765959"/>
                </a:cubicBezTo>
                <a:cubicBezTo>
                  <a:pt x="134779" y="748814"/>
                  <a:pt x="120491" y="731669"/>
                  <a:pt x="106204" y="714524"/>
                </a:cubicBezTo>
                <a:cubicBezTo>
                  <a:pt x="105251" y="712619"/>
                  <a:pt x="103346" y="711667"/>
                  <a:pt x="102394" y="709762"/>
                </a:cubicBezTo>
                <a:cubicBezTo>
                  <a:pt x="78581" y="681187"/>
                  <a:pt x="65246" y="646897"/>
                  <a:pt x="55721" y="611654"/>
                </a:cubicBezTo>
                <a:cubicBezTo>
                  <a:pt x="41434" y="556409"/>
                  <a:pt x="26194" y="500212"/>
                  <a:pt x="17621" y="443062"/>
                </a:cubicBezTo>
                <a:cubicBezTo>
                  <a:pt x="12859" y="413534"/>
                  <a:pt x="10001" y="383054"/>
                  <a:pt x="8096" y="353527"/>
                </a:cubicBezTo>
                <a:cubicBezTo>
                  <a:pt x="7144" y="332572"/>
                  <a:pt x="7144" y="312569"/>
                  <a:pt x="7144" y="291614"/>
                </a:cubicBezTo>
                <a:cubicBezTo>
                  <a:pt x="7144" y="284947"/>
                  <a:pt x="8096" y="277327"/>
                  <a:pt x="8096" y="270659"/>
                </a:cubicBezTo>
                <a:cubicBezTo>
                  <a:pt x="11906" y="234464"/>
                  <a:pt x="17621" y="199222"/>
                  <a:pt x="29051" y="164932"/>
                </a:cubicBezTo>
                <a:cubicBezTo>
                  <a:pt x="45244" y="115402"/>
                  <a:pt x="70961" y="71587"/>
                  <a:pt x="110966" y="37297"/>
                </a:cubicBezTo>
                <a:cubicBezTo>
                  <a:pt x="124301" y="25867"/>
                  <a:pt x="138589" y="16342"/>
                  <a:pt x="154781" y="8722"/>
                </a:cubicBezTo>
                <a:cubicBezTo>
                  <a:pt x="158591" y="6817"/>
                  <a:pt x="161449" y="6817"/>
                  <a:pt x="165259" y="7769"/>
                </a:cubicBezTo>
                <a:cubicBezTo>
                  <a:pt x="202406" y="18247"/>
                  <a:pt x="234791" y="36344"/>
                  <a:pt x="266224" y="57299"/>
                </a:cubicBezTo>
                <a:cubicBezTo>
                  <a:pt x="318611" y="92542"/>
                  <a:pt x="363379" y="135404"/>
                  <a:pt x="405289" y="183029"/>
                </a:cubicBezTo>
                <a:cubicBezTo>
                  <a:pt x="421481" y="201127"/>
                  <a:pt x="437674" y="218272"/>
                  <a:pt x="450056" y="239227"/>
                </a:cubicBezTo>
                <a:cubicBezTo>
                  <a:pt x="469106" y="272564"/>
                  <a:pt x="479584" y="307807"/>
                  <a:pt x="486251" y="344954"/>
                </a:cubicBezTo>
                <a:cubicBezTo>
                  <a:pt x="496729" y="403057"/>
                  <a:pt x="499586" y="461159"/>
                  <a:pt x="495776" y="520214"/>
                </a:cubicBezTo>
                <a:cubicBezTo>
                  <a:pt x="491966" y="576412"/>
                  <a:pt x="484346" y="632609"/>
                  <a:pt x="465296" y="685949"/>
                </a:cubicBezTo>
                <a:cubicBezTo>
                  <a:pt x="459581" y="701189"/>
                  <a:pt x="452914" y="716429"/>
                  <a:pt x="442436" y="727859"/>
                </a:cubicBezTo>
                <a:cubicBezTo>
                  <a:pt x="438626" y="732622"/>
                  <a:pt x="432911" y="736432"/>
                  <a:pt x="427196" y="738337"/>
                </a:cubicBezTo>
                <a:cubicBezTo>
                  <a:pt x="411956" y="742147"/>
                  <a:pt x="400526" y="733574"/>
                  <a:pt x="397669" y="716429"/>
                </a:cubicBezTo>
                <a:cubicBezTo>
                  <a:pt x="395764" y="701189"/>
                  <a:pt x="397669" y="685949"/>
                  <a:pt x="403384" y="671662"/>
                </a:cubicBezTo>
                <a:cubicBezTo>
                  <a:pt x="414814" y="639277"/>
                  <a:pt x="429101" y="607844"/>
                  <a:pt x="450056" y="579269"/>
                </a:cubicBezTo>
                <a:cubicBezTo>
                  <a:pt x="460534" y="564982"/>
                  <a:pt x="463391" y="547837"/>
                  <a:pt x="467201" y="530692"/>
                </a:cubicBezTo>
                <a:cubicBezTo>
                  <a:pt x="473869" y="497354"/>
                  <a:pt x="475774" y="463064"/>
                  <a:pt x="476726" y="428774"/>
                </a:cubicBezTo>
                <a:cubicBezTo>
                  <a:pt x="476726" y="425917"/>
                  <a:pt x="475774" y="424012"/>
                  <a:pt x="474821" y="421154"/>
                </a:cubicBezTo>
                <a:cubicBezTo>
                  <a:pt x="454819" y="366862"/>
                  <a:pt x="423386" y="320189"/>
                  <a:pt x="386239" y="277327"/>
                </a:cubicBezTo>
                <a:cubicBezTo>
                  <a:pt x="327184" y="208747"/>
                  <a:pt x="256699" y="153502"/>
                  <a:pt x="179546" y="107782"/>
                </a:cubicBezTo>
                <a:cubicBezTo>
                  <a:pt x="173831" y="103972"/>
                  <a:pt x="171926" y="105877"/>
                  <a:pt x="168116" y="110639"/>
                </a:cubicBezTo>
                <a:cubicBezTo>
                  <a:pt x="126206" y="171599"/>
                  <a:pt x="95726" y="238274"/>
                  <a:pt x="74771" y="308759"/>
                </a:cubicBezTo>
                <a:cubicBezTo>
                  <a:pt x="68104" y="329714"/>
                  <a:pt x="63341" y="350669"/>
                  <a:pt x="58579" y="372577"/>
                </a:cubicBezTo>
                <a:cubicBezTo>
                  <a:pt x="56674" y="379244"/>
                  <a:pt x="58579" y="385912"/>
                  <a:pt x="59531" y="392579"/>
                </a:cubicBezTo>
                <a:cubicBezTo>
                  <a:pt x="59531" y="393532"/>
                  <a:pt x="59531" y="395437"/>
                  <a:pt x="59531" y="396389"/>
                </a:cubicBezTo>
                <a:cubicBezTo>
                  <a:pt x="63341" y="431632"/>
                  <a:pt x="67151" y="466874"/>
                  <a:pt x="71914" y="502117"/>
                </a:cubicBezTo>
                <a:cubicBezTo>
                  <a:pt x="75724" y="529739"/>
                  <a:pt x="82391" y="554504"/>
                  <a:pt x="98584" y="576412"/>
                </a:cubicBezTo>
                <a:close/>
              </a:path>
            </a:pathLst>
          </a:custGeom>
          <a:solidFill>
            <a:srgbClr val="fba20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9" name="CustomShape 39"/>
          <p:cNvSpPr/>
          <p:nvPr/>
        </p:nvSpPr>
        <p:spPr>
          <a:xfrm rot="20738400">
            <a:off x="2094120" y="3642480"/>
            <a:ext cx="845280" cy="847440"/>
          </a:xfrm>
          <a:custGeom>
            <a:avLst/>
            <a:gdLst/>
            <a:ahLst/>
            <a:rect l="l" t="t" r="r" b="b"/>
            <a:pathLst>
              <a:path w="668637" h="670376">
                <a:moveTo>
                  <a:pt x="321547" y="56565"/>
                </a:moveTo>
                <a:cubicBezTo>
                  <a:pt x="302308" y="57185"/>
                  <a:pt x="270655" y="62150"/>
                  <a:pt x="239003" y="70219"/>
                </a:cubicBezTo>
                <a:cubicBezTo>
                  <a:pt x="224728" y="73942"/>
                  <a:pt x="223487" y="78287"/>
                  <a:pt x="232176" y="90079"/>
                </a:cubicBezTo>
                <a:cubicBezTo>
                  <a:pt x="283689" y="159590"/>
                  <a:pt x="386094" y="154004"/>
                  <a:pt x="432642" y="79528"/>
                </a:cubicBezTo>
                <a:cubicBezTo>
                  <a:pt x="440710" y="66495"/>
                  <a:pt x="433262" y="64633"/>
                  <a:pt x="423953" y="62771"/>
                </a:cubicBezTo>
                <a:cubicBezTo>
                  <a:pt x="394782" y="57806"/>
                  <a:pt x="364992" y="53461"/>
                  <a:pt x="321547" y="56565"/>
                </a:cubicBezTo>
                <a:close/>
                <a:moveTo>
                  <a:pt x="382215" y="1639"/>
                </a:moveTo>
                <a:cubicBezTo>
                  <a:pt x="409058" y="3966"/>
                  <a:pt x="435746" y="8466"/>
                  <a:pt x="462433" y="13120"/>
                </a:cubicBezTo>
                <a:cubicBezTo>
                  <a:pt x="519531" y="23051"/>
                  <a:pt x="576630" y="31740"/>
                  <a:pt x="633728" y="39808"/>
                </a:cubicBezTo>
                <a:cubicBezTo>
                  <a:pt x="653589" y="42291"/>
                  <a:pt x="662278" y="49738"/>
                  <a:pt x="662278" y="71460"/>
                </a:cubicBezTo>
                <a:cubicBezTo>
                  <a:pt x="662898" y="123594"/>
                  <a:pt x="666002" y="175727"/>
                  <a:pt x="668485" y="227241"/>
                </a:cubicBezTo>
                <a:cubicBezTo>
                  <a:pt x="669726" y="244618"/>
                  <a:pt x="663519" y="252686"/>
                  <a:pt x="645521" y="253307"/>
                </a:cubicBezTo>
                <a:cubicBezTo>
                  <a:pt x="620695" y="253928"/>
                  <a:pt x="595870" y="256410"/>
                  <a:pt x="571044" y="256410"/>
                </a:cubicBezTo>
                <a:cubicBezTo>
                  <a:pt x="557390" y="256410"/>
                  <a:pt x="552425" y="259514"/>
                  <a:pt x="553045" y="275029"/>
                </a:cubicBezTo>
                <a:cubicBezTo>
                  <a:pt x="558011" y="389227"/>
                  <a:pt x="561735" y="503424"/>
                  <a:pt x="565458" y="617621"/>
                </a:cubicBezTo>
                <a:cubicBezTo>
                  <a:pt x="566700" y="654859"/>
                  <a:pt x="566700" y="654239"/>
                  <a:pt x="529462" y="656101"/>
                </a:cubicBezTo>
                <a:cubicBezTo>
                  <a:pt x="470501" y="659204"/>
                  <a:pt x="229693" y="670376"/>
                  <a:pt x="170112" y="670376"/>
                </a:cubicBezTo>
                <a:cubicBezTo>
                  <a:pt x="140321" y="670376"/>
                  <a:pt x="140321" y="670376"/>
                  <a:pt x="138460" y="639964"/>
                </a:cubicBezTo>
                <a:cubicBezTo>
                  <a:pt x="135356" y="575418"/>
                  <a:pt x="125426" y="343920"/>
                  <a:pt x="124805" y="293028"/>
                </a:cubicBezTo>
                <a:cubicBezTo>
                  <a:pt x="124805" y="276271"/>
                  <a:pt x="118599" y="273788"/>
                  <a:pt x="103704" y="275029"/>
                </a:cubicBezTo>
                <a:cubicBezTo>
                  <a:pt x="78879" y="276892"/>
                  <a:pt x="54053" y="276892"/>
                  <a:pt x="29228" y="278133"/>
                </a:cubicBezTo>
                <a:cubicBezTo>
                  <a:pt x="13711" y="278753"/>
                  <a:pt x="6264" y="273168"/>
                  <a:pt x="5643" y="257031"/>
                </a:cubicBezTo>
                <a:cubicBezTo>
                  <a:pt x="4402" y="200553"/>
                  <a:pt x="2540" y="144075"/>
                  <a:pt x="57" y="87597"/>
                </a:cubicBezTo>
                <a:cubicBezTo>
                  <a:pt x="-563" y="75184"/>
                  <a:pt x="3781" y="68978"/>
                  <a:pt x="16194" y="66495"/>
                </a:cubicBezTo>
                <a:cubicBezTo>
                  <a:pt x="111772" y="47256"/>
                  <a:pt x="204247" y="16844"/>
                  <a:pt x="301067" y="3190"/>
                </a:cubicBezTo>
                <a:cubicBezTo>
                  <a:pt x="328375" y="-844"/>
                  <a:pt x="355373" y="-689"/>
                  <a:pt x="382215" y="1639"/>
                </a:cubicBezTo>
                <a:close/>
              </a:path>
            </a:pathLst>
          </a:custGeom>
          <a:solidFill>
            <a:srgbClr val="fe570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0" name="TextShape 40"/>
          <p:cNvSpPr txBox="1"/>
          <p:nvPr/>
        </p:nvSpPr>
        <p:spPr>
          <a:xfrm>
            <a:off x="323640" y="339480"/>
            <a:ext cx="11572920" cy="723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5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MEMBERS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11" name="CustomShape 41"/>
          <p:cNvSpPr/>
          <p:nvPr/>
        </p:nvSpPr>
        <p:spPr>
          <a:xfrm>
            <a:off x="5121000" y="2515320"/>
            <a:ext cx="6489000" cy="825480"/>
          </a:xfrm>
          <a:prstGeom prst="roundRect">
            <a:avLst>
              <a:gd name="adj" fmla="val 50000"/>
            </a:avLst>
          </a:prstGeom>
          <a:solidFill>
            <a:srgbClr val="07a39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2" name="CustomShape 42"/>
          <p:cNvSpPr/>
          <p:nvPr/>
        </p:nvSpPr>
        <p:spPr>
          <a:xfrm>
            <a:off x="4827600" y="3479040"/>
            <a:ext cx="6489000" cy="825480"/>
          </a:xfrm>
          <a:prstGeom prst="roundRect">
            <a:avLst>
              <a:gd name="adj" fmla="val 50000"/>
            </a:avLst>
          </a:prstGeom>
          <a:solidFill>
            <a:srgbClr val="0680c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3" name="CustomShape 43"/>
          <p:cNvSpPr/>
          <p:nvPr/>
        </p:nvSpPr>
        <p:spPr>
          <a:xfrm>
            <a:off x="4533840" y="4442760"/>
            <a:ext cx="6489000" cy="825480"/>
          </a:xfrm>
          <a:prstGeom prst="roundRect">
            <a:avLst>
              <a:gd name="adj" fmla="val 50000"/>
            </a:avLst>
          </a:prstGeom>
          <a:solidFill>
            <a:srgbClr val="fba2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4" name="CustomShape 44"/>
          <p:cNvSpPr/>
          <p:nvPr/>
        </p:nvSpPr>
        <p:spPr>
          <a:xfrm>
            <a:off x="4240080" y="5406480"/>
            <a:ext cx="6489000" cy="825480"/>
          </a:xfrm>
          <a:prstGeom prst="roundRect">
            <a:avLst>
              <a:gd name="adj" fmla="val 50000"/>
            </a:avLst>
          </a:prstGeom>
          <a:solidFill>
            <a:srgbClr val="e6260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5" name="CustomShape 45"/>
          <p:cNvSpPr/>
          <p:nvPr/>
        </p:nvSpPr>
        <p:spPr>
          <a:xfrm>
            <a:off x="624960" y="1940400"/>
            <a:ext cx="5065200" cy="3474360"/>
          </a:xfrm>
          <a:custGeom>
            <a:avLst/>
            <a:gdLst/>
            <a:ahLst/>
            <a:rect l="l" t="t" r="r" b="b"/>
            <a:pathLst>
              <a:path w="5065594" h="3474878">
                <a:moveTo>
                  <a:pt x="3246497" y="857713"/>
                </a:moveTo>
                <a:lnTo>
                  <a:pt x="3245831" y="857723"/>
                </a:lnTo>
                <a:lnTo>
                  <a:pt x="3202826" y="857723"/>
                </a:lnTo>
                <a:lnTo>
                  <a:pt x="3202826" y="858405"/>
                </a:lnTo>
                <a:lnTo>
                  <a:pt x="3245831" y="857723"/>
                </a:lnTo>
                <a:lnTo>
                  <a:pt x="3247333" y="857723"/>
                </a:lnTo>
                <a:lnTo>
                  <a:pt x="3268295" y="857988"/>
                </a:lnTo>
                <a:lnTo>
                  <a:pt x="3193173" y="873433"/>
                </a:lnTo>
                <a:cubicBezTo>
                  <a:pt x="3130620" y="901533"/>
                  <a:pt x="3106097" y="972164"/>
                  <a:pt x="3087704" y="1133608"/>
                </a:cubicBezTo>
                <a:cubicBezTo>
                  <a:pt x="3038659" y="1519165"/>
                  <a:pt x="2993699" y="2070933"/>
                  <a:pt x="2944653" y="2456490"/>
                </a:cubicBezTo>
                <a:cubicBezTo>
                  <a:pt x="2928304" y="2543001"/>
                  <a:pt x="2984163" y="2567524"/>
                  <a:pt x="3061819" y="2579787"/>
                </a:cubicBezTo>
                <a:cubicBezTo>
                  <a:pt x="3364951" y="2629514"/>
                  <a:pt x="3364951" y="2633601"/>
                  <a:pt x="3434433" y="2333875"/>
                </a:cubicBezTo>
                <a:cubicBezTo>
                  <a:pt x="3525032" y="1944231"/>
                  <a:pt x="3610862" y="1380201"/>
                  <a:pt x="3708955" y="990557"/>
                </a:cubicBezTo>
                <a:cubicBezTo>
                  <a:pt x="3733477" y="883609"/>
                  <a:pt x="3713042" y="850911"/>
                  <a:pt x="3606776" y="863173"/>
                </a:cubicBezTo>
                <a:cubicBezTo>
                  <a:pt x="3549555" y="867260"/>
                  <a:pt x="3492335" y="863173"/>
                  <a:pt x="3435114" y="863173"/>
                </a:cubicBezTo>
                <a:cubicBezTo>
                  <a:pt x="3400032" y="861129"/>
                  <a:pt x="3352178" y="859426"/>
                  <a:pt x="3307986" y="858490"/>
                </a:cubicBezTo>
                <a:lnTo>
                  <a:pt x="3268295" y="857988"/>
                </a:lnTo>
                <a:lnTo>
                  <a:pt x="3269584" y="857723"/>
                </a:lnTo>
                <a:lnTo>
                  <a:pt x="3247333" y="857723"/>
                </a:lnTo>
                <a:close/>
                <a:moveTo>
                  <a:pt x="2234848" y="846824"/>
                </a:moveTo>
                <a:cubicBezTo>
                  <a:pt x="2161278" y="842737"/>
                  <a:pt x="2144929" y="871347"/>
                  <a:pt x="2144929" y="936742"/>
                </a:cubicBezTo>
                <a:cubicBezTo>
                  <a:pt x="2149017" y="1149957"/>
                  <a:pt x="2124494" y="2161532"/>
                  <a:pt x="2120406" y="2370659"/>
                </a:cubicBezTo>
                <a:cubicBezTo>
                  <a:pt x="2120406" y="2436736"/>
                  <a:pt x="2136756" y="2465345"/>
                  <a:pt x="2214412" y="2477607"/>
                </a:cubicBezTo>
                <a:cubicBezTo>
                  <a:pt x="2542067" y="2527334"/>
                  <a:pt x="2596562" y="2531421"/>
                  <a:pt x="2637434" y="2207172"/>
                </a:cubicBezTo>
                <a:cubicBezTo>
                  <a:pt x="2686480" y="1842051"/>
                  <a:pt x="2727352" y="1306632"/>
                  <a:pt x="2780485" y="945598"/>
                </a:cubicBezTo>
                <a:cubicBezTo>
                  <a:pt x="2792747" y="863173"/>
                  <a:pt x="2772311" y="842737"/>
                  <a:pt x="2694655" y="846824"/>
                </a:cubicBezTo>
                <a:cubicBezTo>
                  <a:pt x="2559778" y="850911"/>
                  <a:pt x="2370405" y="850911"/>
                  <a:pt x="2234848" y="846824"/>
                </a:cubicBezTo>
                <a:close/>
                <a:moveTo>
                  <a:pt x="1377903" y="829113"/>
                </a:moveTo>
                <a:cubicBezTo>
                  <a:pt x="1262100" y="835244"/>
                  <a:pt x="1263462" y="885653"/>
                  <a:pt x="1278449" y="1089330"/>
                </a:cubicBezTo>
                <a:cubicBezTo>
                  <a:pt x="1302972" y="1425160"/>
                  <a:pt x="1335669" y="1936056"/>
                  <a:pt x="1364279" y="2272567"/>
                </a:cubicBezTo>
                <a:cubicBezTo>
                  <a:pt x="1368367" y="2309352"/>
                  <a:pt x="1356105" y="2354310"/>
                  <a:pt x="1413325" y="2362485"/>
                </a:cubicBezTo>
                <a:cubicBezTo>
                  <a:pt x="1535941" y="2382921"/>
                  <a:pt x="1663325" y="2399269"/>
                  <a:pt x="1785940" y="2415618"/>
                </a:cubicBezTo>
                <a:cubicBezTo>
                  <a:pt x="1839073" y="2419705"/>
                  <a:pt x="1826811" y="2374746"/>
                  <a:pt x="1826811" y="2342049"/>
                </a:cubicBezTo>
                <a:cubicBezTo>
                  <a:pt x="1830899" y="1919027"/>
                  <a:pt x="1834986" y="1330473"/>
                  <a:pt x="1843160" y="908132"/>
                </a:cubicBezTo>
                <a:cubicBezTo>
                  <a:pt x="1843160" y="846824"/>
                  <a:pt x="1822724" y="834563"/>
                  <a:pt x="1769591" y="834563"/>
                </a:cubicBezTo>
                <a:cubicBezTo>
                  <a:pt x="1691935" y="834563"/>
                  <a:pt x="1614278" y="834563"/>
                  <a:pt x="1536622" y="834563"/>
                </a:cubicBezTo>
                <a:cubicBezTo>
                  <a:pt x="1468502" y="830475"/>
                  <a:pt x="1416732" y="827070"/>
                  <a:pt x="1377903" y="829113"/>
                </a:cubicBezTo>
                <a:close/>
                <a:moveTo>
                  <a:pt x="504507" y="813347"/>
                </a:moveTo>
                <a:cubicBezTo>
                  <a:pt x="306191" y="814595"/>
                  <a:pt x="315579" y="846483"/>
                  <a:pt x="365647" y="1101591"/>
                </a:cubicBezTo>
                <a:cubicBezTo>
                  <a:pt x="418780" y="1376113"/>
                  <a:pt x="476000" y="1821615"/>
                  <a:pt x="520959" y="2096138"/>
                </a:cubicBezTo>
                <a:cubicBezTo>
                  <a:pt x="541395" y="2219434"/>
                  <a:pt x="586354" y="2276654"/>
                  <a:pt x="713056" y="2288916"/>
                </a:cubicBezTo>
                <a:cubicBezTo>
                  <a:pt x="1012101" y="2322294"/>
                  <a:pt x="1025725" y="2326381"/>
                  <a:pt x="993028" y="2030742"/>
                </a:cubicBezTo>
                <a:cubicBezTo>
                  <a:pt x="964418" y="1731016"/>
                  <a:pt x="931720" y="1261673"/>
                  <a:pt x="915372" y="966034"/>
                </a:cubicBezTo>
                <a:cubicBezTo>
                  <a:pt x="907197" y="850911"/>
                  <a:pt x="869050" y="797778"/>
                  <a:pt x="746435" y="814127"/>
                </a:cubicBezTo>
                <a:cubicBezTo>
                  <a:pt x="697389" y="822301"/>
                  <a:pt x="648343" y="814127"/>
                  <a:pt x="602703" y="814127"/>
                </a:cubicBezTo>
                <a:cubicBezTo>
                  <a:pt x="565407" y="813616"/>
                  <a:pt x="532837" y="813169"/>
                  <a:pt x="504507" y="813347"/>
                </a:cubicBezTo>
                <a:close/>
                <a:moveTo>
                  <a:pt x="4368096" y="1120"/>
                </a:moveTo>
                <a:cubicBezTo>
                  <a:pt x="4429830" y="-583"/>
                  <a:pt x="4491648" y="-243"/>
                  <a:pt x="4553638" y="1460"/>
                </a:cubicBezTo>
                <a:cubicBezTo>
                  <a:pt x="4677615" y="4185"/>
                  <a:pt x="4800911" y="12360"/>
                  <a:pt x="4924889" y="21215"/>
                </a:cubicBezTo>
                <a:cubicBezTo>
                  <a:pt x="5022981" y="29389"/>
                  <a:pt x="5076114" y="111133"/>
                  <a:pt x="5063853" y="209906"/>
                </a:cubicBezTo>
                <a:cubicBezTo>
                  <a:pt x="5055678" y="300505"/>
                  <a:pt x="5006632" y="361813"/>
                  <a:pt x="4904453" y="365900"/>
                </a:cubicBezTo>
                <a:cubicBezTo>
                  <a:pt x="4826797" y="365900"/>
                  <a:pt x="4640149" y="365900"/>
                  <a:pt x="4562493" y="369987"/>
                </a:cubicBezTo>
                <a:cubicBezTo>
                  <a:pt x="4193966" y="374074"/>
                  <a:pt x="4204865" y="305955"/>
                  <a:pt x="4123121" y="666988"/>
                </a:cubicBezTo>
                <a:cubicBezTo>
                  <a:pt x="3909907" y="1611807"/>
                  <a:pt x="3678982" y="2511667"/>
                  <a:pt x="3512089" y="3233053"/>
                </a:cubicBezTo>
                <a:cubicBezTo>
                  <a:pt x="3467130" y="3429919"/>
                  <a:pt x="3388793" y="3474878"/>
                  <a:pt x="3192609" y="3474878"/>
                </a:cubicBezTo>
                <a:cubicBezTo>
                  <a:pt x="2762774" y="3474878"/>
                  <a:pt x="2469178" y="3474878"/>
                  <a:pt x="2035257" y="3474878"/>
                </a:cubicBezTo>
                <a:cubicBezTo>
                  <a:pt x="1580900" y="3450355"/>
                  <a:pt x="1126542" y="3487139"/>
                  <a:pt x="672185" y="3462616"/>
                </a:cubicBezTo>
                <a:cubicBezTo>
                  <a:pt x="570005" y="3458529"/>
                  <a:pt x="492349" y="3463979"/>
                  <a:pt x="480087" y="3348856"/>
                </a:cubicBezTo>
                <a:cubicBezTo>
                  <a:pt x="467826" y="3225560"/>
                  <a:pt x="529134" y="3151991"/>
                  <a:pt x="668097" y="3151991"/>
                </a:cubicBezTo>
                <a:cubicBezTo>
                  <a:pt x="1012101" y="3151991"/>
                  <a:pt x="1355424" y="3156077"/>
                  <a:pt x="1699428" y="3160165"/>
                </a:cubicBezTo>
                <a:cubicBezTo>
                  <a:pt x="2202831" y="3168340"/>
                  <a:pt x="2569995" y="3168340"/>
                  <a:pt x="3073399" y="3188776"/>
                </a:cubicBezTo>
                <a:cubicBezTo>
                  <a:pt x="3220538" y="3192863"/>
                  <a:pt x="3187840" y="3015070"/>
                  <a:pt x="3212363" y="2945588"/>
                </a:cubicBezTo>
                <a:cubicBezTo>
                  <a:pt x="3245061" y="2843409"/>
                  <a:pt x="3155143" y="2872019"/>
                  <a:pt x="3106097" y="2863845"/>
                </a:cubicBezTo>
                <a:cubicBezTo>
                  <a:pt x="2219180" y="2750086"/>
                  <a:pt x="1459647" y="2634963"/>
                  <a:pt x="553657" y="2519160"/>
                </a:cubicBezTo>
                <a:cubicBezTo>
                  <a:pt x="401750" y="2498724"/>
                  <a:pt x="311833" y="2421068"/>
                  <a:pt x="283222" y="2277335"/>
                </a:cubicBezTo>
                <a:cubicBezTo>
                  <a:pt x="188536" y="1809354"/>
                  <a:pt x="98618" y="1269847"/>
                  <a:pt x="12787" y="797778"/>
                </a:cubicBezTo>
                <a:cubicBezTo>
                  <a:pt x="-36259" y="531431"/>
                  <a:pt x="53659" y="504864"/>
                  <a:pt x="319325" y="509633"/>
                </a:cubicBezTo>
                <a:cubicBezTo>
                  <a:pt x="1412645" y="525981"/>
                  <a:pt x="2505282" y="546417"/>
                  <a:pt x="3597920" y="566853"/>
                </a:cubicBezTo>
                <a:cubicBezTo>
                  <a:pt x="3880616" y="570940"/>
                  <a:pt x="3880616" y="570940"/>
                  <a:pt x="3950098" y="304592"/>
                </a:cubicBezTo>
                <a:cubicBezTo>
                  <a:pt x="3962360" y="263040"/>
                  <a:pt x="3974621" y="222168"/>
                  <a:pt x="3986882" y="181296"/>
                </a:cubicBezTo>
                <a:cubicBezTo>
                  <a:pt x="4015493" y="82522"/>
                  <a:pt x="4080887" y="21215"/>
                  <a:pt x="4183066" y="13040"/>
                </a:cubicBezTo>
                <a:cubicBezTo>
                  <a:pt x="4244715" y="6569"/>
                  <a:pt x="4306363" y="2823"/>
                  <a:pt x="4368096" y="1120"/>
                </a:cubicBezTo>
                <a:close/>
              </a:path>
            </a:pathLst>
          </a:custGeom>
          <a:solidFill>
            <a:srgbClr val="2c2f45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6" name="CustomShape 46"/>
          <p:cNvSpPr/>
          <p:nvPr/>
        </p:nvSpPr>
        <p:spPr>
          <a:xfrm>
            <a:off x="3054600" y="5492880"/>
            <a:ext cx="739080" cy="739080"/>
          </a:xfrm>
          <a:prstGeom prst="donut">
            <a:avLst>
              <a:gd name="adj" fmla="val 25000"/>
            </a:avLst>
          </a:prstGeom>
          <a:solidFill>
            <a:srgbClr val="0680c3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7" name="CustomShape 47"/>
          <p:cNvSpPr/>
          <p:nvPr/>
        </p:nvSpPr>
        <p:spPr>
          <a:xfrm>
            <a:off x="1323720" y="5492880"/>
            <a:ext cx="739080" cy="739080"/>
          </a:xfrm>
          <a:prstGeom prst="donut">
            <a:avLst>
              <a:gd name="adj" fmla="val 25000"/>
            </a:avLst>
          </a:prstGeom>
          <a:solidFill>
            <a:srgbClr val="0680c3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8" name="CustomShape 48"/>
          <p:cNvSpPr/>
          <p:nvPr/>
        </p:nvSpPr>
        <p:spPr>
          <a:xfrm>
            <a:off x="5223600" y="2602080"/>
            <a:ext cx="651240" cy="651240"/>
          </a:xfrm>
          <a:prstGeom prst="ellipse">
            <a:avLst/>
          </a:prstGeom>
          <a:solidFill>
            <a:srgbClr val="ffffff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9" name="CustomShape 49"/>
          <p:cNvSpPr/>
          <p:nvPr/>
        </p:nvSpPr>
        <p:spPr>
          <a:xfrm>
            <a:off x="4931640" y="3565800"/>
            <a:ext cx="651240" cy="651240"/>
          </a:xfrm>
          <a:prstGeom prst="ellipse">
            <a:avLst/>
          </a:prstGeom>
          <a:solidFill>
            <a:srgbClr val="ffffff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0" name="CustomShape 50"/>
          <p:cNvSpPr/>
          <p:nvPr/>
        </p:nvSpPr>
        <p:spPr>
          <a:xfrm>
            <a:off x="4639320" y="4529520"/>
            <a:ext cx="651240" cy="651240"/>
          </a:xfrm>
          <a:prstGeom prst="ellipse">
            <a:avLst/>
          </a:prstGeom>
          <a:solidFill>
            <a:srgbClr val="ffffff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1" name="CustomShape 51"/>
          <p:cNvSpPr/>
          <p:nvPr/>
        </p:nvSpPr>
        <p:spPr>
          <a:xfrm>
            <a:off x="4347000" y="5492880"/>
            <a:ext cx="651240" cy="651240"/>
          </a:xfrm>
          <a:prstGeom prst="ellipse">
            <a:avLst/>
          </a:prstGeom>
          <a:solidFill>
            <a:srgbClr val="ffffff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2" name="CustomShape 52"/>
          <p:cNvSpPr/>
          <p:nvPr/>
        </p:nvSpPr>
        <p:spPr>
          <a:xfrm flipH="1">
            <a:off x="5208840" y="2672280"/>
            <a:ext cx="664920" cy="94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07a398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3" name="CustomShape 53"/>
          <p:cNvSpPr/>
          <p:nvPr/>
        </p:nvSpPr>
        <p:spPr>
          <a:xfrm flipH="1">
            <a:off x="4916520" y="3635640"/>
            <a:ext cx="664920" cy="94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0680c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4" name="CustomShape 54"/>
          <p:cNvSpPr/>
          <p:nvPr/>
        </p:nvSpPr>
        <p:spPr>
          <a:xfrm flipH="1">
            <a:off x="4624200" y="4599000"/>
            <a:ext cx="664920" cy="94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fba2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5" name="CustomShape 55"/>
          <p:cNvSpPr/>
          <p:nvPr/>
        </p:nvSpPr>
        <p:spPr>
          <a:xfrm flipH="1">
            <a:off x="4331880" y="5562360"/>
            <a:ext cx="664920" cy="94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e6260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6" name="CustomShape 56"/>
          <p:cNvSpPr/>
          <p:nvPr/>
        </p:nvSpPr>
        <p:spPr>
          <a:xfrm>
            <a:off x="6017400" y="2728080"/>
            <a:ext cx="517824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TRẦN THỊ HẰNG - 20176748 - 37%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7" name="CustomShape 57"/>
          <p:cNvSpPr/>
          <p:nvPr/>
        </p:nvSpPr>
        <p:spPr>
          <a:xfrm>
            <a:off x="5727600" y="3688920"/>
            <a:ext cx="517824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DƯƠNG THỊ HUÊ - 20176772 - 37%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8" name="CustomShape 58"/>
          <p:cNvSpPr/>
          <p:nvPr/>
        </p:nvSpPr>
        <p:spPr>
          <a:xfrm>
            <a:off x="5483160" y="4663800"/>
            <a:ext cx="517824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CAO QUỐC KHÁNH - 20176794 - 10%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9" name="CustomShape 59"/>
          <p:cNvSpPr/>
          <p:nvPr/>
        </p:nvSpPr>
        <p:spPr>
          <a:xfrm>
            <a:off x="5121000" y="5662800"/>
            <a:ext cx="517824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QUYỀN QUANG HUY - 20176783 - 16%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0" name="CustomShape 60"/>
          <p:cNvSpPr/>
          <p:nvPr/>
        </p:nvSpPr>
        <p:spPr>
          <a:xfrm>
            <a:off x="6998040" y="1466640"/>
            <a:ext cx="3663000" cy="85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5000" spc="-1" strike="noStrike">
                <a:solidFill>
                  <a:srgbClr val="212334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SHOPIFY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1" name="CustomShape 61"/>
          <p:cNvSpPr/>
          <p:nvPr/>
        </p:nvSpPr>
        <p:spPr>
          <a:xfrm>
            <a:off x="3652200" y="3543120"/>
            <a:ext cx="417960" cy="841320"/>
          </a:xfrm>
          <a:custGeom>
            <a:avLst/>
            <a:gdLst/>
            <a:ahLst/>
            <a:rect l="l" t="t" r="r" b="b"/>
            <a:pathLst>
              <a:path w="288620" h="580557">
                <a:moveTo>
                  <a:pt x="241208" y="327965"/>
                </a:moveTo>
                <a:cubicBezTo>
                  <a:pt x="231588" y="314695"/>
                  <a:pt x="221635" y="301425"/>
                  <a:pt x="214668" y="286496"/>
                </a:cubicBezTo>
                <a:cubicBezTo>
                  <a:pt x="204053" y="263274"/>
                  <a:pt x="197418" y="238393"/>
                  <a:pt x="190119" y="214175"/>
                </a:cubicBezTo>
                <a:cubicBezTo>
                  <a:pt x="181494" y="186309"/>
                  <a:pt x="174195" y="157778"/>
                  <a:pt x="160925" y="131239"/>
                </a:cubicBezTo>
                <a:cubicBezTo>
                  <a:pt x="155286" y="111666"/>
                  <a:pt x="145002" y="95078"/>
                  <a:pt x="128414" y="83467"/>
                </a:cubicBezTo>
                <a:cubicBezTo>
                  <a:pt x="115476" y="74510"/>
                  <a:pt x="100879" y="70197"/>
                  <a:pt x="85287" y="69202"/>
                </a:cubicBezTo>
                <a:cubicBezTo>
                  <a:pt x="80311" y="68870"/>
                  <a:pt x="79316" y="67211"/>
                  <a:pt x="79316" y="62899"/>
                </a:cubicBezTo>
                <a:cubicBezTo>
                  <a:pt x="79647" y="55269"/>
                  <a:pt x="79647" y="47638"/>
                  <a:pt x="78984" y="40008"/>
                </a:cubicBezTo>
                <a:cubicBezTo>
                  <a:pt x="77989" y="27734"/>
                  <a:pt x="76662" y="15459"/>
                  <a:pt x="72349" y="3848"/>
                </a:cubicBezTo>
                <a:cubicBezTo>
                  <a:pt x="71685" y="2189"/>
                  <a:pt x="72017" y="-797"/>
                  <a:pt x="68036" y="199"/>
                </a:cubicBezTo>
                <a:cubicBezTo>
                  <a:pt x="58416" y="2521"/>
                  <a:pt x="56093" y="6170"/>
                  <a:pt x="58747" y="15459"/>
                </a:cubicBezTo>
                <a:cubicBezTo>
                  <a:pt x="59742" y="18776"/>
                  <a:pt x="60406" y="22757"/>
                  <a:pt x="61069" y="26407"/>
                </a:cubicBezTo>
                <a:cubicBezTo>
                  <a:pt x="63392" y="38681"/>
                  <a:pt x="61733" y="51288"/>
                  <a:pt x="63060" y="63562"/>
                </a:cubicBezTo>
                <a:cubicBezTo>
                  <a:pt x="63723" y="70197"/>
                  <a:pt x="62065" y="72188"/>
                  <a:pt x="56425" y="73515"/>
                </a:cubicBezTo>
                <a:cubicBezTo>
                  <a:pt x="50785" y="75173"/>
                  <a:pt x="45477" y="77496"/>
                  <a:pt x="40833" y="81145"/>
                </a:cubicBezTo>
                <a:cubicBezTo>
                  <a:pt x="15288" y="100718"/>
                  <a:pt x="5999" y="128253"/>
                  <a:pt x="3345" y="159105"/>
                </a:cubicBezTo>
                <a:cubicBezTo>
                  <a:pt x="3345" y="159105"/>
                  <a:pt x="3345" y="159105"/>
                  <a:pt x="3345" y="159105"/>
                </a:cubicBezTo>
                <a:cubicBezTo>
                  <a:pt x="3345" y="159105"/>
                  <a:pt x="3345" y="159105"/>
                  <a:pt x="3345" y="159105"/>
                </a:cubicBezTo>
                <a:cubicBezTo>
                  <a:pt x="1355" y="173702"/>
                  <a:pt x="28" y="188631"/>
                  <a:pt x="28" y="203560"/>
                </a:cubicBezTo>
                <a:cubicBezTo>
                  <a:pt x="-304" y="235407"/>
                  <a:pt x="2350" y="267255"/>
                  <a:pt x="5999" y="298771"/>
                </a:cubicBezTo>
                <a:cubicBezTo>
                  <a:pt x="9649" y="329955"/>
                  <a:pt x="10976" y="361803"/>
                  <a:pt x="16947" y="392655"/>
                </a:cubicBezTo>
                <a:cubicBezTo>
                  <a:pt x="24909" y="433129"/>
                  <a:pt x="35525" y="472938"/>
                  <a:pt x="55762" y="509430"/>
                </a:cubicBezTo>
                <a:cubicBezTo>
                  <a:pt x="71354" y="537629"/>
                  <a:pt x="91922" y="561515"/>
                  <a:pt x="123106" y="573458"/>
                </a:cubicBezTo>
                <a:cubicBezTo>
                  <a:pt x="157608" y="586728"/>
                  <a:pt x="190783" y="580093"/>
                  <a:pt x="222962" y="565496"/>
                </a:cubicBezTo>
                <a:cubicBezTo>
                  <a:pt x="267416" y="545591"/>
                  <a:pt x="289312" y="510426"/>
                  <a:pt x="288980" y="462322"/>
                </a:cubicBezTo>
                <a:cubicBezTo>
                  <a:pt x="288648" y="412229"/>
                  <a:pt x="270070" y="368106"/>
                  <a:pt x="241208" y="327965"/>
                </a:cubicBezTo>
                <a:close/>
              </a:path>
            </a:pathLst>
          </a:custGeom>
          <a:solidFill>
            <a:srgbClr val="6e74a2"/>
          </a:solidFill>
          <a:ln w="32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2" name="CustomShape 62"/>
          <p:cNvSpPr/>
          <p:nvPr/>
        </p:nvSpPr>
        <p:spPr>
          <a:xfrm>
            <a:off x="3647520" y="3518640"/>
            <a:ext cx="242640" cy="242640"/>
          </a:xfrm>
          <a:custGeom>
            <a:avLst/>
            <a:gdLst/>
            <a:ahLst/>
            <a:rect l="l" t="t" r="r" b="b"/>
            <a:pathLst>
              <a:path w="155921" h="155921">
                <a:moveTo>
                  <a:pt x="157912" y="131239"/>
                </a:moveTo>
                <a:cubicBezTo>
                  <a:pt x="141656" y="127589"/>
                  <a:pt x="125400" y="124272"/>
                  <a:pt x="109145" y="120291"/>
                </a:cubicBezTo>
                <a:cubicBezTo>
                  <a:pt x="103837" y="118964"/>
                  <a:pt x="101183" y="120623"/>
                  <a:pt x="98197" y="123940"/>
                </a:cubicBezTo>
                <a:cubicBezTo>
                  <a:pt x="90899" y="132234"/>
                  <a:pt x="82937" y="140196"/>
                  <a:pt x="75638" y="148490"/>
                </a:cubicBezTo>
                <a:cubicBezTo>
                  <a:pt x="72984" y="151475"/>
                  <a:pt x="70662" y="151807"/>
                  <a:pt x="67013" y="150148"/>
                </a:cubicBezTo>
                <a:cubicBezTo>
                  <a:pt x="57061" y="145504"/>
                  <a:pt x="46776" y="141191"/>
                  <a:pt x="36824" y="136215"/>
                </a:cubicBezTo>
                <a:cubicBezTo>
                  <a:pt x="33506" y="134556"/>
                  <a:pt x="31184" y="134556"/>
                  <a:pt x="27867" y="137210"/>
                </a:cubicBezTo>
                <a:cubicBezTo>
                  <a:pt x="18910" y="144509"/>
                  <a:pt x="9289" y="151807"/>
                  <a:pt x="0" y="159105"/>
                </a:cubicBezTo>
                <a:cubicBezTo>
                  <a:pt x="2654" y="128253"/>
                  <a:pt x="11943" y="100718"/>
                  <a:pt x="37487" y="81145"/>
                </a:cubicBezTo>
                <a:cubicBezTo>
                  <a:pt x="42132" y="77496"/>
                  <a:pt x="47440" y="75173"/>
                  <a:pt x="53080" y="73515"/>
                </a:cubicBezTo>
                <a:cubicBezTo>
                  <a:pt x="58388" y="71856"/>
                  <a:pt x="60378" y="69865"/>
                  <a:pt x="59715" y="63562"/>
                </a:cubicBezTo>
                <a:cubicBezTo>
                  <a:pt x="58056" y="51288"/>
                  <a:pt x="60046" y="38681"/>
                  <a:pt x="57724" y="26407"/>
                </a:cubicBezTo>
                <a:cubicBezTo>
                  <a:pt x="57061" y="22757"/>
                  <a:pt x="56729" y="18776"/>
                  <a:pt x="55734" y="15459"/>
                </a:cubicBezTo>
                <a:cubicBezTo>
                  <a:pt x="53411" y="6170"/>
                  <a:pt x="55734" y="2521"/>
                  <a:pt x="65022" y="199"/>
                </a:cubicBezTo>
                <a:cubicBezTo>
                  <a:pt x="69003" y="-797"/>
                  <a:pt x="68672" y="2189"/>
                  <a:pt x="69335" y="3848"/>
                </a:cubicBezTo>
                <a:cubicBezTo>
                  <a:pt x="73648" y="15459"/>
                  <a:pt x="74975" y="27734"/>
                  <a:pt x="75970" y="40008"/>
                </a:cubicBezTo>
                <a:cubicBezTo>
                  <a:pt x="76634" y="47638"/>
                  <a:pt x="76302" y="55269"/>
                  <a:pt x="76302" y="62899"/>
                </a:cubicBezTo>
                <a:cubicBezTo>
                  <a:pt x="76302" y="67211"/>
                  <a:pt x="77297" y="68870"/>
                  <a:pt x="82273" y="69202"/>
                </a:cubicBezTo>
                <a:cubicBezTo>
                  <a:pt x="97865" y="69865"/>
                  <a:pt x="112794" y="74178"/>
                  <a:pt x="125400" y="83467"/>
                </a:cubicBezTo>
                <a:cubicBezTo>
                  <a:pt x="141988" y="95078"/>
                  <a:pt x="151940" y="111666"/>
                  <a:pt x="157912" y="131239"/>
                </a:cubicBezTo>
                <a:close/>
              </a:path>
            </a:pathLst>
          </a:custGeom>
          <a:solidFill>
            <a:srgbClr val="07a398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3" name="CustomShape 63"/>
          <p:cNvSpPr/>
          <p:nvPr/>
        </p:nvSpPr>
        <p:spPr>
          <a:xfrm rot="20703600">
            <a:off x="1760040" y="1521000"/>
            <a:ext cx="525960" cy="514440"/>
          </a:xfrm>
          <a:custGeom>
            <a:avLst/>
            <a:gdLst/>
            <a:ahLst/>
            <a:rect l="l" t="t" r="r" b="b"/>
            <a:pathLst>
              <a:path w="308524" h="301889">
                <a:moveTo>
                  <a:pt x="309455" y="104725"/>
                </a:moveTo>
                <a:cubicBezTo>
                  <a:pt x="301493" y="64916"/>
                  <a:pt x="278270" y="37712"/>
                  <a:pt x="242110" y="20793"/>
                </a:cubicBezTo>
                <a:cubicBezTo>
                  <a:pt x="240783" y="18803"/>
                  <a:pt x="238461" y="17476"/>
                  <a:pt x="236138" y="16812"/>
                </a:cubicBezTo>
                <a:cubicBezTo>
                  <a:pt x="215238" y="7855"/>
                  <a:pt x="193675" y="1552"/>
                  <a:pt x="170784" y="2215"/>
                </a:cubicBezTo>
                <a:cubicBezTo>
                  <a:pt x="161827" y="3874"/>
                  <a:pt x="148225" y="225"/>
                  <a:pt x="143913" y="225"/>
                </a:cubicBezTo>
                <a:cubicBezTo>
                  <a:pt x="120027" y="-1102"/>
                  <a:pt x="96805" y="3542"/>
                  <a:pt x="74246" y="11504"/>
                </a:cubicBezTo>
                <a:cubicBezTo>
                  <a:pt x="49033" y="20462"/>
                  <a:pt x="29460" y="36385"/>
                  <a:pt x="14863" y="58612"/>
                </a:cubicBezTo>
                <a:cubicBezTo>
                  <a:pt x="4247" y="74536"/>
                  <a:pt x="1593" y="92451"/>
                  <a:pt x="598" y="111028"/>
                </a:cubicBezTo>
                <a:cubicBezTo>
                  <a:pt x="-1724" y="152497"/>
                  <a:pt x="1925" y="192638"/>
                  <a:pt x="25811" y="228467"/>
                </a:cubicBezTo>
                <a:cubicBezTo>
                  <a:pt x="39412" y="248704"/>
                  <a:pt x="54673" y="266286"/>
                  <a:pt x="74577" y="280551"/>
                </a:cubicBezTo>
                <a:cubicBezTo>
                  <a:pt x="93819" y="293821"/>
                  <a:pt x="114387" y="302447"/>
                  <a:pt x="137609" y="303774"/>
                </a:cubicBezTo>
                <a:cubicBezTo>
                  <a:pt x="147230" y="303774"/>
                  <a:pt x="157183" y="303774"/>
                  <a:pt x="166803" y="303774"/>
                </a:cubicBezTo>
                <a:cubicBezTo>
                  <a:pt x="166803" y="303774"/>
                  <a:pt x="166803" y="303442"/>
                  <a:pt x="167135" y="303442"/>
                </a:cubicBezTo>
                <a:cubicBezTo>
                  <a:pt x="167135" y="303442"/>
                  <a:pt x="167135" y="303774"/>
                  <a:pt x="166803" y="303774"/>
                </a:cubicBezTo>
                <a:cubicBezTo>
                  <a:pt x="168794" y="303774"/>
                  <a:pt x="170452" y="303774"/>
                  <a:pt x="172443" y="303774"/>
                </a:cubicBezTo>
                <a:cubicBezTo>
                  <a:pt x="194006" y="302115"/>
                  <a:pt x="214243" y="296807"/>
                  <a:pt x="232157" y="284201"/>
                </a:cubicBezTo>
                <a:cubicBezTo>
                  <a:pt x="262678" y="262637"/>
                  <a:pt x="284905" y="234107"/>
                  <a:pt x="300166" y="199937"/>
                </a:cubicBezTo>
                <a:cubicBezTo>
                  <a:pt x="307132" y="184013"/>
                  <a:pt x="307796" y="167094"/>
                  <a:pt x="310781" y="150506"/>
                </a:cubicBezTo>
                <a:cubicBezTo>
                  <a:pt x="311445" y="136573"/>
                  <a:pt x="309786" y="106384"/>
                  <a:pt x="309455" y="104725"/>
                </a:cubicBezTo>
                <a:close/>
                <a:moveTo>
                  <a:pt x="168462" y="301783"/>
                </a:moveTo>
                <a:cubicBezTo>
                  <a:pt x="168130" y="302115"/>
                  <a:pt x="168130" y="302115"/>
                  <a:pt x="168462" y="301783"/>
                </a:cubicBezTo>
                <a:cubicBezTo>
                  <a:pt x="168130" y="302115"/>
                  <a:pt x="168130" y="302115"/>
                  <a:pt x="168462" y="301783"/>
                </a:cubicBezTo>
                <a:close/>
              </a:path>
            </a:pathLst>
          </a:custGeom>
          <a:solidFill>
            <a:srgbClr val="e62601"/>
          </a:solidFill>
          <a:ln w="32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4" name="CustomShape 64"/>
          <p:cNvSpPr/>
          <p:nvPr/>
        </p:nvSpPr>
        <p:spPr>
          <a:xfrm rot="20703600">
            <a:off x="2045520" y="1518480"/>
            <a:ext cx="243000" cy="480600"/>
          </a:xfrm>
          <a:custGeom>
            <a:avLst/>
            <a:gdLst/>
            <a:ahLst/>
            <a:rect l="l" t="t" r="r" b="b"/>
            <a:pathLst>
              <a:path w="142651" h="281985">
                <a:moveTo>
                  <a:pt x="73980" y="0"/>
                </a:moveTo>
                <a:cubicBezTo>
                  <a:pt x="110472" y="16919"/>
                  <a:pt x="134026" y="44454"/>
                  <a:pt x="141988" y="84264"/>
                </a:cubicBezTo>
                <a:cubicBezTo>
                  <a:pt x="142320" y="85923"/>
                  <a:pt x="143978" y="116112"/>
                  <a:pt x="143978" y="129713"/>
                </a:cubicBezTo>
                <a:cubicBezTo>
                  <a:pt x="140993" y="146300"/>
                  <a:pt x="140661" y="163220"/>
                  <a:pt x="133362" y="179143"/>
                </a:cubicBezTo>
                <a:cubicBezTo>
                  <a:pt x="118102" y="213313"/>
                  <a:pt x="95875" y="241844"/>
                  <a:pt x="65354" y="263407"/>
                </a:cubicBezTo>
                <a:cubicBezTo>
                  <a:pt x="47440" y="276014"/>
                  <a:pt x="27203" y="281322"/>
                  <a:pt x="5640" y="282980"/>
                </a:cubicBezTo>
                <a:cubicBezTo>
                  <a:pt x="3649" y="282980"/>
                  <a:pt x="1990" y="282980"/>
                  <a:pt x="0" y="282980"/>
                </a:cubicBezTo>
                <a:cubicBezTo>
                  <a:pt x="2986" y="276345"/>
                  <a:pt x="58719" y="220280"/>
                  <a:pt x="72321" y="182461"/>
                </a:cubicBezTo>
                <a:cubicBezTo>
                  <a:pt x="85259" y="145637"/>
                  <a:pt x="88908" y="107818"/>
                  <a:pt x="85591" y="69003"/>
                </a:cubicBezTo>
                <a:cubicBezTo>
                  <a:pt x="83600" y="45449"/>
                  <a:pt x="78624" y="22891"/>
                  <a:pt x="73980" y="0"/>
                </a:cubicBezTo>
                <a:close/>
              </a:path>
            </a:pathLst>
          </a:custGeom>
          <a:solidFill>
            <a:srgbClr val="cf504f"/>
          </a:solidFill>
          <a:ln w="32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5" name="CustomShape 65"/>
          <p:cNvSpPr/>
          <p:nvPr/>
        </p:nvSpPr>
        <p:spPr>
          <a:xfrm rot="20703600">
            <a:off x="1807920" y="1289520"/>
            <a:ext cx="316440" cy="311040"/>
          </a:xfrm>
          <a:custGeom>
            <a:avLst/>
            <a:gdLst/>
            <a:ahLst/>
            <a:rect l="l" t="t" r="r" b="b"/>
            <a:pathLst>
              <a:path w="185778" h="182460">
                <a:moveTo>
                  <a:pt x="176358" y="32524"/>
                </a:moveTo>
                <a:cubicBezTo>
                  <a:pt x="146500" y="37168"/>
                  <a:pt x="122615" y="51765"/>
                  <a:pt x="105364" y="76646"/>
                </a:cubicBezTo>
                <a:cubicBezTo>
                  <a:pt x="102046" y="81291"/>
                  <a:pt x="100056" y="86930"/>
                  <a:pt x="95411" y="90579"/>
                </a:cubicBezTo>
                <a:cubicBezTo>
                  <a:pt x="94748" y="86598"/>
                  <a:pt x="94084" y="82618"/>
                  <a:pt x="93089" y="78968"/>
                </a:cubicBezTo>
                <a:cubicBezTo>
                  <a:pt x="80151" y="38163"/>
                  <a:pt x="54938" y="9965"/>
                  <a:pt x="11479" y="1671"/>
                </a:cubicBezTo>
                <a:cubicBezTo>
                  <a:pt x="-464" y="-1315"/>
                  <a:pt x="-795" y="-1315"/>
                  <a:pt x="532" y="10297"/>
                </a:cubicBezTo>
                <a:cubicBezTo>
                  <a:pt x="3849" y="36173"/>
                  <a:pt x="14797" y="58400"/>
                  <a:pt x="35697" y="74656"/>
                </a:cubicBezTo>
                <a:cubicBezTo>
                  <a:pt x="50625" y="86267"/>
                  <a:pt x="67876" y="92570"/>
                  <a:pt x="86454" y="95887"/>
                </a:cubicBezTo>
                <a:cubicBezTo>
                  <a:pt x="91762" y="96883"/>
                  <a:pt x="93089" y="97878"/>
                  <a:pt x="90435" y="103186"/>
                </a:cubicBezTo>
                <a:cubicBezTo>
                  <a:pt x="84464" y="115460"/>
                  <a:pt x="80151" y="128399"/>
                  <a:pt x="76502" y="141669"/>
                </a:cubicBezTo>
                <a:cubicBezTo>
                  <a:pt x="74179" y="152616"/>
                  <a:pt x="71857" y="163564"/>
                  <a:pt x="69867" y="174511"/>
                </a:cubicBezTo>
                <a:cubicBezTo>
                  <a:pt x="68871" y="179488"/>
                  <a:pt x="69535" y="182473"/>
                  <a:pt x="75838" y="182805"/>
                </a:cubicBezTo>
                <a:cubicBezTo>
                  <a:pt x="80814" y="182805"/>
                  <a:pt x="84132" y="183469"/>
                  <a:pt x="85127" y="176834"/>
                </a:cubicBezTo>
                <a:cubicBezTo>
                  <a:pt x="86454" y="165223"/>
                  <a:pt x="89108" y="153611"/>
                  <a:pt x="92757" y="142664"/>
                </a:cubicBezTo>
                <a:cubicBezTo>
                  <a:pt x="98065" y="122427"/>
                  <a:pt x="106027" y="102854"/>
                  <a:pt x="118302" y="85935"/>
                </a:cubicBezTo>
                <a:cubicBezTo>
                  <a:pt x="133894" y="64371"/>
                  <a:pt x="154131" y="50438"/>
                  <a:pt x="181334" y="47784"/>
                </a:cubicBezTo>
                <a:cubicBezTo>
                  <a:pt x="184983" y="47452"/>
                  <a:pt x="186310" y="46457"/>
                  <a:pt x="186642" y="42476"/>
                </a:cubicBezTo>
                <a:cubicBezTo>
                  <a:pt x="187305" y="33851"/>
                  <a:pt x="184319" y="31197"/>
                  <a:pt x="176358" y="32524"/>
                </a:cubicBezTo>
                <a:close/>
              </a:path>
            </a:pathLst>
          </a:custGeom>
          <a:solidFill>
            <a:srgbClr val="07a398"/>
          </a:solidFill>
          <a:ln w="3240"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CustomShape 1"/>
          <p:cNvSpPr/>
          <p:nvPr/>
        </p:nvSpPr>
        <p:spPr>
          <a:xfrm>
            <a:off x="9541440" y="387000"/>
            <a:ext cx="2472120" cy="199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10000"/>
              </a:lnSpc>
            </a:pPr>
            <a:r>
              <a:rPr b="1" lang="en-US" sz="3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10000"/>
              </a:lnSpc>
            </a:pPr>
            <a:r>
              <a:rPr b="1" lang="en-US" sz="3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DIAGRAM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41" name="Picture 3" descr=""/>
          <p:cNvPicPr/>
          <p:nvPr/>
        </p:nvPicPr>
        <p:blipFill>
          <a:blip r:embed="rId1"/>
          <a:stretch/>
        </p:blipFill>
        <p:spPr>
          <a:xfrm>
            <a:off x="1511640" y="472320"/>
            <a:ext cx="7790760" cy="4887720"/>
          </a:xfrm>
          <a:prstGeom prst="rect">
            <a:avLst/>
          </a:prstGeom>
          <a:ln>
            <a:noFill/>
          </a:ln>
        </p:spPr>
      </p:pic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CustomShape 1"/>
          <p:cNvSpPr/>
          <p:nvPr/>
        </p:nvSpPr>
        <p:spPr>
          <a:xfrm>
            <a:off x="0" y="3503520"/>
            <a:ext cx="12191760" cy="3354120"/>
          </a:xfrm>
          <a:prstGeom prst="rect">
            <a:avLst/>
          </a:prstGeom>
          <a:solidFill>
            <a:srgbClr val="07a398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3" name="CustomShape 2"/>
          <p:cNvSpPr/>
          <p:nvPr/>
        </p:nvSpPr>
        <p:spPr>
          <a:xfrm>
            <a:off x="3233520" y="4689720"/>
            <a:ext cx="5878080" cy="202320"/>
          </a:xfrm>
          <a:custGeom>
            <a:avLst/>
            <a:gdLst/>
            <a:ahLst/>
            <a:rect l="l" t="t" r="r" b="b"/>
            <a:pathLst>
              <a:path w="1657350" h="57150">
                <a:moveTo>
                  <a:pt x="1605439" y="54769"/>
                </a:moveTo>
                <a:cubicBezTo>
                  <a:pt x="1605439" y="54769"/>
                  <a:pt x="1638776" y="50959"/>
                  <a:pt x="1652111" y="22384"/>
                </a:cubicBezTo>
                <a:lnTo>
                  <a:pt x="1652111" y="22384"/>
                </a:lnTo>
                <a:cubicBezTo>
                  <a:pt x="1652111" y="13811"/>
                  <a:pt x="1645444" y="7144"/>
                  <a:pt x="1636871" y="7144"/>
                </a:cubicBezTo>
                <a:lnTo>
                  <a:pt x="44291" y="12859"/>
                </a:lnTo>
                <a:lnTo>
                  <a:pt x="23336" y="12859"/>
                </a:lnTo>
                <a:cubicBezTo>
                  <a:pt x="14764" y="12859"/>
                  <a:pt x="7144" y="18574"/>
                  <a:pt x="7144" y="26194"/>
                </a:cubicBezTo>
                <a:lnTo>
                  <a:pt x="7144" y="26194"/>
                </a:lnTo>
                <a:cubicBezTo>
                  <a:pt x="17621" y="45244"/>
                  <a:pt x="40481" y="51911"/>
                  <a:pt x="50959" y="53816"/>
                </a:cubicBezTo>
                <a:lnTo>
                  <a:pt x="51911" y="54769"/>
                </a:lnTo>
                <a:cubicBezTo>
                  <a:pt x="51911" y="54769"/>
                  <a:pt x="51911" y="54769"/>
                  <a:pt x="51911" y="54769"/>
                </a:cubicBezTo>
                <a:lnTo>
                  <a:pt x="56674" y="54769"/>
                </a:lnTo>
              </a:path>
            </a:pathLst>
          </a:custGeom>
          <a:solidFill>
            <a:srgbClr val="5f6767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4" name="CustomShape 3"/>
          <p:cNvSpPr/>
          <p:nvPr/>
        </p:nvSpPr>
        <p:spPr>
          <a:xfrm>
            <a:off x="3841560" y="1625400"/>
            <a:ext cx="4661640" cy="3040200"/>
          </a:xfrm>
          <a:custGeom>
            <a:avLst/>
            <a:gdLst/>
            <a:ahLst/>
            <a:rect l="l" t="t" r="r" b="b"/>
            <a:pathLst>
              <a:path w="1314450" h="857250">
                <a:moveTo>
                  <a:pt x="1311116" y="813911"/>
                </a:moveTo>
                <a:cubicBezTo>
                  <a:pt x="1311116" y="834866"/>
                  <a:pt x="1297781" y="852964"/>
                  <a:pt x="1281589" y="852964"/>
                </a:cubicBezTo>
                <a:lnTo>
                  <a:pt x="36671" y="852964"/>
                </a:lnTo>
                <a:cubicBezTo>
                  <a:pt x="20479" y="852964"/>
                  <a:pt x="7144" y="835819"/>
                  <a:pt x="7144" y="813911"/>
                </a:cubicBezTo>
                <a:lnTo>
                  <a:pt x="7144" y="46196"/>
                </a:lnTo>
                <a:cubicBezTo>
                  <a:pt x="7144" y="25241"/>
                  <a:pt x="20479" y="7144"/>
                  <a:pt x="36671" y="7144"/>
                </a:cubicBezTo>
                <a:lnTo>
                  <a:pt x="1281589" y="7144"/>
                </a:lnTo>
                <a:cubicBezTo>
                  <a:pt x="1297781" y="7144"/>
                  <a:pt x="1311116" y="24289"/>
                  <a:pt x="1311116" y="46196"/>
                </a:cubicBezTo>
                <a:lnTo>
                  <a:pt x="1311116" y="813911"/>
                </a:lnTo>
                <a:close/>
              </a:path>
            </a:pathLst>
          </a:custGeom>
          <a:solidFill>
            <a:srgbClr val="00000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5" name="CustomShape 4"/>
          <p:cNvSpPr/>
          <p:nvPr/>
        </p:nvSpPr>
        <p:spPr>
          <a:xfrm>
            <a:off x="4041000" y="1811160"/>
            <a:ext cx="4256280" cy="2601000"/>
          </a:xfrm>
          <a:custGeom>
            <a:avLst/>
            <a:gdLst/>
            <a:ahLst/>
            <a:rect l="l" t="t" r="r" b="b"/>
            <a:pathLst>
              <a:path w="1200150" h="733425">
                <a:moveTo>
                  <a:pt x="7144" y="7144"/>
                </a:moveTo>
                <a:lnTo>
                  <a:pt x="1196816" y="7144"/>
                </a:lnTo>
                <a:lnTo>
                  <a:pt x="1196816" y="730091"/>
                </a:lnTo>
                <a:lnTo>
                  <a:pt x="7144" y="730091"/>
                </a:lnTo>
                <a:close/>
              </a:path>
            </a:pathLst>
          </a:custGeom>
          <a:solidFill>
            <a:srgbClr val="07a398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6" name="CustomShape 5"/>
          <p:cNvSpPr/>
          <p:nvPr/>
        </p:nvSpPr>
        <p:spPr>
          <a:xfrm>
            <a:off x="3199680" y="4547520"/>
            <a:ext cx="5945400" cy="236160"/>
          </a:xfrm>
          <a:custGeom>
            <a:avLst/>
            <a:gdLst/>
            <a:ahLst/>
            <a:rect l="l" t="t" r="r" b="b"/>
            <a:pathLst>
              <a:path w="1676400" h="66675">
                <a:moveTo>
                  <a:pt x="50006" y="7144"/>
                </a:moveTo>
                <a:lnTo>
                  <a:pt x="1630204" y="7144"/>
                </a:lnTo>
                <a:cubicBezTo>
                  <a:pt x="1653064" y="7144"/>
                  <a:pt x="1672114" y="26194"/>
                  <a:pt x="1672114" y="49054"/>
                </a:cubicBezTo>
                <a:lnTo>
                  <a:pt x="1672114" y="57626"/>
                </a:lnTo>
                <a:cubicBezTo>
                  <a:pt x="1672114" y="57626"/>
                  <a:pt x="1674019" y="64294"/>
                  <a:pt x="1656874" y="62389"/>
                </a:cubicBezTo>
                <a:cubicBezTo>
                  <a:pt x="1655921" y="62389"/>
                  <a:pt x="1654969" y="62389"/>
                  <a:pt x="1654016" y="62389"/>
                </a:cubicBezTo>
                <a:lnTo>
                  <a:pt x="29051" y="62389"/>
                </a:lnTo>
                <a:cubicBezTo>
                  <a:pt x="26194" y="62389"/>
                  <a:pt x="24289" y="62389"/>
                  <a:pt x="21431" y="63341"/>
                </a:cubicBezTo>
                <a:cubicBezTo>
                  <a:pt x="16669" y="64294"/>
                  <a:pt x="8096" y="64294"/>
                  <a:pt x="7144" y="55721"/>
                </a:cubicBezTo>
                <a:lnTo>
                  <a:pt x="7144" y="48101"/>
                </a:lnTo>
                <a:cubicBezTo>
                  <a:pt x="8096" y="25241"/>
                  <a:pt x="26194" y="7144"/>
                  <a:pt x="50006" y="7144"/>
                </a:cubicBezTo>
                <a:close/>
              </a:path>
            </a:pathLst>
          </a:custGeom>
          <a:solidFill>
            <a:srgbClr val="cccccc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7" name="CustomShape 6"/>
          <p:cNvSpPr/>
          <p:nvPr/>
        </p:nvSpPr>
        <p:spPr>
          <a:xfrm>
            <a:off x="5762520" y="4573800"/>
            <a:ext cx="831240" cy="94320"/>
          </a:xfrm>
          <a:custGeom>
            <a:avLst/>
            <a:gdLst/>
            <a:ahLst/>
            <a:rect l="l" t="t" r="r" b="b"/>
            <a:pathLst>
              <a:path w="1618413" h="184076">
                <a:moveTo>
                  <a:pt x="1478513" y="177499"/>
                </a:moveTo>
                <a:lnTo>
                  <a:pt x="1485084" y="177499"/>
                </a:lnTo>
                <a:lnTo>
                  <a:pt x="1502686" y="178122"/>
                </a:lnTo>
                <a:lnTo>
                  <a:pt x="1499879" y="178526"/>
                </a:lnTo>
                <a:cubicBezTo>
                  <a:pt x="1487142" y="179142"/>
                  <a:pt x="1478513" y="177499"/>
                  <a:pt x="1478513" y="177499"/>
                </a:cubicBezTo>
                <a:close/>
                <a:moveTo>
                  <a:pt x="84799" y="170928"/>
                </a:moveTo>
                <a:cubicBezTo>
                  <a:pt x="97947" y="177499"/>
                  <a:pt x="104518" y="177499"/>
                  <a:pt x="117666" y="177499"/>
                </a:cubicBezTo>
                <a:lnTo>
                  <a:pt x="104518" y="177499"/>
                </a:lnTo>
                <a:cubicBezTo>
                  <a:pt x="97947" y="177499"/>
                  <a:pt x="91370" y="177499"/>
                  <a:pt x="84799" y="170928"/>
                </a:cubicBezTo>
                <a:close/>
                <a:moveTo>
                  <a:pt x="1603418" y="0"/>
                </a:moveTo>
                <a:lnTo>
                  <a:pt x="1616567" y="0"/>
                </a:lnTo>
                <a:cubicBezTo>
                  <a:pt x="1631361" y="152847"/>
                  <a:pt x="1553705" y="176266"/>
                  <a:pt x="1511177" y="178423"/>
                </a:cubicBezTo>
                <a:lnTo>
                  <a:pt x="1502686" y="178122"/>
                </a:lnTo>
                <a:lnTo>
                  <a:pt x="1521501" y="175419"/>
                </a:lnTo>
                <a:cubicBezTo>
                  <a:pt x="1560791" y="165788"/>
                  <a:pt x="1611636" y="129836"/>
                  <a:pt x="1603418" y="6571"/>
                </a:cubicBezTo>
                <a:close/>
                <a:moveTo>
                  <a:pt x="5911" y="0"/>
                </a:moveTo>
                <a:lnTo>
                  <a:pt x="19060" y="6571"/>
                </a:lnTo>
                <a:cubicBezTo>
                  <a:pt x="19060" y="6571"/>
                  <a:pt x="-20385" y="144631"/>
                  <a:pt x="91379" y="184076"/>
                </a:cubicBezTo>
                <a:cubicBezTo>
                  <a:pt x="-33534" y="151202"/>
                  <a:pt x="5911" y="0"/>
                  <a:pt x="5911" y="0"/>
                </a:cubicBezTo>
                <a:close/>
              </a:path>
            </a:pathLst>
          </a:custGeom>
          <a:solidFill>
            <a:srgbClr val="4d4d4d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8" name="CustomShape 7"/>
          <p:cNvSpPr/>
          <p:nvPr/>
        </p:nvSpPr>
        <p:spPr>
          <a:xfrm>
            <a:off x="3482640" y="4659840"/>
            <a:ext cx="212400" cy="59040"/>
          </a:xfrm>
          <a:prstGeom prst="roundRect">
            <a:avLst>
              <a:gd name="adj" fmla="val 28154"/>
            </a:avLst>
          </a:prstGeom>
          <a:solidFill>
            <a:srgbClr val="bfbfbf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9" name="CustomShape 8"/>
          <p:cNvSpPr/>
          <p:nvPr/>
        </p:nvSpPr>
        <p:spPr>
          <a:xfrm>
            <a:off x="3530520" y="4674600"/>
            <a:ext cx="116280" cy="28080"/>
          </a:xfrm>
          <a:prstGeom prst="roundRect">
            <a:avLst>
              <a:gd name="adj" fmla="val 28154"/>
            </a:avLst>
          </a:prstGeom>
          <a:solidFill>
            <a:srgbClr val="59595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0" name="CustomShape 9"/>
          <p:cNvSpPr/>
          <p:nvPr/>
        </p:nvSpPr>
        <p:spPr>
          <a:xfrm>
            <a:off x="8546040" y="4659120"/>
            <a:ext cx="455040" cy="59040"/>
          </a:xfrm>
          <a:prstGeom prst="roundRect">
            <a:avLst>
              <a:gd name="adj" fmla="val 28154"/>
            </a:avLst>
          </a:prstGeom>
          <a:solidFill>
            <a:srgbClr val="bfbfbf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1" name="CustomShape 10"/>
          <p:cNvSpPr/>
          <p:nvPr/>
        </p:nvSpPr>
        <p:spPr>
          <a:xfrm>
            <a:off x="8632800" y="4673880"/>
            <a:ext cx="281520" cy="28080"/>
          </a:xfrm>
          <a:prstGeom prst="roundRect">
            <a:avLst>
              <a:gd name="adj" fmla="val 28154"/>
            </a:avLst>
          </a:prstGeom>
          <a:solidFill>
            <a:srgbClr val="59595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2" name="TextShape 11"/>
          <p:cNvSpPr txBox="1"/>
          <p:nvPr/>
        </p:nvSpPr>
        <p:spPr>
          <a:xfrm>
            <a:off x="323640" y="339480"/>
            <a:ext cx="11572920" cy="723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5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FRAMEWORK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3" name="CustomShape 12"/>
          <p:cNvSpPr/>
          <p:nvPr/>
        </p:nvSpPr>
        <p:spPr>
          <a:xfrm>
            <a:off x="6718320" y="5021640"/>
            <a:ext cx="719640" cy="719640"/>
          </a:xfrm>
          <a:prstGeom prst="ellipse">
            <a:avLst/>
          </a:prstGeom>
          <a:solidFill>
            <a:srgbClr val="ffffff"/>
          </a:solidFill>
          <a:ln w="507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4" name="CustomShape 13"/>
          <p:cNvSpPr/>
          <p:nvPr/>
        </p:nvSpPr>
        <p:spPr>
          <a:xfrm>
            <a:off x="4825800" y="5021640"/>
            <a:ext cx="719640" cy="719640"/>
          </a:xfrm>
          <a:prstGeom prst="ellipse">
            <a:avLst/>
          </a:prstGeom>
          <a:solidFill>
            <a:srgbClr val="0680c3"/>
          </a:solidFill>
          <a:ln w="507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5" name="CustomShape 14"/>
          <p:cNvSpPr/>
          <p:nvPr/>
        </p:nvSpPr>
        <p:spPr>
          <a:xfrm>
            <a:off x="2932920" y="5021640"/>
            <a:ext cx="719640" cy="719640"/>
          </a:xfrm>
          <a:prstGeom prst="ellipse">
            <a:avLst/>
          </a:prstGeom>
          <a:solidFill>
            <a:srgbClr val="ffffff"/>
          </a:solidFill>
          <a:ln w="507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6" name="CustomShape 15"/>
          <p:cNvSpPr/>
          <p:nvPr/>
        </p:nvSpPr>
        <p:spPr>
          <a:xfrm>
            <a:off x="8611200" y="5021640"/>
            <a:ext cx="719640" cy="719640"/>
          </a:xfrm>
          <a:prstGeom prst="ellipse">
            <a:avLst/>
          </a:prstGeom>
          <a:solidFill>
            <a:srgbClr val="fba200"/>
          </a:solidFill>
          <a:ln w="507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7" name="CustomShape 16"/>
          <p:cNvSpPr/>
          <p:nvPr/>
        </p:nvSpPr>
        <p:spPr>
          <a:xfrm>
            <a:off x="5004720" y="5218920"/>
            <a:ext cx="350280" cy="268920"/>
          </a:xfrm>
          <a:custGeom>
            <a:avLst/>
            <a:gdLst/>
            <a:ah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rgbClr val="ffffff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8" name="CustomShape 17"/>
          <p:cNvSpPr/>
          <p:nvPr/>
        </p:nvSpPr>
        <p:spPr>
          <a:xfrm>
            <a:off x="3138120" y="5208840"/>
            <a:ext cx="356040" cy="307440"/>
          </a:xfrm>
          <a:custGeom>
            <a:avLst/>
            <a:gdLst/>
            <a:ah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rgbClr val="07a398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9" name="CustomShape 18"/>
          <p:cNvSpPr/>
          <p:nvPr/>
        </p:nvSpPr>
        <p:spPr>
          <a:xfrm rot="2700000">
            <a:off x="6953040" y="5168160"/>
            <a:ext cx="250200" cy="448560"/>
          </a:xfrm>
          <a:custGeom>
            <a:avLst/>
            <a:gdLst/>
            <a:ah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rgbClr val="07a398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60" name="CustomShape 19"/>
          <p:cNvSpPr/>
          <p:nvPr/>
        </p:nvSpPr>
        <p:spPr>
          <a:xfrm>
            <a:off x="8815680" y="5205600"/>
            <a:ext cx="338760" cy="317160"/>
          </a:xfrm>
          <a:custGeom>
            <a:avLst/>
            <a:gdLst/>
            <a:ahLst/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rgbClr val="ffffff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61" name="CustomShape 20"/>
          <p:cNvSpPr/>
          <p:nvPr/>
        </p:nvSpPr>
        <p:spPr>
          <a:xfrm rot="20532600">
            <a:off x="5093640" y="3828600"/>
            <a:ext cx="88920" cy="144360"/>
          </a:xfrm>
          <a:custGeom>
            <a:avLst/>
            <a:gdLst/>
            <a:ahLst/>
            <a:rect l="l" t="t" r="r" b="b"/>
            <a:pathLst>
              <a:path w="110877" h="179829">
                <a:moveTo>
                  <a:pt x="95575" y="170244"/>
                </a:moveTo>
                <a:lnTo>
                  <a:pt x="68653" y="178699"/>
                </a:lnTo>
                <a:cubicBezTo>
                  <a:pt x="57184" y="182302"/>
                  <a:pt x="44884" y="175858"/>
                  <a:pt x="41280" y="164423"/>
                </a:cubicBezTo>
                <a:lnTo>
                  <a:pt x="1260" y="37088"/>
                </a:lnTo>
                <a:cubicBezTo>
                  <a:pt x="-2343" y="25619"/>
                  <a:pt x="4102" y="13318"/>
                  <a:pt x="15536" y="9715"/>
                </a:cubicBezTo>
                <a:lnTo>
                  <a:pt x="42458" y="1260"/>
                </a:lnTo>
                <a:cubicBezTo>
                  <a:pt x="53927" y="-2343"/>
                  <a:pt x="66228" y="4102"/>
                  <a:pt x="69831" y="15536"/>
                </a:cubicBezTo>
                <a:lnTo>
                  <a:pt x="109851" y="142872"/>
                </a:lnTo>
                <a:cubicBezTo>
                  <a:pt x="113454" y="154341"/>
                  <a:pt x="107044" y="166641"/>
                  <a:pt x="95575" y="170244"/>
                </a:cubicBezTo>
                <a:close/>
              </a:path>
            </a:pathLst>
          </a:custGeom>
          <a:solidFill>
            <a:srgbClr val="bc7a00"/>
          </a:solidFill>
          <a:ln w="9360">
            <a:solidFill>
              <a:srgbClr val="05787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62" name="CustomShape 21"/>
          <p:cNvSpPr/>
          <p:nvPr/>
        </p:nvSpPr>
        <p:spPr>
          <a:xfrm rot="20532600">
            <a:off x="5668200" y="3186000"/>
            <a:ext cx="68760" cy="243360"/>
          </a:xfrm>
          <a:custGeom>
            <a:avLst/>
            <a:gdLst/>
            <a:ahLst/>
            <a:rect l="l" t="t" r="r" b="b"/>
            <a:pathLst>
              <a:path w="85929" h="302833">
                <a:moveTo>
                  <a:pt x="17377" y="260"/>
                </a:moveTo>
                <a:lnTo>
                  <a:pt x="1646" y="145163"/>
                </a:lnTo>
                <a:lnTo>
                  <a:pt x="260" y="145163"/>
                </a:lnTo>
                <a:lnTo>
                  <a:pt x="953" y="151434"/>
                </a:lnTo>
                <a:lnTo>
                  <a:pt x="260" y="157706"/>
                </a:lnTo>
                <a:lnTo>
                  <a:pt x="1646" y="157706"/>
                </a:lnTo>
                <a:lnTo>
                  <a:pt x="17377" y="302643"/>
                </a:lnTo>
                <a:lnTo>
                  <a:pt x="85843" y="244433"/>
                </a:lnTo>
                <a:lnTo>
                  <a:pt x="85843" y="157706"/>
                </a:lnTo>
                <a:lnTo>
                  <a:pt x="85843" y="145163"/>
                </a:lnTo>
                <a:lnTo>
                  <a:pt x="85843" y="58436"/>
                </a:lnTo>
                <a:close/>
              </a:path>
            </a:pathLst>
          </a:custGeom>
          <a:solidFill>
            <a:srgbClr val="7e5100"/>
          </a:solidFill>
          <a:ln w="9360">
            <a:solidFill>
              <a:srgbClr val="05787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63" name="CustomShape 22"/>
          <p:cNvSpPr/>
          <p:nvPr/>
        </p:nvSpPr>
        <p:spPr>
          <a:xfrm rot="20532600">
            <a:off x="4847760" y="3585960"/>
            <a:ext cx="369360" cy="676800"/>
          </a:xfrm>
          <a:custGeom>
            <a:avLst/>
            <a:gdLst/>
            <a:ahLst/>
            <a:rect l="l" t="t" r="r" b="b"/>
            <a:pathLst>
              <a:path w="459447" h="840935">
                <a:moveTo>
                  <a:pt x="423750" y="795051"/>
                </a:moveTo>
                <a:lnTo>
                  <a:pt x="284980" y="838674"/>
                </a:lnTo>
                <a:cubicBezTo>
                  <a:pt x="258266" y="847059"/>
                  <a:pt x="229507" y="832091"/>
                  <a:pt x="221122" y="805342"/>
                </a:cubicBezTo>
                <a:lnTo>
                  <a:pt x="2590" y="110072"/>
                </a:lnTo>
                <a:cubicBezTo>
                  <a:pt x="-5795" y="83357"/>
                  <a:pt x="9173" y="54598"/>
                  <a:pt x="35922" y="46213"/>
                </a:cubicBezTo>
                <a:lnTo>
                  <a:pt x="174692" y="2590"/>
                </a:lnTo>
                <a:cubicBezTo>
                  <a:pt x="201407" y="-5795"/>
                  <a:pt x="230165" y="9173"/>
                  <a:pt x="238551" y="35922"/>
                </a:cubicBezTo>
                <a:lnTo>
                  <a:pt x="457048" y="731227"/>
                </a:lnTo>
                <a:cubicBezTo>
                  <a:pt x="465468" y="757942"/>
                  <a:pt x="450465" y="786666"/>
                  <a:pt x="423750" y="795051"/>
                </a:cubicBezTo>
                <a:close/>
              </a:path>
            </a:pathLst>
          </a:custGeom>
          <a:solidFill>
            <a:srgbClr val="7e5100"/>
          </a:solidFill>
          <a:ln w="9360">
            <a:solidFill>
              <a:srgbClr val="05787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64" name="CustomShape 23"/>
          <p:cNvSpPr/>
          <p:nvPr/>
        </p:nvSpPr>
        <p:spPr>
          <a:xfrm rot="20532600">
            <a:off x="4831200" y="3055320"/>
            <a:ext cx="835920" cy="796320"/>
          </a:xfrm>
          <a:custGeom>
            <a:avLst/>
            <a:gdLst/>
            <a:ahLst/>
            <a:rect l="l" t="t" r="r" b="b"/>
            <a:pathLst>
              <a:path w="1038782" h="989580">
                <a:moveTo>
                  <a:pt x="541133" y="221633"/>
                </a:moveTo>
                <a:lnTo>
                  <a:pt x="260" y="221633"/>
                </a:lnTo>
                <a:lnTo>
                  <a:pt x="260" y="487393"/>
                </a:lnTo>
                <a:lnTo>
                  <a:pt x="260" y="502326"/>
                </a:lnTo>
                <a:lnTo>
                  <a:pt x="260" y="768086"/>
                </a:lnTo>
                <a:lnTo>
                  <a:pt x="541133" y="768086"/>
                </a:lnTo>
                <a:cubicBezTo>
                  <a:pt x="541133" y="768086"/>
                  <a:pt x="851521" y="802319"/>
                  <a:pt x="1038626" y="989459"/>
                </a:cubicBezTo>
                <a:lnTo>
                  <a:pt x="1038626" y="502326"/>
                </a:lnTo>
                <a:lnTo>
                  <a:pt x="1038626" y="487393"/>
                </a:lnTo>
                <a:lnTo>
                  <a:pt x="1038626" y="260"/>
                </a:lnTo>
                <a:cubicBezTo>
                  <a:pt x="851486" y="187400"/>
                  <a:pt x="541133" y="221633"/>
                  <a:pt x="541133" y="221633"/>
                </a:cubicBezTo>
                <a:close/>
              </a:path>
            </a:pathLst>
          </a:custGeom>
          <a:solidFill>
            <a:srgbClr val="fba200"/>
          </a:solidFill>
          <a:ln w="9360">
            <a:solidFill>
              <a:srgbClr val="05787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65" name="CustomShape 24"/>
          <p:cNvSpPr/>
          <p:nvPr/>
        </p:nvSpPr>
        <p:spPr>
          <a:xfrm rot="20532600">
            <a:off x="5645880" y="2875680"/>
            <a:ext cx="47520" cy="885600"/>
          </a:xfrm>
          <a:custGeom>
            <a:avLst/>
            <a:gdLst/>
            <a:ahLst/>
            <a:rect l="l" t="t" r="r" b="b"/>
            <a:pathLst>
              <a:path w="59596" h="1100457">
                <a:moveTo>
                  <a:pt x="41562" y="1100267"/>
                </a:moveTo>
                <a:lnTo>
                  <a:pt x="18277" y="1100267"/>
                </a:lnTo>
                <a:cubicBezTo>
                  <a:pt x="8368" y="1100267"/>
                  <a:pt x="260" y="1092159"/>
                  <a:pt x="260" y="1082250"/>
                </a:cubicBezTo>
                <a:lnTo>
                  <a:pt x="260" y="18277"/>
                </a:lnTo>
                <a:cubicBezTo>
                  <a:pt x="260" y="8368"/>
                  <a:pt x="8368" y="260"/>
                  <a:pt x="18277" y="260"/>
                </a:cubicBezTo>
                <a:lnTo>
                  <a:pt x="41562" y="260"/>
                </a:lnTo>
                <a:cubicBezTo>
                  <a:pt x="51471" y="260"/>
                  <a:pt x="59579" y="8368"/>
                  <a:pt x="59579" y="18277"/>
                </a:cubicBezTo>
                <a:lnTo>
                  <a:pt x="59579" y="1082250"/>
                </a:lnTo>
                <a:cubicBezTo>
                  <a:pt x="59579" y="1092159"/>
                  <a:pt x="51471" y="1100267"/>
                  <a:pt x="41562" y="1100267"/>
                </a:cubicBezTo>
                <a:close/>
              </a:path>
            </a:pathLst>
          </a:custGeom>
          <a:solidFill>
            <a:srgbClr val="bc7a00"/>
          </a:solidFill>
          <a:ln w="9360">
            <a:solidFill>
              <a:srgbClr val="05787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66" name="CustomShape 25"/>
          <p:cNvSpPr/>
          <p:nvPr/>
        </p:nvSpPr>
        <p:spPr>
          <a:xfrm rot="20532600">
            <a:off x="4536360" y="3557880"/>
            <a:ext cx="101160" cy="214920"/>
          </a:xfrm>
          <a:custGeom>
            <a:avLst/>
            <a:gdLst/>
            <a:ahLst/>
            <a:rect l="l" t="t" r="r" b="b"/>
            <a:pathLst>
              <a:path w="126122" h="267491">
                <a:moveTo>
                  <a:pt x="260" y="260"/>
                </a:moveTo>
                <a:lnTo>
                  <a:pt x="126071" y="260"/>
                </a:lnTo>
                <a:lnTo>
                  <a:pt x="126071" y="267266"/>
                </a:lnTo>
                <a:lnTo>
                  <a:pt x="260" y="267266"/>
                </a:lnTo>
                <a:close/>
              </a:path>
            </a:pathLst>
          </a:custGeom>
          <a:solidFill>
            <a:srgbClr val="7e5100"/>
          </a:solidFill>
          <a:ln w="9360">
            <a:solidFill>
              <a:srgbClr val="05787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67" name="CustomShape 26"/>
          <p:cNvSpPr/>
          <p:nvPr/>
        </p:nvSpPr>
        <p:spPr>
          <a:xfrm rot="20532600">
            <a:off x="4576680" y="3404160"/>
            <a:ext cx="281160" cy="438840"/>
          </a:xfrm>
          <a:custGeom>
            <a:avLst/>
            <a:gdLst/>
            <a:ahLst/>
            <a:rect l="l" t="t" r="r" b="b"/>
            <a:pathLst>
              <a:path w="349610" h="545724">
                <a:moveTo>
                  <a:pt x="132620" y="260"/>
                </a:moveTo>
                <a:lnTo>
                  <a:pt x="260" y="78463"/>
                </a:lnTo>
                <a:lnTo>
                  <a:pt x="260" y="269727"/>
                </a:lnTo>
                <a:lnTo>
                  <a:pt x="260" y="276206"/>
                </a:lnTo>
                <a:lnTo>
                  <a:pt x="260" y="467469"/>
                </a:lnTo>
                <a:lnTo>
                  <a:pt x="132620" y="545673"/>
                </a:lnTo>
                <a:lnTo>
                  <a:pt x="349420" y="545673"/>
                </a:lnTo>
                <a:lnTo>
                  <a:pt x="349420" y="276206"/>
                </a:lnTo>
                <a:lnTo>
                  <a:pt x="349420" y="269727"/>
                </a:lnTo>
                <a:lnTo>
                  <a:pt x="349420" y="260"/>
                </a:lnTo>
                <a:close/>
              </a:path>
            </a:pathLst>
          </a:custGeom>
          <a:solidFill>
            <a:srgbClr val="bc7a00"/>
          </a:solidFill>
          <a:ln w="9360">
            <a:solidFill>
              <a:srgbClr val="05787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68" name="CustomShape 27"/>
          <p:cNvSpPr/>
          <p:nvPr/>
        </p:nvSpPr>
        <p:spPr>
          <a:xfrm>
            <a:off x="6962040" y="1512720"/>
            <a:ext cx="610920" cy="1112760"/>
          </a:xfrm>
          <a:custGeom>
            <a:avLst/>
            <a:gdLst/>
            <a:ahLst/>
            <a:rect l="l" t="t" r="r" b="b"/>
            <a:pathLst>
              <a:path w="795009" h="1762075">
                <a:moveTo>
                  <a:pt x="358764" y="1760832"/>
                </a:moveTo>
                <a:cubicBezTo>
                  <a:pt x="272392" y="1751824"/>
                  <a:pt x="192378" y="1723739"/>
                  <a:pt x="118193" y="1678169"/>
                </a:cubicBezTo>
                <a:cubicBezTo>
                  <a:pt x="80571" y="1655383"/>
                  <a:pt x="41888" y="1634188"/>
                  <a:pt x="3736" y="1612462"/>
                </a:cubicBezTo>
                <a:cubicBezTo>
                  <a:pt x="-3682" y="1590736"/>
                  <a:pt x="2147" y="1569011"/>
                  <a:pt x="2676" y="1547285"/>
                </a:cubicBezTo>
                <a:cubicBezTo>
                  <a:pt x="9035" y="1279690"/>
                  <a:pt x="15394" y="1012624"/>
                  <a:pt x="22282" y="745028"/>
                </a:cubicBezTo>
                <a:cubicBezTo>
                  <a:pt x="28111" y="506047"/>
                  <a:pt x="35000" y="267066"/>
                  <a:pt x="40299" y="27554"/>
                </a:cubicBezTo>
                <a:cubicBezTo>
                  <a:pt x="40829" y="5299"/>
                  <a:pt x="47717" y="0"/>
                  <a:pt x="69443" y="0"/>
                </a:cubicBezTo>
                <a:cubicBezTo>
                  <a:pt x="270802" y="530"/>
                  <a:pt x="472161" y="1060"/>
                  <a:pt x="673520" y="0"/>
                </a:cubicBezTo>
                <a:cubicBezTo>
                  <a:pt x="696305" y="0"/>
                  <a:pt x="703194" y="5829"/>
                  <a:pt x="704253" y="29144"/>
                </a:cubicBezTo>
                <a:cubicBezTo>
                  <a:pt x="716971" y="258058"/>
                  <a:pt x="731278" y="487501"/>
                  <a:pt x="744526" y="716414"/>
                </a:cubicBezTo>
                <a:cubicBezTo>
                  <a:pt x="755653" y="909295"/>
                  <a:pt x="766781" y="1102176"/>
                  <a:pt x="777908" y="1295057"/>
                </a:cubicBezTo>
                <a:cubicBezTo>
                  <a:pt x="783737" y="1393087"/>
                  <a:pt x="789036" y="1490587"/>
                  <a:pt x="794865" y="1588617"/>
                </a:cubicBezTo>
                <a:cubicBezTo>
                  <a:pt x="795395" y="1596565"/>
                  <a:pt x="794335" y="1604514"/>
                  <a:pt x="793805" y="1611932"/>
                </a:cubicBezTo>
                <a:cubicBezTo>
                  <a:pt x="768371" y="1627829"/>
                  <a:pt x="741876" y="1642136"/>
                  <a:pt x="717501" y="1659093"/>
                </a:cubicBezTo>
                <a:cubicBezTo>
                  <a:pt x="609403" y="1734337"/>
                  <a:pt x="490177" y="1769310"/>
                  <a:pt x="358764" y="1760832"/>
                </a:cubicBezTo>
                <a:close/>
              </a:path>
            </a:pathLst>
          </a:custGeom>
          <a:solidFill>
            <a:srgbClr val="ffffff"/>
          </a:solidFill>
          <a:ln w="54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69" name="CustomShape 28"/>
          <p:cNvSpPr/>
          <p:nvPr/>
        </p:nvSpPr>
        <p:spPr>
          <a:xfrm>
            <a:off x="3828960" y="1527120"/>
            <a:ext cx="650160" cy="1112760"/>
          </a:xfrm>
          <a:custGeom>
            <a:avLst/>
            <a:gdLst/>
            <a:ahLst/>
            <a:rect l="l" t="t" r="r" b="b"/>
            <a:pathLst>
              <a:path w="846417" h="1762421">
                <a:moveTo>
                  <a:pt x="353088" y="1762422"/>
                </a:moveTo>
                <a:cubicBezTo>
                  <a:pt x="266715" y="1753413"/>
                  <a:pt x="186702" y="1725329"/>
                  <a:pt x="112517" y="1679758"/>
                </a:cubicBezTo>
                <a:cubicBezTo>
                  <a:pt x="74894" y="1656973"/>
                  <a:pt x="38332" y="1637897"/>
                  <a:pt x="180" y="1616171"/>
                </a:cubicBezTo>
                <a:cubicBezTo>
                  <a:pt x="-7239" y="1594446"/>
                  <a:pt x="217435" y="263886"/>
                  <a:pt x="246050" y="29674"/>
                </a:cubicBezTo>
                <a:cubicBezTo>
                  <a:pt x="246580" y="7418"/>
                  <a:pt x="253468" y="2120"/>
                  <a:pt x="275194" y="2120"/>
                </a:cubicBezTo>
                <a:cubicBezTo>
                  <a:pt x="476553" y="2649"/>
                  <a:pt x="614325" y="1060"/>
                  <a:pt x="815684" y="0"/>
                </a:cubicBezTo>
                <a:cubicBezTo>
                  <a:pt x="838469" y="0"/>
                  <a:pt x="845358" y="5829"/>
                  <a:pt x="846417" y="29144"/>
                </a:cubicBezTo>
                <a:cubicBezTo>
                  <a:pt x="839529" y="264946"/>
                  <a:pt x="724542" y="1621470"/>
                  <a:pt x="724542" y="1629419"/>
                </a:cubicBezTo>
                <a:cubicBezTo>
                  <a:pt x="699107" y="1645315"/>
                  <a:pt x="669433" y="1676049"/>
                  <a:pt x="645058" y="1693006"/>
                </a:cubicBezTo>
                <a:cubicBezTo>
                  <a:pt x="524773" y="1760302"/>
                  <a:pt x="486621" y="1759772"/>
                  <a:pt x="353088" y="1762422"/>
                </a:cubicBezTo>
                <a:close/>
              </a:path>
            </a:pathLst>
          </a:custGeom>
          <a:solidFill>
            <a:srgbClr val="ffffff"/>
          </a:solidFill>
          <a:ln w="54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0" name="CustomShape 29"/>
          <p:cNvSpPr/>
          <p:nvPr/>
        </p:nvSpPr>
        <p:spPr>
          <a:xfrm>
            <a:off x="7913880" y="1512000"/>
            <a:ext cx="682920" cy="1109520"/>
          </a:xfrm>
          <a:custGeom>
            <a:avLst/>
            <a:gdLst/>
            <a:ahLst/>
            <a:rect l="l" t="t" r="r" b="b"/>
            <a:pathLst>
              <a:path w="888786" h="1757122">
                <a:moveTo>
                  <a:pt x="525123" y="1757123"/>
                </a:moveTo>
                <a:cubicBezTo>
                  <a:pt x="611496" y="1748115"/>
                  <a:pt x="691509" y="1720030"/>
                  <a:pt x="765694" y="1674459"/>
                </a:cubicBezTo>
                <a:cubicBezTo>
                  <a:pt x="803316" y="1651674"/>
                  <a:pt x="850477" y="1632598"/>
                  <a:pt x="888629" y="1610872"/>
                </a:cubicBezTo>
                <a:cubicBezTo>
                  <a:pt x="896047" y="1589147"/>
                  <a:pt x="639580" y="263886"/>
                  <a:pt x="610966" y="29674"/>
                </a:cubicBezTo>
                <a:cubicBezTo>
                  <a:pt x="610435" y="7418"/>
                  <a:pt x="603547" y="2120"/>
                  <a:pt x="581822" y="2120"/>
                </a:cubicBezTo>
                <a:cubicBezTo>
                  <a:pt x="380463" y="2649"/>
                  <a:pt x="232093" y="1060"/>
                  <a:pt x="30734" y="0"/>
                </a:cubicBezTo>
                <a:cubicBezTo>
                  <a:pt x="7948" y="0"/>
                  <a:pt x="1060" y="530"/>
                  <a:pt x="0" y="23845"/>
                </a:cubicBezTo>
                <a:cubicBezTo>
                  <a:pt x="6889" y="259647"/>
                  <a:pt x="153669" y="1616171"/>
                  <a:pt x="153669" y="1624120"/>
                </a:cubicBezTo>
                <a:cubicBezTo>
                  <a:pt x="179104" y="1640016"/>
                  <a:pt x="208778" y="1670750"/>
                  <a:pt x="233153" y="1687707"/>
                </a:cubicBezTo>
                <a:cubicBezTo>
                  <a:pt x="353438" y="1755533"/>
                  <a:pt x="391590" y="1754473"/>
                  <a:pt x="525123" y="1757123"/>
                </a:cubicBezTo>
                <a:close/>
              </a:path>
            </a:pathLst>
          </a:custGeom>
          <a:solidFill>
            <a:srgbClr val="ffffff"/>
          </a:solidFill>
          <a:ln w="54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1" name="CustomShape 30"/>
          <p:cNvSpPr/>
          <p:nvPr/>
        </p:nvSpPr>
        <p:spPr>
          <a:xfrm>
            <a:off x="4865040" y="1527840"/>
            <a:ext cx="610920" cy="1112760"/>
          </a:xfrm>
          <a:custGeom>
            <a:avLst/>
            <a:gdLst/>
            <a:ahLst/>
            <a:rect l="l" t="t" r="r" b="b"/>
            <a:pathLst>
              <a:path w="795009" h="1762075">
                <a:moveTo>
                  <a:pt x="358764" y="1760832"/>
                </a:moveTo>
                <a:cubicBezTo>
                  <a:pt x="272391" y="1751824"/>
                  <a:pt x="192378" y="1723739"/>
                  <a:pt x="118193" y="1678169"/>
                </a:cubicBezTo>
                <a:cubicBezTo>
                  <a:pt x="80571" y="1655383"/>
                  <a:pt x="41888" y="1634188"/>
                  <a:pt x="3736" y="1612462"/>
                </a:cubicBezTo>
                <a:cubicBezTo>
                  <a:pt x="-3682" y="1590736"/>
                  <a:pt x="2146" y="1569011"/>
                  <a:pt x="2676" y="1547285"/>
                </a:cubicBezTo>
                <a:cubicBezTo>
                  <a:pt x="9035" y="1279690"/>
                  <a:pt x="15394" y="1012624"/>
                  <a:pt x="22282" y="745028"/>
                </a:cubicBezTo>
                <a:cubicBezTo>
                  <a:pt x="28111" y="506047"/>
                  <a:pt x="35000" y="267066"/>
                  <a:pt x="40299" y="27554"/>
                </a:cubicBezTo>
                <a:cubicBezTo>
                  <a:pt x="40829" y="5299"/>
                  <a:pt x="47717" y="0"/>
                  <a:pt x="69443" y="0"/>
                </a:cubicBezTo>
                <a:cubicBezTo>
                  <a:pt x="270802" y="530"/>
                  <a:pt x="472161" y="1060"/>
                  <a:pt x="673520" y="0"/>
                </a:cubicBezTo>
                <a:cubicBezTo>
                  <a:pt x="696305" y="0"/>
                  <a:pt x="703194" y="5829"/>
                  <a:pt x="704254" y="29144"/>
                </a:cubicBezTo>
                <a:cubicBezTo>
                  <a:pt x="716971" y="258058"/>
                  <a:pt x="731278" y="487501"/>
                  <a:pt x="744525" y="716414"/>
                </a:cubicBezTo>
                <a:cubicBezTo>
                  <a:pt x="755653" y="909295"/>
                  <a:pt x="766781" y="1102176"/>
                  <a:pt x="777908" y="1295057"/>
                </a:cubicBezTo>
                <a:cubicBezTo>
                  <a:pt x="783737" y="1393087"/>
                  <a:pt x="789036" y="1490587"/>
                  <a:pt x="794865" y="1588617"/>
                </a:cubicBezTo>
                <a:cubicBezTo>
                  <a:pt x="795395" y="1596565"/>
                  <a:pt x="794335" y="1604514"/>
                  <a:pt x="793805" y="1611932"/>
                </a:cubicBezTo>
                <a:cubicBezTo>
                  <a:pt x="768370" y="1627829"/>
                  <a:pt x="741876" y="1642136"/>
                  <a:pt x="717501" y="1659093"/>
                </a:cubicBezTo>
                <a:cubicBezTo>
                  <a:pt x="609403" y="1734337"/>
                  <a:pt x="490177" y="1769310"/>
                  <a:pt x="358764" y="1760832"/>
                </a:cubicBezTo>
                <a:close/>
              </a:path>
            </a:pathLst>
          </a:custGeom>
          <a:solidFill>
            <a:srgbClr val="ffffff"/>
          </a:solidFill>
          <a:ln w="54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2" name="CustomShape 31"/>
          <p:cNvSpPr/>
          <p:nvPr/>
        </p:nvSpPr>
        <p:spPr>
          <a:xfrm>
            <a:off x="5878440" y="1527480"/>
            <a:ext cx="610920" cy="1112760"/>
          </a:xfrm>
          <a:custGeom>
            <a:avLst/>
            <a:gdLst/>
            <a:ahLst/>
            <a:rect l="l" t="t" r="r" b="b"/>
            <a:pathLst>
              <a:path w="795009" h="1762089">
                <a:moveTo>
                  <a:pt x="358764" y="1760832"/>
                </a:moveTo>
                <a:cubicBezTo>
                  <a:pt x="272392" y="1751824"/>
                  <a:pt x="192378" y="1723739"/>
                  <a:pt x="118193" y="1678169"/>
                </a:cubicBezTo>
                <a:cubicBezTo>
                  <a:pt x="80571" y="1655383"/>
                  <a:pt x="41888" y="1634188"/>
                  <a:pt x="3736" y="1612462"/>
                </a:cubicBezTo>
                <a:cubicBezTo>
                  <a:pt x="-3682" y="1590737"/>
                  <a:pt x="2147" y="1569011"/>
                  <a:pt x="2676" y="1547285"/>
                </a:cubicBezTo>
                <a:cubicBezTo>
                  <a:pt x="9035" y="1279690"/>
                  <a:pt x="15394" y="1012624"/>
                  <a:pt x="22282" y="745029"/>
                </a:cubicBezTo>
                <a:cubicBezTo>
                  <a:pt x="28111" y="506047"/>
                  <a:pt x="35000" y="267066"/>
                  <a:pt x="40299" y="27554"/>
                </a:cubicBezTo>
                <a:cubicBezTo>
                  <a:pt x="40829" y="5299"/>
                  <a:pt x="47717" y="0"/>
                  <a:pt x="69443" y="0"/>
                </a:cubicBezTo>
                <a:cubicBezTo>
                  <a:pt x="270802" y="530"/>
                  <a:pt x="472161" y="1060"/>
                  <a:pt x="673520" y="0"/>
                </a:cubicBezTo>
                <a:cubicBezTo>
                  <a:pt x="696305" y="0"/>
                  <a:pt x="703194" y="5829"/>
                  <a:pt x="704254" y="29144"/>
                </a:cubicBezTo>
                <a:cubicBezTo>
                  <a:pt x="716971" y="258057"/>
                  <a:pt x="731278" y="487501"/>
                  <a:pt x="744525" y="716414"/>
                </a:cubicBezTo>
                <a:cubicBezTo>
                  <a:pt x="755653" y="909295"/>
                  <a:pt x="766781" y="1102176"/>
                  <a:pt x="777908" y="1295057"/>
                </a:cubicBezTo>
                <a:cubicBezTo>
                  <a:pt x="783737" y="1393087"/>
                  <a:pt x="789036" y="1490587"/>
                  <a:pt x="794865" y="1588617"/>
                </a:cubicBezTo>
                <a:cubicBezTo>
                  <a:pt x="795395" y="1596565"/>
                  <a:pt x="794335" y="1604514"/>
                  <a:pt x="793805" y="1611932"/>
                </a:cubicBezTo>
                <a:cubicBezTo>
                  <a:pt x="768370" y="1627829"/>
                  <a:pt x="741876" y="1642136"/>
                  <a:pt x="717501" y="1659093"/>
                </a:cubicBezTo>
                <a:cubicBezTo>
                  <a:pt x="609403" y="1734867"/>
                  <a:pt x="490177" y="1769310"/>
                  <a:pt x="358764" y="1760832"/>
                </a:cubicBezTo>
                <a:close/>
              </a:path>
            </a:pathLst>
          </a:custGeom>
          <a:solidFill>
            <a:srgbClr val="ffffff"/>
          </a:solidFill>
          <a:ln w="54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3" name="CustomShape 32"/>
          <p:cNvSpPr/>
          <p:nvPr/>
        </p:nvSpPr>
        <p:spPr>
          <a:xfrm>
            <a:off x="3319560" y="1400400"/>
            <a:ext cx="5762160" cy="1243080"/>
          </a:xfrm>
          <a:custGeom>
            <a:avLst/>
            <a:gdLst/>
            <a:ahLst/>
            <a:rect l="l" t="t" r="r" b="b"/>
            <a:pathLst>
              <a:path w="7496623" h="1968489">
                <a:moveTo>
                  <a:pt x="773863" y="235"/>
                </a:moveTo>
                <a:cubicBezTo>
                  <a:pt x="863945" y="-295"/>
                  <a:pt x="954027" y="235"/>
                  <a:pt x="1044108" y="235"/>
                </a:cubicBezTo>
                <a:cubicBezTo>
                  <a:pt x="1190888" y="235"/>
                  <a:pt x="1337668" y="235"/>
                  <a:pt x="1484449" y="235"/>
                </a:cubicBezTo>
                <a:cubicBezTo>
                  <a:pt x="1938036" y="235"/>
                  <a:pt x="2391094" y="235"/>
                  <a:pt x="2844682" y="235"/>
                </a:cubicBezTo>
                <a:cubicBezTo>
                  <a:pt x="3300389" y="235"/>
                  <a:pt x="3756626" y="235"/>
                  <a:pt x="4212333" y="235"/>
                </a:cubicBezTo>
                <a:lnTo>
                  <a:pt x="5924013" y="235"/>
                </a:lnTo>
                <a:lnTo>
                  <a:pt x="5933953" y="235"/>
                </a:lnTo>
                <a:lnTo>
                  <a:pt x="6697655" y="235"/>
                </a:lnTo>
                <a:cubicBezTo>
                  <a:pt x="6778729" y="235"/>
                  <a:pt x="6812642" y="33618"/>
                  <a:pt x="6816351" y="114162"/>
                </a:cubicBezTo>
                <a:cubicBezTo>
                  <a:pt x="6817411" y="140656"/>
                  <a:pt x="6822710" y="166091"/>
                  <a:pt x="6833838" y="190996"/>
                </a:cubicBezTo>
                <a:cubicBezTo>
                  <a:pt x="7052153" y="667899"/>
                  <a:pt x="7269409" y="1144802"/>
                  <a:pt x="7487195" y="1621705"/>
                </a:cubicBezTo>
                <a:cubicBezTo>
                  <a:pt x="7495673" y="1641311"/>
                  <a:pt x="7502562" y="1659328"/>
                  <a:pt x="7488784" y="1679993"/>
                </a:cubicBezTo>
                <a:cubicBezTo>
                  <a:pt x="7414069" y="1784912"/>
                  <a:pt x="7328757" y="1876583"/>
                  <a:pt x="7196284" y="1905727"/>
                </a:cubicBezTo>
                <a:cubicBezTo>
                  <a:pt x="7073879" y="1932752"/>
                  <a:pt x="6963661" y="1905727"/>
                  <a:pt x="6865101" y="1828363"/>
                </a:cubicBezTo>
                <a:cubicBezTo>
                  <a:pt x="6853444" y="1818825"/>
                  <a:pt x="6847615" y="1808227"/>
                  <a:pt x="6844965" y="1793390"/>
                </a:cubicBezTo>
                <a:cubicBezTo>
                  <a:pt x="6794625" y="1508308"/>
                  <a:pt x="6743756" y="1223756"/>
                  <a:pt x="6693416" y="938674"/>
                </a:cubicBezTo>
                <a:cubicBezTo>
                  <a:pt x="6651554" y="700223"/>
                  <a:pt x="6608633" y="462301"/>
                  <a:pt x="6567302" y="224379"/>
                </a:cubicBezTo>
                <a:cubicBezTo>
                  <a:pt x="6564122" y="206893"/>
                  <a:pt x="6557234" y="203184"/>
                  <a:pt x="6541337" y="203184"/>
                </a:cubicBezTo>
                <a:cubicBezTo>
                  <a:pt x="6355875" y="203184"/>
                  <a:pt x="6170413" y="203714"/>
                  <a:pt x="5984951" y="202654"/>
                </a:cubicBezTo>
                <a:lnTo>
                  <a:pt x="5963994" y="210529"/>
                </a:lnTo>
                <a:lnTo>
                  <a:pt x="5983232" y="345194"/>
                </a:lnTo>
                <a:cubicBezTo>
                  <a:pt x="5994361" y="455412"/>
                  <a:pt x="6125244" y="1767425"/>
                  <a:pt x="6125773" y="1780672"/>
                </a:cubicBezTo>
                <a:cubicBezTo>
                  <a:pt x="6134782" y="1813526"/>
                  <a:pt x="6124184" y="1834721"/>
                  <a:pt x="6096100" y="1855917"/>
                </a:cubicBezTo>
                <a:cubicBezTo>
                  <a:pt x="6036222" y="1900428"/>
                  <a:pt x="5974224" y="1938050"/>
                  <a:pt x="5900040" y="1949708"/>
                </a:cubicBezTo>
                <a:cubicBezTo>
                  <a:pt x="5789822" y="1966665"/>
                  <a:pt x="5685963" y="1948648"/>
                  <a:pt x="5593762" y="1881352"/>
                </a:cubicBezTo>
                <a:cubicBezTo>
                  <a:pt x="5575215" y="1867575"/>
                  <a:pt x="5557200" y="1853797"/>
                  <a:pt x="5538653" y="1840020"/>
                </a:cubicBezTo>
                <a:cubicBezTo>
                  <a:pt x="5528585" y="1832602"/>
                  <a:pt x="5519577" y="1824124"/>
                  <a:pt x="5515338" y="1811936"/>
                </a:cubicBezTo>
                <a:cubicBezTo>
                  <a:pt x="5511628" y="1739341"/>
                  <a:pt x="5430026" y="340425"/>
                  <a:pt x="5422607" y="258822"/>
                </a:cubicBezTo>
                <a:cubicBezTo>
                  <a:pt x="5419427" y="224379"/>
                  <a:pt x="5409889" y="215901"/>
                  <a:pt x="5374917" y="215901"/>
                </a:cubicBezTo>
                <a:cubicBezTo>
                  <a:pt x="5194753" y="215371"/>
                  <a:pt x="5014590" y="215371"/>
                  <a:pt x="4834427" y="215901"/>
                </a:cubicBezTo>
                <a:cubicBezTo>
                  <a:pt x="4797864" y="215901"/>
                  <a:pt x="4787796" y="226498"/>
                  <a:pt x="4786736" y="263591"/>
                </a:cubicBezTo>
                <a:cubicBezTo>
                  <a:pt x="4781967" y="414610"/>
                  <a:pt x="4752823" y="1725034"/>
                  <a:pt x="4745935" y="1808757"/>
                </a:cubicBezTo>
                <a:cubicBezTo>
                  <a:pt x="4743815" y="1817765"/>
                  <a:pt x="4741696" y="1826243"/>
                  <a:pt x="4733747" y="1831542"/>
                </a:cubicBezTo>
                <a:cubicBezTo>
                  <a:pt x="4731098" y="1833662"/>
                  <a:pt x="4727918" y="1835781"/>
                  <a:pt x="4724739" y="1837901"/>
                </a:cubicBezTo>
                <a:cubicBezTo>
                  <a:pt x="4719440" y="1843730"/>
                  <a:pt x="4713081" y="1849558"/>
                  <a:pt x="4705663" y="1855387"/>
                </a:cubicBezTo>
                <a:cubicBezTo>
                  <a:pt x="4672810" y="1880292"/>
                  <a:pt x="4638367" y="1903078"/>
                  <a:pt x="4601804" y="1920564"/>
                </a:cubicBezTo>
                <a:cubicBezTo>
                  <a:pt x="4579548" y="1932752"/>
                  <a:pt x="4555703" y="1943349"/>
                  <a:pt x="4530269" y="1950768"/>
                </a:cubicBezTo>
                <a:cubicBezTo>
                  <a:pt x="4407333" y="1986270"/>
                  <a:pt x="4293407" y="1968254"/>
                  <a:pt x="4187428" y="1898309"/>
                </a:cubicBezTo>
                <a:cubicBezTo>
                  <a:pt x="4160934" y="1880822"/>
                  <a:pt x="4136029" y="1861216"/>
                  <a:pt x="4109534" y="1843730"/>
                </a:cubicBezTo>
                <a:cubicBezTo>
                  <a:pt x="4098406" y="1836311"/>
                  <a:pt x="4040118" y="340425"/>
                  <a:pt x="4032700" y="258822"/>
                </a:cubicBezTo>
                <a:cubicBezTo>
                  <a:pt x="4029520" y="224379"/>
                  <a:pt x="4019982" y="215901"/>
                  <a:pt x="3985009" y="215901"/>
                </a:cubicBezTo>
                <a:cubicBezTo>
                  <a:pt x="3804846" y="215371"/>
                  <a:pt x="3624683" y="215371"/>
                  <a:pt x="3444519" y="215901"/>
                </a:cubicBezTo>
                <a:cubicBezTo>
                  <a:pt x="3407957" y="215901"/>
                  <a:pt x="3397889" y="226498"/>
                  <a:pt x="3396829" y="263591"/>
                </a:cubicBezTo>
                <a:cubicBezTo>
                  <a:pt x="3392060" y="414080"/>
                  <a:pt x="3381462" y="1766895"/>
                  <a:pt x="3382522" y="1780142"/>
                </a:cubicBezTo>
                <a:cubicBezTo>
                  <a:pt x="3391530" y="1812996"/>
                  <a:pt x="3380932" y="1834192"/>
                  <a:pt x="3352848" y="1855387"/>
                </a:cubicBezTo>
                <a:cubicBezTo>
                  <a:pt x="3292970" y="1899898"/>
                  <a:pt x="3246870" y="1937521"/>
                  <a:pt x="3172685" y="1949178"/>
                </a:cubicBezTo>
                <a:cubicBezTo>
                  <a:pt x="3062467" y="1966135"/>
                  <a:pt x="2958609" y="1948118"/>
                  <a:pt x="2866407" y="1880822"/>
                </a:cubicBezTo>
                <a:cubicBezTo>
                  <a:pt x="2847861" y="1867045"/>
                  <a:pt x="2829845" y="1853268"/>
                  <a:pt x="2811298" y="1839490"/>
                </a:cubicBezTo>
                <a:cubicBezTo>
                  <a:pt x="2801231" y="1832072"/>
                  <a:pt x="2776326" y="1823594"/>
                  <a:pt x="2772086" y="1811406"/>
                </a:cubicBezTo>
                <a:cubicBezTo>
                  <a:pt x="2768377" y="1738811"/>
                  <a:pt x="2702671" y="339895"/>
                  <a:pt x="2695252" y="258292"/>
                </a:cubicBezTo>
                <a:cubicBezTo>
                  <a:pt x="2692073" y="223849"/>
                  <a:pt x="2682535" y="215371"/>
                  <a:pt x="2647562" y="215371"/>
                </a:cubicBezTo>
                <a:cubicBezTo>
                  <a:pt x="2467399" y="214841"/>
                  <a:pt x="2287235" y="214841"/>
                  <a:pt x="2107072" y="215371"/>
                </a:cubicBezTo>
                <a:cubicBezTo>
                  <a:pt x="2070509" y="215371"/>
                  <a:pt x="2060441" y="225969"/>
                  <a:pt x="2059382" y="263061"/>
                </a:cubicBezTo>
                <a:cubicBezTo>
                  <a:pt x="2054612" y="414080"/>
                  <a:pt x="2025468" y="1724504"/>
                  <a:pt x="2018580" y="1808227"/>
                </a:cubicBezTo>
                <a:cubicBezTo>
                  <a:pt x="2016460" y="1817235"/>
                  <a:pt x="2014341" y="1825713"/>
                  <a:pt x="2006392" y="1831012"/>
                </a:cubicBezTo>
                <a:cubicBezTo>
                  <a:pt x="1941745" y="1876053"/>
                  <a:pt x="1880808" y="1927453"/>
                  <a:pt x="1802384" y="1950238"/>
                </a:cubicBezTo>
                <a:cubicBezTo>
                  <a:pt x="1679449" y="1985741"/>
                  <a:pt x="1565522" y="1967724"/>
                  <a:pt x="1459544" y="1897779"/>
                </a:cubicBezTo>
                <a:cubicBezTo>
                  <a:pt x="1433049" y="1880292"/>
                  <a:pt x="1408144" y="1860686"/>
                  <a:pt x="1381649" y="1843200"/>
                </a:cubicBezTo>
                <a:cubicBezTo>
                  <a:pt x="1371052" y="1835781"/>
                  <a:pt x="1362044" y="1827833"/>
                  <a:pt x="1367872" y="1812996"/>
                </a:cubicBezTo>
                <a:cubicBezTo>
                  <a:pt x="1376880" y="1703308"/>
                  <a:pt x="1484449" y="296974"/>
                  <a:pt x="1490277" y="229148"/>
                </a:cubicBezTo>
                <a:cubicBezTo>
                  <a:pt x="1491867" y="212191"/>
                  <a:pt x="1488158" y="204773"/>
                  <a:pt x="1474910" y="202653"/>
                </a:cubicBezTo>
                <a:lnTo>
                  <a:pt x="1474910" y="202123"/>
                </a:lnTo>
                <a:cubicBezTo>
                  <a:pt x="1294217" y="202653"/>
                  <a:pt x="1112994" y="202653"/>
                  <a:pt x="932301" y="202123"/>
                </a:cubicBezTo>
                <a:cubicBezTo>
                  <a:pt x="912695" y="202123"/>
                  <a:pt x="906866" y="209012"/>
                  <a:pt x="904217" y="227028"/>
                </a:cubicBezTo>
                <a:cubicBezTo>
                  <a:pt x="855467" y="548673"/>
                  <a:pt x="696499" y="1592031"/>
                  <a:pt x="666825" y="1791800"/>
                </a:cubicBezTo>
                <a:cubicBezTo>
                  <a:pt x="664705" y="1807167"/>
                  <a:pt x="658347" y="1817765"/>
                  <a:pt x="647219" y="1827303"/>
                </a:cubicBezTo>
                <a:cubicBezTo>
                  <a:pt x="500969" y="1952357"/>
                  <a:pt x="286892" y="1951827"/>
                  <a:pt x="141702" y="1825713"/>
                </a:cubicBezTo>
                <a:cubicBezTo>
                  <a:pt x="97191" y="1787031"/>
                  <a:pt x="54270" y="1746229"/>
                  <a:pt x="18237" y="1699069"/>
                </a:cubicBezTo>
                <a:cubicBezTo>
                  <a:pt x="-1369" y="1673104"/>
                  <a:pt x="-6138" y="1649789"/>
                  <a:pt x="8699" y="1616936"/>
                </a:cubicBezTo>
                <a:cubicBezTo>
                  <a:pt x="227544" y="1139503"/>
                  <a:pt x="444800" y="661540"/>
                  <a:pt x="663116" y="183577"/>
                </a:cubicBezTo>
                <a:cubicBezTo>
                  <a:pt x="673184" y="161322"/>
                  <a:pt x="676363" y="138536"/>
                  <a:pt x="673714" y="114161"/>
                </a:cubicBezTo>
                <a:cubicBezTo>
                  <a:pt x="666295" y="52164"/>
                  <a:pt x="711866" y="764"/>
                  <a:pt x="773863" y="235"/>
                </a:cubicBezTo>
                <a:close/>
              </a:path>
            </a:pathLst>
          </a:custGeom>
          <a:solidFill>
            <a:srgbClr val="e62601"/>
          </a:solidFill>
          <a:ln w="54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4" name="CustomShape 33"/>
          <p:cNvSpPr/>
          <p:nvPr/>
        </p:nvSpPr>
        <p:spPr>
          <a:xfrm rot="900000">
            <a:off x="6195240" y="3364560"/>
            <a:ext cx="1676160" cy="63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INTERNET SHOPPING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5" name="CustomShape 34"/>
          <p:cNvSpPr/>
          <p:nvPr/>
        </p:nvSpPr>
        <p:spPr>
          <a:xfrm rot="900000">
            <a:off x="6250680" y="2959560"/>
            <a:ext cx="184716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c864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SHOPIFY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TextShape 1"/>
          <p:cNvSpPr txBox="1"/>
          <p:nvPr/>
        </p:nvSpPr>
        <p:spPr>
          <a:xfrm>
            <a:off x="323640" y="339480"/>
            <a:ext cx="11572920" cy="723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35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FRONT END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7" name="CustomShape 2"/>
          <p:cNvSpPr/>
          <p:nvPr/>
        </p:nvSpPr>
        <p:spPr>
          <a:xfrm>
            <a:off x="7324920" y="3096720"/>
            <a:ext cx="2583360" cy="1220400"/>
          </a:xfrm>
          <a:custGeom>
            <a:avLst/>
            <a:gdLst/>
            <a:ahLst/>
            <a:rect l="l" t="t" r="r" b="b"/>
            <a:pathLst>
              <a:path w="5795962" h="2738437">
                <a:moveTo>
                  <a:pt x="5233035" y="2738438"/>
                </a:moveTo>
                <a:lnTo>
                  <a:pt x="555308" y="2738438"/>
                </a:lnTo>
                <a:cubicBezTo>
                  <a:pt x="455295" y="2738438"/>
                  <a:pt x="371475" y="2665095"/>
                  <a:pt x="357188" y="2566035"/>
                </a:cubicBezTo>
                <a:lnTo>
                  <a:pt x="0" y="0"/>
                </a:lnTo>
                <a:lnTo>
                  <a:pt x="5795963" y="0"/>
                </a:lnTo>
                <a:lnTo>
                  <a:pt x="5430203" y="2566988"/>
                </a:lnTo>
                <a:cubicBezTo>
                  <a:pt x="5415915" y="2665095"/>
                  <a:pt x="5332095" y="2738438"/>
                  <a:pt x="5233035" y="2738438"/>
                </a:cubicBezTo>
                <a:close/>
              </a:path>
            </a:pathLst>
          </a:custGeom>
          <a:solidFill>
            <a:srgbClr val="01484c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8" name="CustomShape 3"/>
          <p:cNvSpPr/>
          <p:nvPr/>
        </p:nvSpPr>
        <p:spPr>
          <a:xfrm>
            <a:off x="7522560" y="3536640"/>
            <a:ext cx="2188440" cy="91080"/>
          </a:xfrm>
          <a:custGeom>
            <a:avLst/>
            <a:gdLst/>
            <a:ahLst/>
            <a:rect l="l" t="t" r="r" b="b"/>
            <a:pathLst>
              <a:path w="4910137" h="204787">
                <a:moveTo>
                  <a:pt x="0" y="0"/>
                </a:moveTo>
                <a:lnTo>
                  <a:pt x="4910138" y="0"/>
                </a:lnTo>
                <a:lnTo>
                  <a:pt x="4910138" y="204787"/>
                </a:lnTo>
                <a:lnTo>
                  <a:pt x="0" y="204787"/>
                </a:lnTo>
                <a:close/>
              </a:path>
            </a:pathLst>
          </a:custGeom>
          <a:solidFill>
            <a:srgbClr val="02c1c8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9" name="CustomShape 4"/>
          <p:cNvSpPr/>
          <p:nvPr/>
        </p:nvSpPr>
        <p:spPr>
          <a:xfrm>
            <a:off x="7555680" y="4098240"/>
            <a:ext cx="2125800" cy="91080"/>
          </a:xfrm>
          <a:custGeom>
            <a:avLst/>
            <a:gdLst/>
            <a:ahLst/>
            <a:rect l="l" t="t" r="r" b="b"/>
            <a:pathLst>
              <a:path w="4769167" h="204787">
                <a:moveTo>
                  <a:pt x="0" y="0"/>
                </a:moveTo>
                <a:lnTo>
                  <a:pt x="4769168" y="0"/>
                </a:lnTo>
                <a:lnTo>
                  <a:pt x="4769168" y="204787"/>
                </a:lnTo>
                <a:lnTo>
                  <a:pt x="0" y="204787"/>
                </a:lnTo>
                <a:close/>
              </a:path>
            </a:pathLst>
          </a:custGeom>
          <a:solidFill>
            <a:srgbClr val="02c1c8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0" name="CustomShape 5"/>
          <p:cNvSpPr/>
          <p:nvPr/>
        </p:nvSpPr>
        <p:spPr>
          <a:xfrm>
            <a:off x="7524360" y="3754080"/>
            <a:ext cx="2188440" cy="91080"/>
          </a:xfrm>
          <a:custGeom>
            <a:avLst/>
            <a:gdLst/>
            <a:ahLst/>
            <a:rect l="l" t="t" r="r" b="b"/>
            <a:pathLst>
              <a:path w="4910137" h="204787">
                <a:moveTo>
                  <a:pt x="0" y="0"/>
                </a:moveTo>
                <a:lnTo>
                  <a:pt x="4910138" y="0"/>
                </a:lnTo>
                <a:lnTo>
                  <a:pt x="4910138" y="204788"/>
                </a:lnTo>
                <a:lnTo>
                  <a:pt x="0" y="204788"/>
                </a:lnTo>
                <a:close/>
              </a:path>
            </a:pathLst>
          </a:custGeom>
          <a:solidFill>
            <a:srgbClr val="1a1a1a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1" name="CustomShape 6"/>
          <p:cNvSpPr/>
          <p:nvPr/>
        </p:nvSpPr>
        <p:spPr>
          <a:xfrm>
            <a:off x="7524360" y="3190680"/>
            <a:ext cx="2188440" cy="91080"/>
          </a:xfrm>
          <a:custGeom>
            <a:avLst/>
            <a:gdLst/>
            <a:ahLst/>
            <a:rect l="l" t="t" r="r" b="b"/>
            <a:pathLst>
              <a:path w="4910137" h="204787">
                <a:moveTo>
                  <a:pt x="0" y="0"/>
                </a:moveTo>
                <a:lnTo>
                  <a:pt x="4910138" y="0"/>
                </a:lnTo>
                <a:lnTo>
                  <a:pt x="4910138" y="204787"/>
                </a:lnTo>
                <a:lnTo>
                  <a:pt x="0" y="204787"/>
                </a:lnTo>
                <a:close/>
              </a:path>
            </a:pathLst>
          </a:custGeom>
          <a:solidFill>
            <a:srgbClr val="1a1a1a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2" name="CustomShape 7"/>
          <p:cNvSpPr/>
          <p:nvPr/>
        </p:nvSpPr>
        <p:spPr>
          <a:xfrm>
            <a:off x="7106040" y="2275200"/>
            <a:ext cx="3021840" cy="512640"/>
          </a:xfrm>
          <a:custGeom>
            <a:avLst/>
            <a:gdLst/>
            <a:ahLst/>
            <a:rect l="l" t="t" r="r" b="b"/>
            <a:pathLst>
              <a:path w="6779894" h="1150620">
                <a:moveTo>
                  <a:pt x="6779895" y="1150620"/>
                </a:moveTo>
                <a:lnTo>
                  <a:pt x="0" y="1150620"/>
                </a:lnTo>
                <a:lnTo>
                  <a:pt x="619125" y="0"/>
                </a:lnTo>
                <a:lnTo>
                  <a:pt x="6132195" y="0"/>
                </a:lnTo>
                <a:close/>
              </a:path>
            </a:pathLst>
          </a:custGeom>
          <a:solidFill>
            <a:srgbClr val="218189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3" name="CustomShape 8"/>
          <p:cNvSpPr/>
          <p:nvPr/>
        </p:nvSpPr>
        <p:spPr>
          <a:xfrm>
            <a:off x="7297920" y="2340000"/>
            <a:ext cx="2638080" cy="383040"/>
          </a:xfrm>
          <a:custGeom>
            <a:avLst/>
            <a:gdLst/>
            <a:ahLst/>
            <a:rect l="l" t="t" r="r" b="b"/>
            <a:pathLst>
              <a:path w="5918834" h="860107">
                <a:moveTo>
                  <a:pt x="5918835" y="860107"/>
                </a:moveTo>
                <a:lnTo>
                  <a:pt x="0" y="860107"/>
                </a:lnTo>
                <a:lnTo>
                  <a:pt x="435293" y="0"/>
                </a:lnTo>
                <a:lnTo>
                  <a:pt x="5486400" y="0"/>
                </a:lnTo>
                <a:close/>
              </a:path>
            </a:pathLst>
          </a:custGeom>
          <a:solidFill>
            <a:srgbClr val="01484b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4" name="CustomShape 9"/>
          <p:cNvSpPr/>
          <p:nvPr/>
        </p:nvSpPr>
        <p:spPr>
          <a:xfrm>
            <a:off x="7108560" y="2788560"/>
            <a:ext cx="3016800" cy="322920"/>
          </a:xfrm>
          <a:custGeom>
            <a:avLst/>
            <a:gdLst/>
            <a:ahLst/>
            <a:rect l="l" t="t" r="r" b="b"/>
            <a:pathLst>
              <a:path w="6768465" h="724852">
                <a:moveTo>
                  <a:pt x="6575108" y="724853"/>
                </a:moveTo>
                <a:lnTo>
                  <a:pt x="193358" y="724853"/>
                </a:lnTo>
                <a:cubicBezTo>
                  <a:pt x="86678" y="724853"/>
                  <a:pt x="0" y="638175"/>
                  <a:pt x="0" y="531495"/>
                </a:cubicBezTo>
                <a:lnTo>
                  <a:pt x="0" y="0"/>
                </a:lnTo>
                <a:lnTo>
                  <a:pt x="6768465" y="0"/>
                </a:lnTo>
                <a:lnTo>
                  <a:pt x="6768465" y="531495"/>
                </a:lnTo>
                <a:cubicBezTo>
                  <a:pt x="6768465" y="638175"/>
                  <a:pt x="6681788" y="724853"/>
                  <a:pt x="6575108" y="724853"/>
                </a:cubicBezTo>
                <a:close/>
              </a:path>
            </a:pathLst>
          </a:custGeom>
          <a:solidFill>
            <a:srgbClr val="00777e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5" name="CustomShape 10"/>
          <p:cNvSpPr/>
          <p:nvPr/>
        </p:nvSpPr>
        <p:spPr>
          <a:xfrm>
            <a:off x="7324920" y="3096720"/>
            <a:ext cx="2583720" cy="1220400"/>
          </a:xfrm>
          <a:custGeom>
            <a:avLst/>
            <a:gdLst/>
            <a:ahLst/>
            <a:rect l="l" t="t" r="r" b="b"/>
            <a:pathLst>
              <a:path w="5796915" h="2738437">
                <a:moveTo>
                  <a:pt x="0" y="0"/>
                </a:moveTo>
                <a:lnTo>
                  <a:pt x="357188" y="2566035"/>
                </a:lnTo>
                <a:cubicBezTo>
                  <a:pt x="370523" y="2665095"/>
                  <a:pt x="455295" y="2738438"/>
                  <a:pt x="555308" y="2738438"/>
                </a:cubicBezTo>
                <a:lnTo>
                  <a:pt x="5233035" y="2738438"/>
                </a:lnTo>
                <a:cubicBezTo>
                  <a:pt x="5332095" y="2738438"/>
                  <a:pt x="5416868" y="2665095"/>
                  <a:pt x="5431155" y="2566988"/>
                </a:cubicBezTo>
                <a:lnTo>
                  <a:pt x="5796915" y="0"/>
                </a:lnTo>
                <a:lnTo>
                  <a:pt x="0" y="0"/>
                </a:lnTo>
                <a:close/>
                <a:moveTo>
                  <a:pt x="714375" y="2384108"/>
                </a:moveTo>
                <a:cubicBezTo>
                  <a:pt x="714375" y="2422208"/>
                  <a:pt x="683895" y="2452688"/>
                  <a:pt x="645795" y="2452688"/>
                </a:cubicBezTo>
                <a:lnTo>
                  <a:pt x="606743" y="2452688"/>
                </a:lnTo>
                <a:cubicBezTo>
                  <a:pt x="568643" y="2452688"/>
                  <a:pt x="538163" y="2422208"/>
                  <a:pt x="538163" y="2384108"/>
                </a:cubicBezTo>
                <a:lnTo>
                  <a:pt x="442913" y="1547813"/>
                </a:lnTo>
                <a:cubicBezTo>
                  <a:pt x="442913" y="1509713"/>
                  <a:pt x="473393" y="1479232"/>
                  <a:pt x="511493" y="1479232"/>
                </a:cubicBezTo>
                <a:lnTo>
                  <a:pt x="645795" y="1479232"/>
                </a:lnTo>
                <a:cubicBezTo>
                  <a:pt x="683895" y="1479232"/>
                  <a:pt x="714375" y="1509713"/>
                  <a:pt x="714375" y="1547813"/>
                </a:cubicBezTo>
                <a:lnTo>
                  <a:pt x="714375" y="2384108"/>
                </a:lnTo>
                <a:close/>
                <a:moveTo>
                  <a:pt x="714375" y="1116330"/>
                </a:moveTo>
                <a:cubicBezTo>
                  <a:pt x="714375" y="1154430"/>
                  <a:pt x="683895" y="1184910"/>
                  <a:pt x="645795" y="1184910"/>
                </a:cubicBezTo>
                <a:lnTo>
                  <a:pt x="511493" y="1184910"/>
                </a:lnTo>
                <a:cubicBezTo>
                  <a:pt x="473393" y="1184910"/>
                  <a:pt x="442913" y="1154430"/>
                  <a:pt x="442913" y="1116330"/>
                </a:cubicBezTo>
                <a:lnTo>
                  <a:pt x="442913" y="279082"/>
                </a:lnTo>
                <a:cubicBezTo>
                  <a:pt x="442913" y="240982"/>
                  <a:pt x="473393" y="210502"/>
                  <a:pt x="511493" y="210502"/>
                </a:cubicBezTo>
                <a:lnTo>
                  <a:pt x="645795" y="210502"/>
                </a:lnTo>
                <a:cubicBezTo>
                  <a:pt x="683895" y="210502"/>
                  <a:pt x="714375" y="240982"/>
                  <a:pt x="714375" y="279082"/>
                </a:cubicBezTo>
                <a:lnTo>
                  <a:pt x="714375" y="1116330"/>
                </a:lnTo>
                <a:close/>
                <a:moveTo>
                  <a:pt x="1294448" y="2384108"/>
                </a:moveTo>
                <a:cubicBezTo>
                  <a:pt x="1294448" y="2422208"/>
                  <a:pt x="1263968" y="2452688"/>
                  <a:pt x="1225868" y="2452688"/>
                </a:cubicBezTo>
                <a:lnTo>
                  <a:pt x="1091565" y="2452688"/>
                </a:lnTo>
                <a:cubicBezTo>
                  <a:pt x="1053465" y="2452688"/>
                  <a:pt x="1022985" y="2422208"/>
                  <a:pt x="1022985" y="2384108"/>
                </a:cubicBezTo>
                <a:lnTo>
                  <a:pt x="1022985" y="1547813"/>
                </a:lnTo>
                <a:cubicBezTo>
                  <a:pt x="1022985" y="1509713"/>
                  <a:pt x="1053465" y="1479232"/>
                  <a:pt x="1091565" y="1479232"/>
                </a:cubicBezTo>
                <a:lnTo>
                  <a:pt x="1225868" y="1479232"/>
                </a:lnTo>
                <a:cubicBezTo>
                  <a:pt x="1263968" y="1479232"/>
                  <a:pt x="1294448" y="1509713"/>
                  <a:pt x="1294448" y="1547813"/>
                </a:cubicBezTo>
                <a:lnTo>
                  <a:pt x="1294448" y="2384108"/>
                </a:lnTo>
                <a:close/>
                <a:moveTo>
                  <a:pt x="1294448" y="1116330"/>
                </a:moveTo>
                <a:cubicBezTo>
                  <a:pt x="1294448" y="1154430"/>
                  <a:pt x="1263968" y="1184910"/>
                  <a:pt x="1225868" y="1184910"/>
                </a:cubicBezTo>
                <a:lnTo>
                  <a:pt x="1091565" y="1184910"/>
                </a:lnTo>
                <a:cubicBezTo>
                  <a:pt x="1053465" y="1184910"/>
                  <a:pt x="1022985" y="1154430"/>
                  <a:pt x="1022985" y="1116330"/>
                </a:cubicBezTo>
                <a:lnTo>
                  <a:pt x="1022985" y="279082"/>
                </a:lnTo>
                <a:cubicBezTo>
                  <a:pt x="1022985" y="240982"/>
                  <a:pt x="1053465" y="210502"/>
                  <a:pt x="1091565" y="210502"/>
                </a:cubicBezTo>
                <a:lnTo>
                  <a:pt x="1225868" y="210502"/>
                </a:lnTo>
                <a:cubicBezTo>
                  <a:pt x="1263968" y="210502"/>
                  <a:pt x="1294448" y="240982"/>
                  <a:pt x="1294448" y="279082"/>
                </a:cubicBezTo>
                <a:lnTo>
                  <a:pt x="1294448" y="1116330"/>
                </a:lnTo>
                <a:close/>
                <a:moveTo>
                  <a:pt x="1874520" y="2384108"/>
                </a:moveTo>
                <a:cubicBezTo>
                  <a:pt x="1874520" y="2422208"/>
                  <a:pt x="1844040" y="2452688"/>
                  <a:pt x="1805940" y="2452688"/>
                </a:cubicBezTo>
                <a:lnTo>
                  <a:pt x="1671638" y="2452688"/>
                </a:lnTo>
                <a:cubicBezTo>
                  <a:pt x="1633538" y="2452688"/>
                  <a:pt x="1603058" y="2422208"/>
                  <a:pt x="1603058" y="2384108"/>
                </a:cubicBezTo>
                <a:lnTo>
                  <a:pt x="1603058" y="1547813"/>
                </a:lnTo>
                <a:cubicBezTo>
                  <a:pt x="1603058" y="1509713"/>
                  <a:pt x="1633538" y="1479232"/>
                  <a:pt x="1671638" y="1479232"/>
                </a:cubicBezTo>
                <a:lnTo>
                  <a:pt x="1805940" y="1479232"/>
                </a:lnTo>
                <a:cubicBezTo>
                  <a:pt x="1844040" y="1479232"/>
                  <a:pt x="1874520" y="1509713"/>
                  <a:pt x="1874520" y="1547813"/>
                </a:cubicBezTo>
                <a:lnTo>
                  <a:pt x="1874520" y="2384108"/>
                </a:lnTo>
                <a:close/>
                <a:moveTo>
                  <a:pt x="1874520" y="1116330"/>
                </a:moveTo>
                <a:cubicBezTo>
                  <a:pt x="1874520" y="1154430"/>
                  <a:pt x="1844040" y="1184910"/>
                  <a:pt x="1805940" y="1184910"/>
                </a:cubicBezTo>
                <a:lnTo>
                  <a:pt x="1671638" y="1184910"/>
                </a:lnTo>
                <a:cubicBezTo>
                  <a:pt x="1633538" y="1184910"/>
                  <a:pt x="1603058" y="1154430"/>
                  <a:pt x="1603058" y="1116330"/>
                </a:cubicBezTo>
                <a:lnTo>
                  <a:pt x="1603058" y="279082"/>
                </a:lnTo>
                <a:cubicBezTo>
                  <a:pt x="1603058" y="240982"/>
                  <a:pt x="1633538" y="210502"/>
                  <a:pt x="1671638" y="210502"/>
                </a:cubicBezTo>
                <a:lnTo>
                  <a:pt x="1805940" y="210502"/>
                </a:lnTo>
                <a:cubicBezTo>
                  <a:pt x="1844040" y="210502"/>
                  <a:pt x="1874520" y="240982"/>
                  <a:pt x="1874520" y="279082"/>
                </a:cubicBezTo>
                <a:lnTo>
                  <a:pt x="1874520" y="1116330"/>
                </a:lnTo>
                <a:close/>
                <a:moveTo>
                  <a:pt x="2454593" y="2384108"/>
                </a:moveTo>
                <a:cubicBezTo>
                  <a:pt x="2454593" y="2422208"/>
                  <a:pt x="2424113" y="2452688"/>
                  <a:pt x="2386013" y="2452688"/>
                </a:cubicBezTo>
                <a:lnTo>
                  <a:pt x="2251710" y="2452688"/>
                </a:lnTo>
                <a:cubicBezTo>
                  <a:pt x="2213610" y="2452688"/>
                  <a:pt x="2183130" y="2422208"/>
                  <a:pt x="2183130" y="2384108"/>
                </a:cubicBezTo>
                <a:lnTo>
                  <a:pt x="2183130" y="1547813"/>
                </a:lnTo>
                <a:cubicBezTo>
                  <a:pt x="2183130" y="1509713"/>
                  <a:pt x="2213610" y="1479232"/>
                  <a:pt x="2251710" y="1479232"/>
                </a:cubicBezTo>
                <a:lnTo>
                  <a:pt x="2386013" y="1479232"/>
                </a:lnTo>
                <a:cubicBezTo>
                  <a:pt x="2424113" y="1479232"/>
                  <a:pt x="2454593" y="1509713"/>
                  <a:pt x="2454593" y="1547813"/>
                </a:cubicBezTo>
                <a:lnTo>
                  <a:pt x="2454593" y="2384108"/>
                </a:lnTo>
                <a:close/>
                <a:moveTo>
                  <a:pt x="2454593" y="1116330"/>
                </a:moveTo>
                <a:cubicBezTo>
                  <a:pt x="2454593" y="1154430"/>
                  <a:pt x="2424113" y="1184910"/>
                  <a:pt x="2386013" y="1184910"/>
                </a:cubicBezTo>
                <a:lnTo>
                  <a:pt x="2251710" y="1184910"/>
                </a:lnTo>
                <a:cubicBezTo>
                  <a:pt x="2213610" y="1184910"/>
                  <a:pt x="2183130" y="1154430"/>
                  <a:pt x="2183130" y="1116330"/>
                </a:cubicBezTo>
                <a:lnTo>
                  <a:pt x="2183130" y="279082"/>
                </a:lnTo>
                <a:cubicBezTo>
                  <a:pt x="2183130" y="240982"/>
                  <a:pt x="2213610" y="210502"/>
                  <a:pt x="2251710" y="210502"/>
                </a:cubicBezTo>
                <a:lnTo>
                  <a:pt x="2386013" y="210502"/>
                </a:lnTo>
                <a:cubicBezTo>
                  <a:pt x="2424113" y="210502"/>
                  <a:pt x="2454593" y="240982"/>
                  <a:pt x="2454593" y="279082"/>
                </a:cubicBezTo>
                <a:lnTo>
                  <a:pt x="2454593" y="1116330"/>
                </a:lnTo>
                <a:close/>
                <a:moveTo>
                  <a:pt x="3034665" y="2384108"/>
                </a:moveTo>
                <a:cubicBezTo>
                  <a:pt x="3034665" y="2422208"/>
                  <a:pt x="3004185" y="2452688"/>
                  <a:pt x="2966085" y="2452688"/>
                </a:cubicBezTo>
                <a:lnTo>
                  <a:pt x="2831783" y="2452688"/>
                </a:lnTo>
                <a:cubicBezTo>
                  <a:pt x="2793683" y="2452688"/>
                  <a:pt x="2763203" y="2422208"/>
                  <a:pt x="2763203" y="2384108"/>
                </a:cubicBezTo>
                <a:lnTo>
                  <a:pt x="2763203" y="1547813"/>
                </a:lnTo>
                <a:cubicBezTo>
                  <a:pt x="2763203" y="1509713"/>
                  <a:pt x="2793683" y="1479232"/>
                  <a:pt x="2831783" y="1479232"/>
                </a:cubicBezTo>
                <a:lnTo>
                  <a:pt x="2966085" y="1479232"/>
                </a:lnTo>
                <a:cubicBezTo>
                  <a:pt x="3004185" y="1479232"/>
                  <a:pt x="3034665" y="1509713"/>
                  <a:pt x="3034665" y="1547813"/>
                </a:cubicBezTo>
                <a:lnTo>
                  <a:pt x="3034665" y="2384108"/>
                </a:lnTo>
                <a:close/>
                <a:moveTo>
                  <a:pt x="3034665" y="1116330"/>
                </a:moveTo>
                <a:cubicBezTo>
                  <a:pt x="3034665" y="1154430"/>
                  <a:pt x="3004185" y="1184910"/>
                  <a:pt x="2966085" y="1184910"/>
                </a:cubicBezTo>
                <a:lnTo>
                  <a:pt x="2831783" y="1184910"/>
                </a:lnTo>
                <a:cubicBezTo>
                  <a:pt x="2793683" y="1184910"/>
                  <a:pt x="2763203" y="1154430"/>
                  <a:pt x="2763203" y="1116330"/>
                </a:cubicBezTo>
                <a:lnTo>
                  <a:pt x="2763203" y="279082"/>
                </a:lnTo>
                <a:cubicBezTo>
                  <a:pt x="2763203" y="240982"/>
                  <a:pt x="2793683" y="210502"/>
                  <a:pt x="2831783" y="210502"/>
                </a:cubicBezTo>
                <a:lnTo>
                  <a:pt x="2966085" y="210502"/>
                </a:lnTo>
                <a:cubicBezTo>
                  <a:pt x="3004185" y="210502"/>
                  <a:pt x="3034665" y="240982"/>
                  <a:pt x="3034665" y="279082"/>
                </a:cubicBezTo>
                <a:lnTo>
                  <a:pt x="3034665" y="1116330"/>
                </a:lnTo>
                <a:close/>
                <a:moveTo>
                  <a:pt x="3613785" y="2384108"/>
                </a:moveTo>
                <a:cubicBezTo>
                  <a:pt x="3613785" y="2422208"/>
                  <a:pt x="3583305" y="2452688"/>
                  <a:pt x="3545205" y="2452688"/>
                </a:cubicBezTo>
                <a:lnTo>
                  <a:pt x="3410903" y="2452688"/>
                </a:lnTo>
                <a:cubicBezTo>
                  <a:pt x="3372803" y="2452688"/>
                  <a:pt x="3342323" y="2422208"/>
                  <a:pt x="3342323" y="2384108"/>
                </a:cubicBezTo>
                <a:lnTo>
                  <a:pt x="3342323" y="1547813"/>
                </a:lnTo>
                <a:cubicBezTo>
                  <a:pt x="3342323" y="1509713"/>
                  <a:pt x="3372803" y="1479232"/>
                  <a:pt x="3410903" y="1479232"/>
                </a:cubicBezTo>
                <a:lnTo>
                  <a:pt x="3545205" y="1479232"/>
                </a:lnTo>
                <a:cubicBezTo>
                  <a:pt x="3583305" y="1479232"/>
                  <a:pt x="3613785" y="1509713"/>
                  <a:pt x="3613785" y="1547813"/>
                </a:cubicBezTo>
                <a:lnTo>
                  <a:pt x="3613785" y="2384108"/>
                </a:lnTo>
                <a:close/>
                <a:moveTo>
                  <a:pt x="3613785" y="1116330"/>
                </a:moveTo>
                <a:cubicBezTo>
                  <a:pt x="3613785" y="1154430"/>
                  <a:pt x="3583305" y="1184910"/>
                  <a:pt x="3545205" y="1184910"/>
                </a:cubicBezTo>
                <a:lnTo>
                  <a:pt x="3410903" y="1184910"/>
                </a:lnTo>
                <a:cubicBezTo>
                  <a:pt x="3372803" y="1184910"/>
                  <a:pt x="3342323" y="1154430"/>
                  <a:pt x="3342323" y="1116330"/>
                </a:cubicBezTo>
                <a:lnTo>
                  <a:pt x="3342323" y="279082"/>
                </a:lnTo>
                <a:cubicBezTo>
                  <a:pt x="3342323" y="240982"/>
                  <a:pt x="3372803" y="210502"/>
                  <a:pt x="3410903" y="210502"/>
                </a:cubicBezTo>
                <a:lnTo>
                  <a:pt x="3545205" y="210502"/>
                </a:lnTo>
                <a:cubicBezTo>
                  <a:pt x="3583305" y="210502"/>
                  <a:pt x="3613785" y="240982"/>
                  <a:pt x="3613785" y="279082"/>
                </a:cubicBezTo>
                <a:lnTo>
                  <a:pt x="3613785" y="1116330"/>
                </a:lnTo>
                <a:close/>
                <a:moveTo>
                  <a:pt x="4193858" y="2384108"/>
                </a:moveTo>
                <a:cubicBezTo>
                  <a:pt x="4193858" y="2422208"/>
                  <a:pt x="4163378" y="2452688"/>
                  <a:pt x="4125278" y="2452688"/>
                </a:cubicBezTo>
                <a:lnTo>
                  <a:pt x="3990975" y="2452688"/>
                </a:lnTo>
                <a:cubicBezTo>
                  <a:pt x="3952875" y="2452688"/>
                  <a:pt x="3922395" y="2422208"/>
                  <a:pt x="3922395" y="2384108"/>
                </a:cubicBezTo>
                <a:lnTo>
                  <a:pt x="3922395" y="1547813"/>
                </a:lnTo>
                <a:cubicBezTo>
                  <a:pt x="3922395" y="1509713"/>
                  <a:pt x="3952875" y="1479232"/>
                  <a:pt x="3990975" y="1479232"/>
                </a:cubicBezTo>
                <a:lnTo>
                  <a:pt x="4125278" y="1479232"/>
                </a:lnTo>
                <a:cubicBezTo>
                  <a:pt x="4163378" y="1479232"/>
                  <a:pt x="4193858" y="1509713"/>
                  <a:pt x="4193858" y="1547813"/>
                </a:cubicBezTo>
                <a:lnTo>
                  <a:pt x="4193858" y="2384108"/>
                </a:lnTo>
                <a:close/>
                <a:moveTo>
                  <a:pt x="4193858" y="1116330"/>
                </a:moveTo>
                <a:cubicBezTo>
                  <a:pt x="4193858" y="1154430"/>
                  <a:pt x="4163378" y="1184910"/>
                  <a:pt x="4125278" y="1184910"/>
                </a:cubicBezTo>
                <a:lnTo>
                  <a:pt x="3990975" y="1184910"/>
                </a:lnTo>
                <a:cubicBezTo>
                  <a:pt x="3952875" y="1184910"/>
                  <a:pt x="3922395" y="1154430"/>
                  <a:pt x="3922395" y="1116330"/>
                </a:cubicBezTo>
                <a:lnTo>
                  <a:pt x="3922395" y="279082"/>
                </a:lnTo>
                <a:cubicBezTo>
                  <a:pt x="3922395" y="240982"/>
                  <a:pt x="3952875" y="210502"/>
                  <a:pt x="3990975" y="210502"/>
                </a:cubicBezTo>
                <a:lnTo>
                  <a:pt x="4125278" y="210502"/>
                </a:lnTo>
                <a:cubicBezTo>
                  <a:pt x="4163378" y="210502"/>
                  <a:pt x="4193858" y="240982"/>
                  <a:pt x="4193858" y="279082"/>
                </a:cubicBezTo>
                <a:lnTo>
                  <a:pt x="4193858" y="1116330"/>
                </a:lnTo>
                <a:close/>
                <a:moveTo>
                  <a:pt x="4773930" y="2384108"/>
                </a:moveTo>
                <a:cubicBezTo>
                  <a:pt x="4773930" y="2422208"/>
                  <a:pt x="4743450" y="2452688"/>
                  <a:pt x="4705350" y="2452688"/>
                </a:cubicBezTo>
                <a:lnTo>
                  <a:pt x="4571048" y="2452688"/>
                </a:lnTo>
                <a:cubicBezTo>
                  <a:pt x="4532948" y="2452688"/>
                  <a:pt x="4502468" y="2422208"/>
                  <a:pt x="4502468" y="2384108"/>
                </a:cubicBezTo>
                <a:lnTo>
                  <a:pt x="4502468" y="1547813"/>
                </a:lnTo>
                <a:cubicBezTo>
                  <a:pt x="4502468" y="1509713"/>
                  <a:pt x="4532948" y="1479232"/>
                  <a:pt x="4571048" y="1479232"/>
                </a:cubicBezTo>
                <a:lnTo>
                  <a:pt x="4705350" y="1479232"/>
                </a:lnTo>
                <a:cubicBezTo>
                  <a:pt x="4743450" y="1479232"/>
                  <a:pt x="4773930" y="1509713"/>
                  <a:pt x="4773930" y="1547813"/>
                </a:cubicBezTo>
                <a:lnTo>
                  <a:pt x="4773930" y="2384108"/>
                </a:lnTo>
                <a:close/>
                <a:moveTo>
                  <a:pt x="4773930" y="1116330"/>
                </a:moveTo>
                <a:cubicBezTo>
                  <a:pt x="4773930" y="1154430"/>
                  <a:pt x="4743450" y="1184910"/>
                  <a:pt x="4705350" y="1184910"/>
                </a:cubicBezTo>
                <a:lnTo>
                  <a:pt x="4571048" y="1184910"/>
                </a:lnTo>
                <a:cubicBezTo>
                  <a:pt x="4532948" y="1184910"/>
                  <a:pt x="4502468" y="1154430"/>
                  <a:pt x="4502468" y="1116330"/>
                </a:cubicBezTo>
                <a:lnTo>
                  <a:pt x="4502468" y="279082"/>
                </a:lnTo>
                <a:cubicBezTo>
                  <a:pt x="4502468" y="240982"/>
                  <a:pt x="4532948" y="210502"/>
                  <a:pt x="4571048" y="210502"/>
                </a:cubicBezTo>
                <a:lnTo>
                  <a:pt x="4705350" y="210502"/>
                </a:lnTo>
                <a:cubicBezTo>
                  <a:pt x="4743450" y="210502"/>
                  <a:pt x="4773930" y="240982"/>
                  <a:pt x="4773930" y="279082"/>
                </a:cubicBezTo>
                <a:lnTo>
                  <a:pt x="4773930" y="1116330"/>
                </a:lnTo>
                <a:close/>
                <a:moveTo>
                  <a:pt x="5258753" y="2384108"/>
                </a:moveTo>
                <a:cubicBezTo>
                  <a:pt x="5258753" y="2422208"/>
                  <a:pt x="5228273" y="2452688"/>
                  <a:pt x="5190173" y="2452688"/>
                </a:cubicBezTo>
                <a:lnTo>
                  <a:pt x="5151120" y="2452688"/>
                </a:lnTo>
                <a:cubicBezTo>
                  <a:pt x="5113020" y="2452688"/>
                  <a:pt x="5082540" y="2422208"/>
                  <a:pt x="5082540" y="2384108"/>
                </a:cubicBezTo>
                <a:lnTo>
                  <a:pt x="5082540" y="1547813"/>
                </a:lnTo>
                <a:cubicBezTo>
                  <a:pt x="5082540" y="1509713"/>
                  <a:pt x="5113020" y="1479232"/>
                  <a:pt x="5151120" y="1479232"/>
                </a:cubicBezTo>
                <a:lnTo>
                  <a:pt x="5285423" y="1479232"/>
                </a:lnTo>
                <a:cubicBezTo>
                  <a:pt x="5323523" y="1479232"/>
                  <a:pt x="5354003" y="1509713"/>
                  <a:pt x="5354003" y="1547813"/>
                </a:cubicBezTo>
                <a:lnTo>
                  <a:pt x="5258753" y="2384108"/>
                </a:lnTo>
                <a:close/>
                <a:moveTo>
                  <a:pt x="5354003" y="1116330"/>
                </a:moveTo>
                <a:cubicBezTo>
                  <a:pt x="5354003" y="1154430"/>
                  <a:pt x="5323523" y="1184910"/>
                  <a:pt x="5285423" y="1184910"/>
                </a:cubicBezTo>
                <a:lnTo>
                  <a:pt x="5151120" y="1184910"/>
                </a:lnTo>
                <a:cubicBezTo>
                  <a:pt x="5113020" y="1184910"/>
                  <a:pt x="5082540" y="1154430"/>
                  <a:pt x="5082540" y="1116330"/>
                </a:cubicBezTo>
                <a:lnTo>
                  <a:pt x="5082540" y="279082"/>
                </a:lnTo>
                <a:cubicBezTo>
                  <a:pt x="5082540" y="240982"/>
                  <a:pt x="5113020" y="210502"/>
                  <a:pt x="5151120" y="210502"/>
                </a:cubicBezTo>
                <a:lnTo>
                  <a:pt x="5285423" y="210502"/>
                </a:lnTo>
                <a:cubicBezTo>
                  <a:pt x="5323523" y="210502"/>
                  <a:pt x="5354003" y="240982"/>
                  <a:pt x="5354003" y="279082"/>
                </a:cubicBezTo>
                <a:lnTo>
                  <a:pt x="5354003" y="1116330"/>
                </a:lnTo>
                <a:close/>
              </a:path>
            </a:pathLst>
          </a:custGeom>
          <a:solidFill>
            <a:srgbClr val="00686e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6" name="CustomShape 11"/>
          <p:cNvSpPr/>
          <p:nvPr/>
        </p:nvSpPr>
        <p:spPr>
          <a:xfrm>
            <a:off x="7491960" y="2340000"/>
            <a:ext cx="2263320" cy="383040"/>
          </a:xfrm>
          <a:custGeom>
            <a:avLst/>
            <a:gdLst/>
            <a:ahLst/>
            <a:rect l="l" t="t" r="r" b="b"/>
            <a:pathLst>
              <a:path w="5077777" h="860107">
                <a:moveTo>
                  <a:pt x="0" y="0"/>
                </a:moveTo>
                <a:lnTo>
                  <a:pt x="5077778" y="0"/>
                </a:lnTo>
                <a:lnTo>
                  <a:pt x="5077778" y="860107"/>
                </a:lnTo>
                <a:lnTo>
                  <a:pt x="0" y="860107"/>
                </a:lnTo>
                <a:close/>
              </a:path>
            </a:pathLst>
          </a:custGeom>
          <a:solidFill>
            <a:srgbClr val="016e73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7" name="CustomShape 12"/>
          <p:cNvSpPr/>
          <p:nvPr/>
        </p:nvSpPr>
        <p:spPr>
          <a:xfrm>
            <a:off x="8534160" y="2877480"/>
            <a:ext cx="167040" cy="167040"/>
          </a:xfrm>
          <a:custGeom>
            <a:avLst/>
            <a:gdLst/>
            <a:ahLst/>
            <a:rect l="l" t="t" r="r" b="b"/>
            <a:pathLst>
              <a:path w="375284" h="375284">
                <a:moveTo>
                  <a:pt x="375285" y="187642"/>
                </a:moveTo>
                <a:cubicBezTo>
                  <a:pt x="375285" y="291274"/>
                  <a:pt x="291275" y="375285"/>
                  <a:pt x="187642" y="375285"/>
                </a:cubicBezTo>
                <a:cubicBezTo>
                  <a:pt x="84010" y="375285"/>
                  <a:pt x="0" y="291275"/>
                  <a:pt x="0" y="187642"/>
                </a:cubicBezTo>
                <a:cubicBezTo>
                  <a:pt x="0" y="84010"/>
                  <a:pt x="84010" y="0"/>
                  <a:pt x="187642" y="0"/>
                </a:cubicBezTo>
                <a:cubicBezTo>
                  <a:pt x="291274" y="0"/>
                  <a:pt x="375285" y="84010"/>
                  <a:pt x="375285" y="187642"/>
                </a:cubicBezTo>
                <a:close/>
              </a:path>
            </a:pathLst>
          </a:custGeom>
          <a:solidFill>
            <a:srgbClr val="494949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8" name="CustomShape 13"/>
          <p:cNvSpPr/>
          <p:nvPr/>
        </p:nvSpPr>
        <p:spPr>
          <a:xfrm>
            <a:off x="8415720" y="1412280"/>
            <a:ext cx="1187640" cy="1593720"/>
          </a:xfrm>
          <a:custGeom>
            <a:avLst/>
            <a:gdLst/>
            <a:ahLst/>
            <a:rect l="l" t="t" r="r" b="b"/>
            <a:pathLst>
              <a:path w="2665209" h="3575717">
                <a:moveTo>
                  <a:pt x="2658427" y="839868"/>
                </a:moveTo>
                <a:cubicBezTo>
                  <a:pt x="2655570" y="804625"/>
                  <a:pt x="2629852" y="784623"/>
                  <a:pt x="2605088" y="765573"/>
                </a:cubicBezTo>
                <a:cubicBezTo>
                  <a:pt x="2372677" y="581740"/>
                  <a:pt x="1734503" y="73105"/>
                  <a:pt x="1640205" y="12145"/>
                </a:cubicBezTo>
                <a:cubicBezTo>
                  <a:pt x="1564957" y="-21192"/>
                  <a:pt x="1519238" y="18813"/>
                  <a:pt x="1479232" y="75010"/>
                </a:cubicBezTo>
                <a:cubicBezTo>
                  <a:pt x="1475423" y="79773"/>
                  <a:pt x="113347" y="1802845"/>
                  <a:pt x="1905" y="1944768"/>
                </a:cubicBezTo>
                <a:cubicBezTo>
                  <a:pt x="953" y="1946673"/>
                  <a:pt x="0" y="1947625"/>
                  <a:pt x="0" y="1949530"/>
                </a:cubicBezTo>
                <a:cubicBezTo>
                  <a:pt x="0" y="1950483"/>
                  <a:pt x="1905" y="1952388"/>
                  <a:pt x="2857" y="1952388"/>
                </a:cubicBezTo>
                <a:cubicBezTo>
                  <a:pt x="66675" y="1952388"/>
                  <a:pt x="262890" y="1962865"/>
                  <a:pt x="295275" y="1944768"/>
                </a:cubicBezTo>
                <a:lnTo>
                  <a:pt x="295275" y="1944768"/>
                </a:lnTo>
                <a:lnTo>
                  <a:pt x="295275" y="1944768"/>
                </a:lnTo>
                <a:cubicBezTo>
                  <a:pt x="343853" y="1883808"/>
                  <a:pt x="759143" y="1358028"/>
                  <a:pt x="918210" y="1157050"/>
                </a:cubicBezTo>
                <a:cubicBezTo>
                  <a:pt x="937260" y="1134190"/>
                  <a:pt x="957263" y="1112283"/>
                  <a:pt x="976313" y="1088470"/>
                </a:cubicBezTo>
                <a:cubicBezTo>
                  <a:pt x="1168718" y="843678"/>
                  <a:pt x="1553528" y="354093"/>
                  <a:pt x="1553528" y="354093"/>
                </a:cubicBezTo>
                <a:cubicBezTo>
                  <a:pt x="1573530" y="329328"/>
                  <a:pt x="1593532" y="304563"/>
                  <a:pt x="1613535" y="279798"/>
                </a:cubicBezTo>
                <a:cubicBezTo>
                  <a:pt x="1616393" y="280750"/>
                  <a:pt x="2116455" y="680800"/>
                  <a:pt x="2365058" y="877015"/>
                </a:cubicBezTo>
                <a:cubicBezTo>
                  <a:pt x="2389823" y="896065"/>
                  <a:pt x="2377440" y="906543"/>
                  <a:pt x="2365058" y="920830"/>
                </a:cubicBezTo>
                <a:cubicBezTo>
                  <a:pt x="2250758" y="1062753"/>
                  <a:pt x="2136458" y="1204675"/>
                  <a:pt x="2022157" y="1346598"/>
                </a:cubicBezTo>
                <a:cubicBezTo>
                  <a:pt x="1850707" y="1559005"/>
                  <a:pt x="355282" y="3402093"/>
                  <a:pt x="306705" y="3462100"/>
                </a:cubicBezTo>
                <a:cubicBezTo>
                  <a:pt x="293370" y="3478293"/>
                  <a:pt x="304800" y="3494485"/>
                  <a:pt x="316230" y="3508773"/>
                </a:cubicBezTo>
                <a:cubicBezTo>
                  <a:pt x="380047" y="3589735"/>
                  <a:pt x="477203" y="3598308"/>
                  <a:pt x="558165" y="3528775"/>
                </a:cubicBezTo>
                <a:cubicBezTo>
                  <a:pt x="561022" y="3522108"/>
                  <a:pt x="2353627" y="1301830"/>
                  <a:pt x="2626995" y="966550"/>
                </a:cubicBezTo>
                <a:cubicBezTo>
                  <a:pt x="2658427" y="928450"/>
                  <a:pt x="2675573" y="889398"/>
                  <a:pt x="2658427" y="839868"/>
                </a:cubicBezTo>
                <a:close/>
                <a:moveTo>
                  <a:pt x="1734503" y="200740"/>
                </a:moveTo>
                <a:cubicBezTo>
                  <a:pt x="1734503" y="200740"/>
                  <a:pt x="1735455" y="201693"/>
                  <a:pt x="1735455" y="201693"/>
                </a:cubicBezTo>
                <a:cubicBezTo>
                  <a:pt x="1735455" y="201693"/>
                  <a:pt x="1735455" y="201693"/>
                  <a:pt x="1735455" y="201693"/>
                </a:cubicBezTo>
                <a:cubicBezTo>
                  <a:pt x="1735455" y="201693"/>
                  <a:pt x="1735455" y="201693"/>
                  <a:pt x="1735455" y="201693"/>
                </a:cubicBezTo>
                <a:cubicBezTo>
                  <a:pt x="1735455" y="201693"/>
                  <a:pt x="1735455" y="201693"/>
                  <a:pt x="1735455" y="201693"/>
                </a:cubicBezTo>
                <a:cubicBezTo>
                  <a:pt x="1735455" y="201693"/>
                  <a:pt x="1735455" y="201693"/>
                  <a:pt x="1734503" y="200740"/>
                </a:cubicBezTo>
                <a:cubicBezTo>
                  <a:pt x="1734503" y="200740"/>
                  <a:pt x="1734503" y="200740"/>
                  <a:pt x="1734503" y="200740"/>
                </a:cubicBezTo>
                <a:close/>
                <a:moveTo>
                  <a:pt x="1370648" y="2464833"/>
                </a:moveTo>
                <a:cubicBezTo>
                  <a:pt x="1370648" y="2465785"/>
                  <a:pt x="1369695" y="2465785"/>
                  <a:pt x="1369695" y="2466738"/>
                </a:cubicBezTo>
                <a:cubicBezTo>
                  <a:pt x="1370648" y="2465785"/>
                  <a:pt x="1370648" y="2465785"/>
                  <a:pt x="1370648" y="2464833"/>
                </a:cubicBezTo>
                <a:close/>
                <a:moveTo>
                  <a:pt x="250507" y="1935243"/>
                </a:moveTo>
                <a:cubicBezTo>
                  <a:pt x="250507" y="1935243"/>
                  <a:pt x="250507" y="1935243"/>
                  <a:pt x="250507" y="1935243"/>
                </a:cubicBezTo>
                <a:cubicBezTo>
                  <a:pt x="250507" y="1935243"/>
                  <a:pt x="250507" y="1935243"/>
                  <a:pt x="250507" y="1935243"/>
                </a:cubicBezTo>
                <a:cubicBezTo>
                  <a:pt x="250507" y="1935243"/>
                  <a:pt x="250507" y="1935243"/>
                  <a:pt x="250507" y="1935243"/>
                </a:cubicBezTo>
                <a:close/>
              </a:path>
            </a:pathLst>
          </a:custGeom>
          <a:solidFill>
            <a:srgbClr val="1a1a1a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9" name="CustomShape 14"/>
          <p:cNvSpPr/>
          <p:nvPr/>
        </p:nvSpPr>
        <p:spPr>
          <a:xfrm>
            <a:off x="9681480" y="4331880"/>
            <a:ext cx="2186280" cy="1777320"/>
          </a:xfrm>
          <a:custGeom>
            <a:avLst/>
            <a:gdLst/>
            <a:ahLst/>
            <a:rect l="l" t="t" r="r" b="b"/>
            <a:pathLst>
              <a:path w="3831088" h="3114252">
                <a:moveTo>
                  <a:pt x="3817888" y="722004"/>
                </a:moveTo>
                <a:cubicBezTo>
                  <a:pt x="3782528" y="565714"/>
                  <a:pt x="3521574" y="325976"/>
                  <a:pt x="3452269" y="280008"/>
                </a:cubicBezTo>
                <a:cubicBezTo>
                  <a:pt x="3124839" y="63607"/>
                  <a:pt x="2569693" y="-14184"/>
                  <a:pt x="2264893" y="2082"/>
                </a:cubicBezTo>
                <a:cubicBezTo>
                  <a:pt x="2037176" y="14104"/>
                  <a:pt x="1734498" y="94724"/>
                  <a:pt x="1600132" y="195852"/>
                </a:cubicBezTo>
                <a:cubicBezTo>
                  <a:pt x="1465765" y="296981"/>
                  <a:pt x="1179352" y="499238"/>
                  <a:pt x="1027306" y="642091"/>
                </a:cubicBezTo>
                <a:cubicBezTo>
                  <a:pt x="875259" y="784944"/>
                  <a:pt x="615719" y="1020439"/>
                  <a:pt x="513884" y="1130054"/>
                </a:cubicBezTo>
                <a:cubicBezTo>
                  <a:pt x="419827" y="1231182"/>
                  <a:pt x="105127" y="1612359"/>
                  <a:pt x="66231" y="1725510"/>
                </a:cubicBezTo>
                <a:cubicBezTo>
                  <a:pt x="20263" y="1859169"/>
                  <a:pt x="-32776" y="2005558"/>
                  <a:pt x="25921" y="2132146"/>
                </a:cubicBezTo>
                <a:cubicBezTo>
                  <a:pt x="168774" y="2511201"/>
                  <a:pt x="751501" y="2843581"/>
                  <a:pt x="907790" y="2922787"/>
                </a:cubicBezTo>
                <a:cubicBezTo>
                  <a:pt x="1086002" y="3012600"/>
                  <a:pt x="1487688" y="3140602"/>
                  <a:pt x="1745106" y="3109486"/>
                </a:cubicBezTo>
                <a:cubicBezTo>
                  <a:pt x="1995453" y="3079076"/>
                  <a:pt x="2046370" y="3016843"/>
                  <a:pt x="2197710" y="2873283"/>
                </a:cubicBezTo>
                <a:cubicBezTo>
                  <a:pt x="2349049" y="2729723"/>
                  <a:pt x="2399967" y="2662540"/>
                  <a:pt x="2551306" y="2477255"/>
                </a:cubicBezTo>
                <a:cubicBezTo>
                  <a:pt x="2702645" y="2291971"/>
                  <a:pt x="2904902" y="2089714"/>
                  <a:pt x="3064728" y="1989293"/>
                </a:cubicBezTo>
                <a:cubicBezTo>
                  <a:pt x="3224553" y="1888164"/>
                  <a:pt x="3471363" y="1666106"/>
                  <a:pt x="3629068" y="1458898"/>
                </a:cubicBezTo>
                <a:cubicBezTo>
                  <a:pt x="3755654" y="1293415"/>
                  <a:pt x="3817888" y="1005588"/>
                  <a:pt x="3817888" y="1005588"/>
                </a:cubicBezTo>
                <a:cubicBezTo>
                  <a:pt x="3817888" y="1005588"/>
                  <a:pt x="3847589" y="852127"/>
                  <a:pt x="3817888" y="722004"/>
                </a:cubicBezTo>
                <a:close/>
              </a:path>
            </a:pathLst>
          </a:custGeom>
          <a:solidFill>
            <a:srgbClr val="2c2f45"/>
          </a:solidFill>
          <a:ln w="72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0" name="CustomShape 15"/>
          <p:cNvSpPr/>
          <p:nvPr/>
        </p:nvSpPr>
        <p:spPr>
          <a:xfrm>
            <a:off x="9681480" y="4751640"/>
            <a:ext cx="1073880" cy="1074240"/>
          </a:xfrm>
          <a:custGeom>
            <a:avLst/>
            <a:gdLst/>
            <a:ahLst/>
            <a:rect l="l" t="t" r="r" b="b"/>
            <a:pathLst>
              <a:path w="1882301" h="1882825">
                <a:moveTo>
                  <a:pt x="1040743" y="1158660"/>
                </a:moveTo>
                <a:cubicBezTo>
                  <a:pt x="1044986" y="1153710"/>
                  <a:pt x="1503246" y="603514"/>
                  <a:pt x="1544970" y="517237"/>
                </a:cubicBezTo>
                <a:cubicBezTo>
                  <a:pt x="1584573" y="435202"/>
                  <a:pt x="1839162" y="70998"/>
                  <a:pt x="1882302" y="8765"/>
                </a:cubicBezTo>
                <a:cubicBezTo>
                  <a:pt x="1718233" y="-28716"/>
                  <a:pt x="1580330" y="61098"/>
                  <a:pt x="1492638" y="143839"/>
                </a:cubicBezTo>
                <a:lnTo>
                  <a:pt x="1486981" y="149497"/>
                </a:lnTo>
                <a:lnTo>
                  <a:pt x="1482030" y="143132"/>
                </a:lnTo>
                <a:cubicBezTo>
                  <a:pt x="1443135" y="87971"/>
                  <a:pt x="1063373" y="29981"/>
                  <a:pt x="915569" y="12301"/>
                </a:cubicBezTo>
                <a:cubicBezTo>
                  <a:pt x="769888" y="147375"/>
                  <a:pt x="593796" y="310029"/>
                  <a:pt x="513884" y="395600"/>
                </a:cubicBezTo>
                <a:cubicBezTo>
                  <a:pt x="419827" y="496728"/>
                  <a:pt x="105127" y="877905"/>
                  <a:pt x="66231" y="991056"/>
                </a:cubicBezTo>
                <a:cubicBezTo>
                  <a:pt x="20263" y="1124715"/>
                  <a:pt x="-32776" y="1271104"/>
                  <a:pt x="25921" y="1397692"/>
                </a:cubicBezTo>
                <a:cubicBezTo>
                  <a:pt x="84618" y="1524279"/>
                  <a:pt x="257173" y="1655817"/>
                  <a:pt x="375274" y="1727950"/>
                </a:cubicBezTo>
                <a:cubicBezTo>
                  <a:pt x="455894" y="1777454"/>
                  <a:pt x="563388" y="1831908"/>
                  <a:pt x="673710" y="1882826"/>
                </a:cubicBezTo>
                <a:cubicBezTo>
                  <a:pt x="702704" y="1725122"/>
                  <a:pt x="896475" y="1331216"/>
                  <a:pt x="937492" y="1276762"/>
                </a:cubicBezTo>
                <a:cubicBezTo>
                  <a:pt x="979923" y="1220186"/>
                  <a:pt x="1040035" y="1159368"/>
                  <a:pt x="1040743" y="1158660"/>
                </a:cubicBezTo>
                <a:close/>
              </a:path>
            </a:pathLst>
          </a:custGeom>
          <a:solidFill>
            <a:srgbClr val="f2f2f2"/>
          </a:solidFill>
          <a:ln w="72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1" name="CustomShape 16"/>
          <p:cNvSpPr/>
          <p:nvPr/>
        </p:nvSpPr>
        <p:spPr>
          <a:xfrm>
            <a:off x="10069920" y="4758480"/>
            <a:ext cx="1211760" cy="1218240"/>
          </a:xfrm>
          <a:custGeom>
            <a:avLst/>
            <a:gdLst/>
            <a:ahLst/>
            <a:rect l="l" t="t" r="r" b="b"/>
            <a:pathLst>
              <a:path w="2123698" h="2134891">
                <a:moveTo>
                  <a:pt x="1260924" y="313286"/>
                </a:moveTo>
                <a:lnTo>
                  <a:pt x="1253852" y="310458"/>
                </a:lnTo>
                <a:lnTo>
                  <a:pt x="1256681" y="303386"/>
                </a:lnTo>
                <a:cubicBezTo>
                  <a:pt x="1258095" y="300557"/>
                  <a:pt x="1259510" y="297021"/>
                  <a:pt x="1261631" y="292071"/>
                </a:cubicBezTo>
                <a:cubicBezTo>
                  <a:pt x="1278604" y="253175"/>
                  <a:pt x="1324571" y="148510"/>
                  <a:pt x="1292041" y="71426"/>
                </a:cubicBezTo>
                <a:cubicBezTo>
                  <a:pt x="1278604" y="39603"/>
                  <a:pt x="1253145" y="15558"/>
                  <a:pt x="1216371" y="0"/>
                </a:cubicBezTo>
                <a:cubicBezTo>
                  <a:pt x="1183840" y="46675"/>
                  <a:pt x="916521" y="428559"/>
                  <a:pt x="877626" y="510593"/>
                </a:cubicBezTo>
                <a:cubicBezTo>
                  <a:pt x="835194" y="598992"/>
                  <a:pt x="389663" y="1132922"/>
                  <a:pt x="371276" y="1155553"/>
                </a:cubicBezTo>
                <a:cubicBezTo>
                  <a:pt x="370568" y="1156967"/>
                  <a:pt x="310457" y="1216371"/>
                  <a:pt x="268733" y="1272239"/>
                </a:cubicBezTo>
                <a:cubicBezTo>
                  <a:pt x="228423" y="1325986"/>
                  <a:pt x="35360" y="1718478"/>
                  <a:pt x="7072" y="1874060"/>
                </a:cubicBezTo>
                <a:lnTo>
                  <a:pt x="0" y="1872646"/>
                </a:lnTo>
                <a:cubicBezTo>
                  <a:pt x="169018" y="1950437"/>
                  <a:pt x="342988" y="2020449"/>
                  <a:pt x="438459" y="2050151"/>
                </a:cubicBezTo>
                <a:cubicBezTo>
                  <a:pt x="606771" y="2103191"/>
                  <a:pt x="894599" y="2166838"/>
                  <a:pt x="1079883" y="2116627"/>
                </a:cubicBezTo>
                <a:cubicBezTo>
                  <a:pt x="1168989" y="2092583"/>
                  <a:pt x="1310427" y="1991454"/>
                  <a:pt x="1440551" y="1869110"/>
                </a:cubicBezTo>
                <a:cubicBezTo>
                  <a:pt x="1695140" y="1628664"/>
                  <a:pt x="1879010" y="1207885"/>
                  <a:pt x="2023985" y="988655"/>
                </a:cubicBezTo>
                <a:cubicBezTo>
                  <a:pt x="2050859" y="947638"/>
                  <a:pt x="2084803" y="903792"/>
                  <a:pt x="2123699" y="858532"/>
                </a:cubicBezTo>
                <a:cubicBezTo>
                  <a:pt x="2034593" y="741138"/>
                  <a:pt x="1751716" y="490792"/>
                  <a:pt x="1260924" y="313286"/>
                </a:cubicBezTo>
                <a:close/>
              </a:path>
            </a:pathLst>
          </a:custGeom>
          <a:solidFill>
            <a:srgbClr val="f2f2f2"/>
          </a:solidFill>
          <a:ln w="72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2" name="CustomShape 17"/>
          <p:cNvSpPr/>
          <p:nvPr/>
        </p:nvSpPr>
        <p:spPr>
          <a:xfrm>
            <a:off x="10205280" y="4879080"/>
            <a:ext cx="465120" cy="603720"/>
          </a:xfrm>
          <a:custGeom>
            <a:avLst/>
            <a:gdLst/>
            <a:ahLst/>
            <a:rect l="l" t="t" r="r" b="b"/>
            <a:pathLst>
              <a:path w="815663" h="1058343">
                <a:moveTo>
                  <a:pt x="123323" y="935292"/>
                </a:moveTo>
                <a:cubicBezTo>
                  <a:pt x="127566" y="930342"/>
                  <a:pt x="585826" y="380146"/>
                  <a:pt x="627551" y="293869"/>
                </a:cubicBezTo>
                <a:cubicBezTo>
                  <a:pt x="648766" y="249316"/>
                  <a:pt x="735044" y="119899"/>
                  <a:pt x="815664" y="1798"/>
                </a:cubicBezTo>
                <a:cubicBezTo>
                  <a:pt x="696149" y="-19418"/>
                  <a:pt x="464189" y="148894"/>
                  <a:pt x="263346" y="411970"/>
                </a:cubicBezTo>
                <a:cubicBezTo>
                  <a:pt x="58968" y="679289"/>
                  <a:pt x="-42160" y="952972"/>
                  <a:pt x="16536" y="1058344"/>
                </a:cubicBezTo>
                <a:cubicBezTo>
                  <a:pt x="17951" y="1056222"/>
                  <a:pt x="19365" y="1054808"/>
                  <a:pt x="20072" y="1053393"/>
                </a:cubicBezTo>
                <a:cubicBezTo>
                  <a:pt x="62504" y="996111"/>
                  <a:pt x="122615" y="935999"/>
                  <a:pt x="123323" y="935292"/>
                </a:cubicBezTo>
                <a:close/>
              </a:path>
            </a:pathLst>
          </a:custGeom>
          <a:solidFill>
            <a:srgbClr val="bfbfbf"/>
          </a:solidFill>
          <a:ln w="72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3" name="CustomShape 18"/>
          <p:cNvSpPr/>
          <p:nvPr/>
        </p:nvSpPr>
        <p:spPr>
          <a:xfrm>
            <a:off x="10219680" y="4882320"/>
            <a:ext cx="495360" cy="626040"/>
          </a:xfrm>
          <a:custGeom>
            <a:avLst/>
            <a:gdLst/>
            <a:ahLst/>
            <a:rect l="l" t="t" r="r" b="b"/>
            <a:pathLst>
              <a:path w="868199" h="1097283">
                <a:moveTo>
                  <a:pt x="14144" y="1079176"/>
                </a:moveTo>
                <a:cubicBezTo>
                  <a:pt x="115272" y="1156260"/>
                  <a:pt x="379762" y="980169"/>
                  <a:pt x="604650" y="685270"/>
                </a:cubicBezTo>
                <a:cubicBezTo>
                  <a:pt x="829536" y="390370"/>
                  <a:pt x="929958" y="89106"/>
                  <a:pt x="828829" y="12022"/>
                </a:cubicBezTo>
                <a:cubicBezTo>
                  <a:pt x="821757" y="6365"/>
                  <a:pt x="813979" y="2829"/>
                  <a:pt x="805493" y="0"/>
                </a:cubicBezTo>
                <a:cubicBezTo>
                  <a:pt x="724165" y="118808"/>
                  <a:pt x="636473" y="250346"/>
                  <a:pt x="615258" y="294899"/>
                </a:cubicBezTo>
                <a:cubicBezTo>
                  <a:pt x="572826" y="383298"/>
                  <a:pt x="127295" y="917229"/>
                  <a:pt x="108908" y="939859"/>
                </a:cubicBezTo>
                <a:cubicBezTo>
                  <a:pt x="108200" y="941273"/>
                  <a:pt x="48089" y="1000677"/>
                  <a:pt x="6365" y="1056546"/>
                </a:cubicBezTo>
                <a:cubicBezTo>
                  <a:pt x="4243" y="1058667"/>
                  <a:pt x="2121" y="1062203"/>
                  <a:pt x="0" y="1065739"/>
                </a:cubicBezTo>
                <a:cubicBezTo>
                  <a:pt x="4243" y="1070690"/>
                  <a:pt x="8486" y="1075640"/>
                  <a:pt x="14144" y="1079176"/>
                </a:cubicBezTo>
                <a:close/>
              </a:path>
            </a:pathLst>
          </a:custGeom>
          <a:solidFill>
            <a:srgbClr val="bfbfbf"/>
          </a:solidFill>
          <a:ln w="72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4" name="CustomShape 19"/>
          <p:cNvSpPr/>
          <p:nvPr/>
        </p:nvSpPr>
        <p:spPr>
          <a:xfrm>
            <a:off x="10211760" y="4331880"/>
            <a:ext cx="1667880" cy="910440"/>
          </a:xfrm>
          <a:custGeom>
            <a:avLst/>
            <a:gdLst/>
            <a:ahLst/>
            <a:rect l="l" t="t" r="r" b="b"/>
            <a:pathLst>
              <a:path w="2922955" h="1595386">
                <a:moveTo>
                  <a:pt x="2888882" y="722004"/>
                </a:moveTo>
                <a:cubicBezTo>
                  <a:pt x="2853522" y="565714"/>
                  <a:pt x="2592568" y="325976"/>
                  <a:pt x="2523264" y="280008"/>
                </a:cubicBezTo>
                <a:cubicBezTo>
                  <a:pt x="2195833" y="63607"/>
                  <a:pt x="1640687" y="-14184"/>
                  <a:pt x="1335887" y="2082"/>
                </a:cubicBezTo>
                <a:cubicBezTo>
                  <a:pt x="1108170" y="14104"/>
                  <a:pt x="805493" y="94724"/>
                  <a:pt x="671126" y="195852"/>
                </a:cubicBezTo>
                <a:cubicBezTo>
                  <a:pt x="536759" y="296981"/>
                  <a:pt x="250346" y="499238"/>
                  <a:pt x="98300" y="642091"/>
                </a:cubicBezTo>
                <a:cubicBezTo>
                  <a:pt x="68597" y="669671"/>
                  <a:pt x="35360" y="701495"/>
                  <a:pt x="0" y="734026"/>
                </a:cubicBezTo>
                <a:cubicBezTo>
                  <a:pt x="85570" y="744634"/>
                  <a:pt x="492206" y="799795"/>
                  <a:pt x="559389" y="863442"/>
                </a:cubicBezTo>
                <a:cubicBezTo>
                  <a:pt x="652031" y="777872"/>
                  <a:pt x="796299" y="688058"/>
                  <a:pt x="967440" y="732612"/>
                </a:cubicBezTo>
                <a:lnTo>
                  <a:pt x="968147" y="732612"/>
                </a:lnTo>
                <a:cubicBezTo>
                  <a:pt x="1011992" y="749584"/>
                  <a:pt x="1041695" y="777165"/>
                  <a:pt x="1057253" y="813939"/>
                </a:cubicBezTo>
                <a:cubicBezTo>
                  <a:pt x="1091906" y="896680"/>
                  <a:pt x="1044523" y="1004881"/>
                  <a:pt x="1026136" y="1045898"/>
                </a:cubicBezTo>
                <a:cubicBezTo>
                  <a:pt x="1025429" y="1047312"/>
                  <a:pt x="1024722" y="1048727"/>
                  <a:pt x="1024722" y="1050141"/>
                </a:cubicBezTo>
                <a:cubicBezTo>
                  <a:pt x="1510563" y="1226939"/>
                  <a:pt x="1792733" y="1476578"/>
                  <a:pt x="1884668" y="1595386"/>
                </a:cubicBezTo>
                <a:cubicBezTo>
                  <a:pt x="2068538" y="1384643"/>
                  <a:pt x="2355658" y="1155513"/>
                  <a:pt x="2581960" y="1103888"/>
                </a:cubicBezTo>
                <a:cubicBezTo>
                  <a:pt x="3009105" y="1004881"/>
                  <a:pt x="2930606" y="906581"/>
                  <a:pt x="2888882" y="722004"/>
                </a:cubicBezTo>
                <a:close/>
              </a:path>
            </a:pathLst>
          </a:custGeom>
          <a:solidFill>
            <a:srgbClr val="f2f2f2"/>
          </a:solidFill>
          <a:ln w="72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5" name="CustomShape 20"/>
          <p:cNvSpPr/>
          <p:nvPr/>
        </p:nvSpPr>
        <p:spPr>
          <a:xfrm>
            <a:off x="10066320" y="5825880"/>
            <a:ext cx="3600" cy="1080"/>
          </a:xfrm>
          <a:custGeom>
            <a:avLst/>
            <a:gdLst/>
            <a:ahLst/>
            <a:rect l="l" t="t" r="r" b="b"/>
            <a:pathLst>
              <a:path w="7071" h="2828">
                <a:moveTo>
                  <a:pt x="0" y="1414"/>
                </a:moveTo>
                <a:lnTo>
                  <a:pt x="7072" y="2829"/>
                </a:lnTo>
                <a:cubicBezTo>
                  <a:pt x="4950" y="2121"/>
                  <a:pt x="2829" y="707"/>
                  <a:pt x="707" y="0"/>
                </a:cubicBezTo>
                <a:cubicBezTo>
                  <a:pt x="0" y="707"/>
                  <a:pt x="0" y="1414"/>
                  <a:pt x="0" y="1414"/>
                </a:cubicBezTo>
                <a:close/>
              </a:path>
            </a:pathLst>
          </a:custGeom>
          <a:solidFill>
            <a:srgbClr val="ed1c24"/>
          </a:solidFill>
          <a:ln w="72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6" name="CustomShape 21"/>
          <p:cNvSpPr/>
          <p:nvPr/>
        </p:nvSpPr>
        <p:spPr>
          <a:xfrm>
            <a:off x="10192320" y="4979880"/>
            <a:ext cx="466200" cy="507240"/>
          </a:xfrm>
          <a:custGeom>
            <a:avLst/>
            <a:gdLst/>
            <a:ahLst/>
            <a:rect l="l" t="t" r="r" b="b"/>
            <a:pathLst>
              <a:path w="817443" h="889403">
                <a:moveTo>
                  <a:pt x="676189" y="114374"/>
                </a:moveTo>
                <a:cubicBezTo>
                  <a:pt x="754202" y="177542"/>
                  <a:pt x="697694" y="376641"/>
                  <a:pt x="549977" y="559076"/>
                </a:cubicBezTo>
                <a:cubicBezTo>
                  <a:pt x="402259" y="741511"/>
                  <a:pt x="219268" y="838196"/>
                  <a:pt x="141255" y="775029"/>
                </a:cubicBezTo>
                <a:cubicBezTo>
                  <a:pt x="63242" y="711862"/>
                  <a:pt x="119749" y="512762"/>
                  <a:pt x="267467" y="330328"/>
                </a:cubicBezTo>
                <a:cubicBezTo>
                  <a:pt x="415185" y="147893"/>
                  <a:pt x="598176" y="51207"/>
                  <a:pt x="676189" y="114374"/>
                </a:cubicBezTo>
                <a:close/>
              </a:path>
            </a:pathLst>
          </a:custGeom>
          <a:solidFill>
            <a:srgbClr val="e62601"/>
          </a:solidFill>
          <a:ln w="72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7" name="CustomShape 22"/>
          <p:cNvSpPr/>
          <p:nvPr/>
        </p:nvSpPr>
        <p:spPr>
          <a:xfrm rot="691200">
            <a:off x="6094800" y="4255920"/>
            <a:ext cx="4029120" cy="2020320"/>
          </a:xfrm>
          <a:custGeom>
            <a:avLst/>
            <a:gdLst/>
            <a:ahLst/>
            <a:rect l="l" t="t" r="r" b="b"/>
            <a:pathLst>
              <a:path w="5559286" h="2441260">
                <a:moveTo>
                  <a:pt x="1582707" y="0"/>
                </a:moveTo>
                <a:lnTo>
                  <a:pt x="1598491" y="20034"/>
                </a:lnTo>
                <a:cubicBezTo>
                  <a:pt x="669726" y="239892"/>
                  <a:pt x="-5380" y="1209312"/>
                  <a:pt x="39627" y="1639031"/>
                </a:cubicBezTo>
                <a:cubicBezTo>
                  <a:pt x="48415" y="1671088"/>
                  <a:pt x="59810" y="1704136"/>
                  <a:pt x="73822" y="1738275"/>
                </a:cubicBezTo>
                <a:cubicBezTo>
                  <a:pt x="209757" y="2068014"/>
                  <a:pt x="1013770" y="2116310"/>
                  <a:pt x="1576192" y="1925627"/>
                </a:cubicBezTo>
                <a:cubicBezTo>
                  <a:pt x="1576329" y="1926310"/>
                  <a:pt x="1576465" y="1926994"/>
                  <a:pt x="1576602" y="1927677"/>
                </a:cubicBezTo>
                <a:lnTo>
                  <a:pt x="1614819" y="1914003"/>
                </a:lnTo>
                <a:cubicBezTo>
                  <a:pt x="1746502" y="1867177"/>
                  <a:pt x="1980525" y="1786779"/>
                  <a:pt x="2211439" y="1732034"/>
                </a:cubicBezTo>
                <a:cubicBezTo>
                  <a:pt x="2537490" y="1655339"/>
                  <a:pt x="2739242" y="1656549"/>
                  <a:pt x="2828876" y="1735666"/>
                </a:cubicBezTo>
                <a:cubicBezTo>
                  <a:pt x="2926941" y="1822856"/>
                  <a:pt x="2964418" y="1981494"/>
                  <a:pt x="2997523" y="2121967"/>
                </a:cubicBezTo>
                <a:cubicBezTo>
                  <a:pt x="3028754" y="2254366"/>
                  <a:pt x="3055613" y="2368601"/>
                  <a:pt x="3123072" y="2385958"/>
                </a:cubicBezTo>
                <a:cubicBezTo>
                  <a:pt x="3257052" y="2420270"/>
                  <a:pt x="3475045" y="2112279"/>
                  <a:pt x="3619332" y="1908836"/>
                </a:cubicBezTo>
                <a:cubicBezTo>
                  <a:pt x="3664618" y="1844654"/>
                  <a:pt x="3703656" y="1789757"/>
                  <a:pt x="3736136" y="1749390"/>
                </a:cubicBezTo>
                <a:cubicBezTo>
                  <a:pt x="3760809" y="1719116"/>
                  <a:pt x="3788917" y="1680769"/>
                  <a:pt x="3821709" y="1636367"/>
                </a:cubicBezTo>
                <a:cubicBezTo>
                  <a:pt x="3975366" y="1427271"/>
                  <a:pt x="4207100" y="1112419"/>
                  <a:pt x="4452263" y="1112419"/>
                </a:cubicBezTo>
                <a:lnTo>
                  <a:pt x="4460695" y="1112419"/>
                </a:lnTo>
                <a:cubicBezTo>
                  <a:pt x="4563758" y="1115648"/>
                  <a:pt x="4638401" y="1174178"/>
                  <a:pt x="4689619" y="1291643"/>
                </a:cubicBezTo>
                <a:cubicBezTo>
                  <a:pt x="4732405" y="1390135"/>
                  <a:pt x="4751769" y="1515269"/>
                  <a:pt x="4768945" y="1625871"/>
                </a:cubicBezTo>
                <a:cubicBezTo>
                  <a:pt x="4790495" y="1765537"/>
                  <a:pt x="4809233" y="1886635"/>
                  <a:pt x="4863575" y="1898744"/>
                </a:cubicBezTo>
                <a:cubicBezTo>
                  <a:pt x="5125603" y="1957274"/>
                  <a:pt x="5520675" y="1464005"/>
                  <a:pt x="5524735" y="1459160"/>
                </a:cubicBezTo>
                <a:cubicBezTo>
                  <a:pt x="5532855" y="1449070"/>
                  <a:pt x="5545661" y="1449070"/>
                  <a:pt x="5553469" y="1459564"/>
                </a:cubicBezTo>
                <a:cubicBezTo>
                  <a:pt x="5561277" y="1470059"/>
                  <a:pt x="5561277" y="1486609"/>
                  <a:pt x="5553156" y="1496701"/>
                </a:cubicBezTo>
                <a:cubicBezTo>
                  <a:pt x="5552219" y="1497912"/>
                  <a:pt x="5449469" y="1626679"/>
                  <a:pt x="5314239" y="1746161"/>
                </a:cubicBezTo>
                <a:cubicBezTo>
                  <a:pt x="5130288" y="1908432"/>
                  <a:pt x="4976319" y="1977458"/>
                  <a:pt x="4856705" y="1950816"/>
                </a:cubicBezTo>
                <a:cubicBezTo>
                  <a:pt x="4774879" y="1932652"/>
                  <a:pt x="4753643" y="1795407"/>
                  <a:pt x="4729283" y="1636770"/>
                </a:cubicBezTo>
                <a:cubicBezTo>
                  <a:pt x="4695553" y="1418795"/>
                  <a:pt x="4657451" y="1171353"/>
                  <a:pt x="4460071" y="1165298"/>
                </a:cubicBezTo>
                <a:lnTo>
                  <a:pt x="4452575" y="1165298"/>
                </a:lnTo>
                <a:cubicBezTo>
                  <a:pt x="4224901" y="1165298"/>
                  <a:pt x="4000663" y="1470463"/>
                  <a:pt x="3851378" y="1672696"/>
                </a:cubicBezTo>
                <a:cubicBezTo>
                  <a:pt x="3818274" y="1717502"/>
                  <a:pt x="3789853" y="1756253"/>
                  <a:pt x="3764556" y="1787738"/>
                </a:cubicBezTo>
                <a:cubicBezTo>
                  <a:pt x="3733013" y="1826490"/>
                  <a:pt x="3694600" y="1881387"/>
                  <a:pt x="3649627" y="1944357"/>
                </a:cubicBezTo>
                <a:cubicBezTo>
                  <a:pt x="3573423" y="2052134"/>
                  <a:pt x="3478480" y="2186149"/>
                  <a:pt x="3386349" y="2285852"/>
                </a:cubicBezTo>
                <a:cubicBezTo>
                  <a:pt x="3289533" y="2389995"/>
                  <a:pt x="3210206" y="2441260"/>
                  <a:pt x="3144621" y="2441260"/>
                </a:cubicBezTo>
                <a:cubicBezTo>
                  <a:pt x="3134627" y="2441260"/>
                  <a:pt x="3124945" y="2440049"/>
                  <a:pt x="3115576" y="2437627"/>
                </a:cubicBezTo>
                <a:cubicBezTo>
                  <a:pt x="3024070" y="2414215"/>
                  <a:pt x="2992527" y="2279797"/>
                  <a:pt x="2958797" y="2137306"/>
                </a:cubicBezTo>
                <a:cubicBezTo>
                  <a:pt x="2927566" y="2005310"/>
                  <a:pt x="2892587" y="1855956"/>
                  <a:pt x="2806078" y="1779261"/>
                </a:cubicBezTo>
                <a:cubicBezTo>
                  <a:pt x="2751735" y="1730822"/>
                  <a:pt x="2605574" y="1692475"/>
                  <a:pt x="2218934" y="1783702"/>
                </a:cubicBezTo>
                <a:cubicBezTo>
                  <a:pt x="1956906" y="1845461"/>
                  <a:pt x="1689881" y="1941532"/>
                  <a:pt x="1575888" y="1982301"/>
                </a:cubicBezTo>
                <a:lnTo>
                  <a:pt x="1563486" y="1980353"/>
                </a:lnTo>
                <a:lnTo>
                  <a:pt x="1417215" y="2022400"/>
                </a:lnTo>
                <a:cubicBezTo>
                  <a:pt x="1242636" y="2064320"/>
                  <a:pt x="1052746" y="2086333"/>
                  <a:pt x="870104" y="2086333"/>
                </a:cubicBezTo>
                <a:cubicBezTo>
                  <a:pt x="799237" y="2086333"/>
                  <a:pt x="729659" y="2083003"/>
                  <a:pt x="662014" y="2076341"/>
                </a:cubicBezTo>
                <a:cubicBezTo>
                  <a:pt x="470030" y="2056357"/>
                  <a:pt x="134381" y="1989743"/>
                  <a:pt x="40322" y="1761590"/>
                </a:cubicBezTo>
                <a:cubicBezTo>
                  <a:pt x="25021" y="1724120"/>
                  <a:pt x="12579" y="1687794"/>
                  <a:pt x="3006" y="1652484"/>
                </a:cubicBezTo>
                <a:cubicBezTo>
                  <a:pt x="-45644" y="1331850"/>
                  <a:pt x="496819" y="251717"/>
                  <a:pt x="1582707" y="0"/>
                </a:cubicBezTo>
                <a:close/>
              </a:path>
            </a:pathLst>
          </a:custGeom>
          <a:solidFill>
            <a:srgbClr val="6e74a2"/>
          </a:solidFill>
          <a:ln w="7200">
            <a:noFill/>
          </a:ln>
          <a:effectLst>
            <a:outerShdw dist="37674" dir="2700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98" name="CustomShape 23"/>
          <p:cNvSpPr/>
          <p:nvPr/>
        </p:nvSpPr>
        <p:spPr>
          <a:xfrm rot="691200">
            <a:off x="6077160" y="5197680"/>
            <a:ext cx="3954600" cy="1079640"/>
          </a:xfrm>
          <a:custGeom>
            <a:avLst/>
            <a:gdLst/>
            <a:ahLst/>
            <a:rect l="l" t="t" r="r" b="b"/>
            <a:pathLst>
              <a:path w="8066757" h="1492361">
                <a:moveTo>
                  <a:pt x="6429118" y="0"/>
                </a:moveTo>
                <a:cubicBezTo>
                  <a:pt x="6431426" y="0"/>
                  <a:pt x="6434197" y="0"/>
                  <a:pt x="6436506" y="0"/>
                </a:cubicBezTo>
                <a:cubicBezTo>
                  <a:pt x="6575030" y="1847"/>
                  <a:pt x="6676152" y="63259"/>
                  <a:pt x="6746799" y="187930"/>
                </a:cubicBezTo>
                <a:cubicBezTo>
                  <a:pt x="6806826" y="294132"/>
                  <a:pt x="6836377" y="433579"/>
                  <a:pt x="6862235" y="556403"/>
                </a:cubicBezTo>
                <a:cubicBezTo>
                  <a:pt x="6899175" y="731405"/>
                  <a:pt x="6931035" y="882396"/>
                  <a:pt x="7031696" y="899942"/>
                </a:cubicBezTo>
                <a:cubicBezTo>
                  <a:pt x="7425565" y="970127"/>
                  <a:pt x="8033683" y="382325"/>
                  <a:pt x="8039686" y="376323"/>
                </a:cubicBezTo>
                <a:cubicBezTo>
                  <a:pt x="8046151" y="370320"/>
                  <a:pt x="8056309" y="370320"/>
                  <a:pt x="8062311" y="376784"/>
                </a:cubicBezTo>
                <a:cubicBezTo>
                  <a:pt x="8068314" y="383249"/>
                  <a:pt x="8068314" y="393407"/>
                  <a:pt x="8061849" y="399410"/>
                </a:cubicBezTo>
                <a:cubicBezTo>
                  <a:pt x="8060465" y="400795"/>
                  <a:pt x="7904857" y="552248"/>
                  <a:pt x="7701227" y="692157"/>
                </a:cubicBezTo>
                <a:cubicBezTo>
                  <a:pt x="7426026" y="881934"/>
                  <a:pt x="7198848" y="962278"/>
                  <a:pt x="7025693" y="931340"/>
                </a:cubicBezTo>
                <a:cubicBezTo>
                  <a:pt x="6903330" y="909638"/>
                  <a:pt x="6869623" y="748489"/>
                  <a:pt x="6830375" y="562406"/>
                </a:cubicBezTo>
                <a:cubicBezTo>
                  <a:pt x="6778198" y="315372"/>
                  <a:pt x="6719556" y="35555"/>
                  <a:pt x="6436044" y="31860"/>
                </a:cubicBezTo>
                <a:cubicBezTo>
                  <a:pt x="6433735" y="31860"/>
                  <a:pt x="6431426" y="31860"/>
                  <a:pt x="6429118" y="31860"/>
                </a:cubicBezTo>
                <a:cubicBezTo>
                  <a:pt x="6085579" y="31860"/>
                  <a:pt x="5752199" y="382787"/>
                  <a:pt x="5531023" y="615507"/>
                </a:cubicBezTo>
                <a:cubicBezTo>
                  <a:pt x="5482078" y="667222"/>
                  <a:pt x="5439597" y="711550"/>
                  <a:pt x="5402196" y="747566"/>
                </a:cubicBezTo>
                <a:cubicBezTo>
                  <a:pt x="5356021" y="791432"/>
                  <a:pt x="5299226" y="853306"/>
                  <a:pt x="5233659" y="924877"/>
                </a:cubicBezTo>
                <a:cubicBezTo>
                  <a:pt x="5012021" y="1167293"/>
                  <a:pt x="4712809" y="1492361"/>
                  <a:pt x="4491172" y="1492361"/>
                </a:cubicBezTo>
                <a:cubicBezTo>
                  <a:pt x="4477319" y="1492361"/>
                  <a:pt x="4463467" y="1490976"/>
                  <a:pt x="4450538" y="1488205"/>
                </a:cubicBezTo>
                <a:cubicBezTo>
                  <a:pt x="4313861" y="1460501"/>
                  <a:pt x="4264455" y="1303507"/>
                  <a:pt x="4212278" y="1137279"/>
                </a:cubicBezTo>
                <a:cubicBezTo>
                  <a:pt x="4162871" y="980286"/>
                  <a:pt x="4112079" y="817751"/>
                  <a:pt x="3986946" y="732328"/>
                </a:cubicBezTo>
                <a:cubicBezTo>
                  <a:pt x="3867815" y="651061"/>
                  <a:pt x="3577839" y="652446"/>
                  <a:pt x="3125329" y="736022"/>
                </a:cubicBezTo>
                <a:cubicBezTo>
                  <a:pt x="2755470" y="804823"/>
                  <a:pt x="2366681" y="912871"/>
                  <a:pt x="2179674" y="964586"/>
                </a:cubicBezTo>
                <a:lnTo>
                  <a:pt x="2167669" y="967818"/>
                </a:lnTo>
                <a:lnTo>
                  <a:pt x="2162920" y="967219"/>
                </a:lnTo>
                <a:lnTo>
                  <a:pt x="1937103" y="1017532"/>
                </a:lnTo>
                <a:cubicBezTo>
                  <a:pt x="1679214" y="1065753"/>
                  <a:pt x="1399893" y="1091470"/>
                  <a:pt x="1131288" y="1091470"/>
                </a:cubicBezTo>
                <a:cubicBezTo>
                  <a:pt x="1026513" y="1091470"/>
                  <a:pt x="923643" y="1087660"/>
                  <a:pt x="824583" y="1080040"/>
                </a:cubicBezTo>
                <a:cubicBezTo>
                  <a:pt x="460966" y="1051465"/>
                  <a:pt x="188432" y="973598"/>
                  <a:pt x="32698" y="856486"/>
                </a:cubicBezTo>
                <a:lnTo>
                  <a:pt x="0" y="826785"/>
                </a:lnTo>
                <a:cubicBezTo>
                  <a:pt x="251503" y="1005647"/>
                  <a:pt x="542995" y="1021892"/>
                  <a:pt x="826488" y="1051465"/>
                </a:cubicBezTo>
                <a:cubicBezTo>
                  <a:pt x="1154386" y="1077183"/>
                  <a:pt x="1520860" y="1058966"/>
                  <a:pt x="1856393" y="1002843"/>
                </a:cubicBezTo>
                <a:lnTo>
                  <a:pt x="2155932" y="939216"/>
                </a:lnTo>
                <a:lnTo>
                  <a:pt x="2158895" y="936882"/>
                </a:lnTo>
                <a:lnTo>
                  <a:pt x="2170900" y="933649"/>
                </a:lnTo>
                <a:cubicBezTo>
                  <a:pt x="2358370" y="881473"/>
                  <a:pt x="2748082" y="773424"/>
                  <a:pt x="3119788" y="704624"/>
                </a:cubicBezTo>
                <a:cubicBezTo>
                  <a:pt x="3581072" y="619201"/>
                  <a:pt x="3878897" y="620124"/>
                  <a:pt x="4005416" y="706009"/>
                </a:cubicBezTo>
                <a:cubicBezTo>
                  <a:pt x="4139784" y="797434"/>
                  <a:pt x="4194732" y="972898"/>
                  <a:pt x="4243215" y="1128044"/>
                </a:cubicBezTo>
                <a:cubicBezTo>
                  <a:pt x="4294468" y="1291964"/>
                  <a:pt x="4338796" y="1433258"/>
                  <a:pt x="4457003" y="1456807"/>
                </a:cubicBezTo>
                <a:cubicBezTo>
                  <a:pt x="4547505" y="1474815"/>
                  <a:pt x="4666635" y="1421253"/>
                  <a:pt x="4821782" y="1291964"/>
                </a:cubicBezTo>
                <a:cubicBezTo>
                  <a:pt x="4957073" y="1179297"/>
                  <a:pt x="5097444" y="1026460"/>
                  <a:pt x="5210110" y="903636"/>
                </a:cubicBezTo>
                <a:cubicBezTo>
                  <a:pt x="5276140" y="832065"/>
                  <a:pt x="5332934" y="769730"/>
                  <a:pt x="5380032" y="724940"/>
                </a:cubicBezTo>
                <a:cubicBezTo>
                  <a:pt x="5416971" y="689848"/>
                  <a:pt x="5458991" y="645520"/>
                  <a:pt x="5507935" y="593804"/>
                </a:cubicBezTo>
                <a:cubicBezTo>
                  <a:pt x="5732806" y="356930"/>
                  <a:pt x="6071727" y="0"/>
                  <a:pt x="6429118" y="0"/>
                </a:cubicBezTo>
                <a:close/>
              </a:path>
            </a:pathLst>
          </a:custGeom>
          <a:solidFill>
            <a:srgbClr val="2c2f45"/>
          </a:solidFill>
          <a:ln w="72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9" name="CustomShape 24"/>
          <p:cNvSpPr/>
          <p:nvPr/>
        </p:nvSpPr>
        <p:spPr>
          <a:xfrm flipH="1">
            <a:off x="716760" y="2982960"/>
            <a:ext cx="3111840" cy="47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25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React JS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0" name="Line 25"/>
          <p:cNvSpPr/>
          <p:nvPr/>
        </p:nvSpPr>
        <p:spPr>
          <a:xfrm flipH="1">
            <a:off x="3814560" y="3180600"/>
            <a:ext cx="822960" cy="360"/>
          </a:xfrm>
          <a:prstGeom prst="line">
            <a:avLst/>
          </a:prstGeom>
          <a:ln w="6480">
            <a:solidFill>
              <a:srgbClr val="404040"/>
            </a:solidFill>
            <a:custDash>
              <a:ds d="700000" sp="500000"/>
            </a:custDash>
            <a:miter/>
            <a:tailEnd len="med" type="oval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901" name="Picture 2" descr=""/>
          <p:cNvPicPr/>
          <p:nvPr/>
        </p:nvPicPr>
        <p:blipFill>
          <a:blip r:embed="rId1"/>
          <a:stretch/>
        </p:blipFill>
        <p:spPr>
          <a:xfrm>
            <a:off x="4637880" y="2585880"/>
            <a:ext cx="1804320" cy="1271160"/>
          </a:xfrm>
          <a:prstGeom prst="rect">
            <a:avLst/>
          </a:prstGeom>
          <a:ln>
            <a:noFill/>
          </a:ln>
        </p:spPr>
      </p:pic>
    </p:spTree>
  </p:cSld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TextShape 1"/>
          <p:cNvSpPr txBox="1"/>
          <p:nvPr/>
        </p:nvSpPr>
        <p:spPr>
          <a:xfrm>
            <a:off x="323640" y="339480"/>
            <a:ext cx="11572920" cy="723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35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FRONT END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3" name="CustomShape 2"/>
          <p:cNvSpPr/>
          <p:nvPr/>
        </p:nvSpPr>
        <p:spPr>
          <a:xfrm>
            <a:off x="2136600" y="5117400"/>
            <a:ext cx="2226240" cy="539640"/>
          </a:xfrm>
          <a:prstGeom prst="roundRect">
            <a:avLst>
              <a:gd name="adj" fmla="val 50000"/>
            </a:avLst>
          </a:prstGeom>
          <a:solidFill>
            <a:srgbClr val="fba200">
              <a:alpha val="5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04" name="CustomShape 3"/>
          <p:cNvSpPr/>
          <p:nvPr/>
        </p:nvSpPr>
        <p:spPr>
          <a:xfrm>
            <a:off x="3820320" y="4071240"/>
            <a:ext cx="539640" cy="1585800"/>
          </a:xfrm>
          <a:prstGeom prst="roundRect">
            <a:avLst>
              <a:gd name="adj" fmla="val 50000"/>
            </a:avLst>
          </a:prstGeom>
          <a:solidFill>
            <a:srgbClr val="fba200">
              <a:alpha val="5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05" name="CustomShape 4"/>
          <p:cNvSpPr/>
          <p:nvPr/>
        </p:nvSpPr>
        <p:spPr>
          <a:xfrm>
            <a:off x="3820320" y="4071240"/>
            <a:ext cx="1879200" cy="539640"/>
          </a:xfrm>
          <a:prstGeom prst="roundRect">
            <a:avLst>
              <a:gd name="adj" fmla="val 50000"/>
            </a:avLst>
          </a:prstGeom>
          <a:solidFill>
            <a:srgbClr val="0680c3">
              <a:alpha val="5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06" name="CustomShape 5"/>
          <p:cNvSpPr/>
          <p:nvPr/>
        </p:nvSpPr>
        <p:spPr>
          <a:xfrm>
            <a:off x="5158440" y="3024720"/>
            <a:ext cx="539640" cy="1585800"/>
          </a:xfrm>
          <a:prstGeom prst="roundRect">
            <a:avLst>
              <a:gd name="adj" fmla="val 50000"/>
            </a:avLst>
          </a:prstGeom>
          <a:solidFill>
            <a:srgbClr val="0680c3">
              <a:alpha val="5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07" name="CustomShape 6"/>
          <p:cNvSpPr/>
          <p:nvPr/>
        </p:nvSpPr>
        <p:spPr>
          <a:xfrm>
            <a:off x="5157000" y="3024720"/>
            <a:ext cx="1879200" cy="539640"/>
          </a:xfrm>
          <a:prstGeom prst="roundRect">
            <a:avLst>
              <a:gd name="adj" fmla="val 50000"/>
            </a:avLst>
          </a:prstGeom>
          <a:solidFill>
            <a:srgbClr val="07a398">
              <a:alpha val="5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08" name="CustomShape 7"/>
          <p:cNvSpPr/>
          <p:nvPr/>
        </p:nvSpPr>
        <p:spPr>
          <a:xfrm>
            <a:off x="6496560" y="1978560"/>
            <a:ext cx="539640" cy="1585800"/>
          </a:xfrm>
          <a:prstGeom prst="roundRect">
            <a:avLst>
              <a:gd name="adj" fmla="val 50000"/>
            </a:avLst>
          </a:prstGeom>
          <a:solidFill>
            <a:srgbClr val="07a398">
              <a:alpha val="5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09" name="CustomShape 8"/>
          <p:cNvSpPr/>
          <p:nvPr/>
        </p:nvSpPr>
        <p:spPr>
          <a:xfrm>
            <a:off x="6496560" y="1978560"/>
            <a:ext cx="1876320" cy="539640"/>
          </a:xfrm>
          <a:prstGeom prst="roundRect">
            <a:avLst>
              <a:gd name="adj" fmla="val 50000"/>
            </a:avLst>
          </a:prstGeom>
          <a:solidFill>
            <a:srgbClr val="e62601">
              <a:alpha val="5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10" name="CustomShape 9"/>
          <p:cNvSpPr/>
          <p:nvPr/>
        </p:nvSpPr>
        <p:spPr>
          <a:xfrm>
            <a:off x="4489560" y="5030640"/>
            <a:ext cx="4979880" cy="54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3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Easy to use, easy to learn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1" name="CustomShape 10"/>
          <p:cNvSpPr/>
          <p:nvPr/>
        </p:nvSpPr>
        <p:spPr>
          <a:xfrm>
            <a:off x="8508600" y="1959480"/>
            <a:ext cx="2846880" cy="54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3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JSX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2" name="CustomShape 11"/>
          <p:cNvSpPr/>
          <p:nvPr/>
        </p:nvSpPr>
        <p:spPr>
          <a:xfrm>
            <a:off x="7177320" y="3002400"/>
            <a:ext cx="2846880" cy="54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3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Components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3" name="CustomShape 12"/>
          <p:cNvSpPr/>
          <p:nvPr/>
        </p:nvSpPr>
        <p:spPr>
          <a:xfrm>
            <a:off x="5824440" y="3987720"/>
            <a:ext cx="2846880" cy="54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3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Rendering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4" name="CustomShape 13"/>
          <p:cNvSpPr/>
          <p:nvPr/>
        </p:nvSpPr>
        <p:spPr>
          <a:xfrm>
            <a:off x="7838640" y="1978560"/>
            <a:ext cx="539640" cy="539640"/>
          </a:xfrm>
          <a:prstGeom prst="ellipse">
            <a:avLst/>
          </a:prstGeom>
          <a:solidFill>
            <a:srgbClr val="e62601">
              <a:alpha val="5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15" name="CustomShape 14"/>
          <p:cNvSpPr/>
          <p:nvPr/>
        </p:nvSpPr>
        <p:spPr>
          <a:xfrm rot="16200000">
            <a:off x="5307840" y="4174920"/>
            <a:ext cx="243360" cy="290160"/>
          </a:xfrm>
          <a:custGeom>
            <a:avLst/>
            <a:gdLst/>
            <a:ah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rgbClr val="ffffff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16" name="CustomShape 15"/>
          <p:cNvSpPr/>
          <p:nvPr/>
        </p:nvSpPr>
        <p:spPr>
          <a:xfrm>
            <a:off x="6637320" y="3176280"/>
            <a:ext cx="258120" cy="258120"/>
          </a:xfrm>
          <a:custGeom>
            <a:avLst/>
            <a:gdLst/>
            <a:ah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rgbClr val="ffffff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17" name="CustomShape 16"/>
          <p:cNvSpPr/>
          <p:nvPr/>
        </p:nvSpPr>
        <p:spPr>
          <a:xfrm>
            <a:off x="3949560" y="5307480"/>
            <a:ext cx="281520" cy="184680"/>
          </a:xfrm>
          <a:custGeom>
            <a:avLst/>
            <a:gdLst/>
            <a:ah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rgbClr val="ffffff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18" name="CustomShape 17"/>
          <p:cNvSpPr/>
          <p:nvPr/>
        </p:nvSpPr>
        <p:spPr>
          <a:xfrm>
            <a:off x="7973640" y="2108880"/>
            <a:ext cx="282240" cy="284400"/>
          </a:xfrm>
          <a:custGeom>
            <a:avLst/>
            <a:gdLst/>
            <a:ah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rgbClr val="ffffff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19" name="Picture 2" descr=""/>
          <p:cNvPicPr/>
          <p:nvPr/>
        </p:nvPicPr>
        <p:blipFill>
          <a:blip r:embed="rId1"/>
          <a:stretch/>
        </p:blipFill>
        <p:spPr>
          <a:xfrm>
            <a:off x="1342800" y="1952640"/>
            <a:ext cx="2095200" cy="1476000"/>
          </a:xfrm>
          <a:prstGeom prst="rect">
            <a:avLst/>
          </a:prstGeom>
          <a:ln>
            <a:noFill/>
          </a:ln>
        </p:spPr>
      </p:pic>
    </p:spTree>
  </p:cSld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TextShape 1"/>
          <p:cNvSpPr txBox="1"/>
          <p:nvPr/>
        </p:nvSpPr>
        <p:spPr>
          <a:xfrm>
            <a:off x="323640" y="339480"/>
            <a:ext cx="11572920" cy="723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35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BACK END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1" name="CustomShape 2"/>
          <p:cNvSpPr/>
          <p:nvPr/>
        </p:nvSpPr>
        <p:spPr>
          <a:xfrm>
            <a:off x="7324920" y="3096720"/>
            <a:ext cx="2583360" cy="1220400"/>
          </a:xfrm>
          <a:custGeom>
            <a:avLst/>
            <a:gdLst/>
            <a:ahLst/>
            <a:rect l="l" t="t" r="r" b="b"/>
            <a:pathLst>
              <a:path w="5795962" h="2738437">
                <a:moveTo>
                  <a:pt x="5233035" y="2738438"/>
                </a:moveTo>
                <a:lnTo>
                  <a:pt x="555308" y="2738438"/>
                </a:lnTo>
                <a:cubicBezTo>
                  <a:pt x="455295" y="2738438"/>
                  <a:pt x="371475" y="2665095"/>
                  <a:pt x="357188" y="2566035"/>
                </a:cubicBezTo>
                <a:lnTo>
                  <a:pt x="0" y="0"/>
                </a:lnTo>
                <a:lnTo>
                  <a:pt x="5795963" y="0"/>
                </a:lnTo>
                <a:lnTo>
                  <a:pt x="5430203" y="2566988"/>
                </a:lnTo>
                <a:cubicBezTo>
                  <a:pt x="5415915" y="2665095"/>
                  <a:pt x="5332095" y="2738438"/>
                  <a:pt x="5233035" y="2738438"/>
                </a:cubicBezTo>
                <a:close/>
              </a:path>
            </a:pathLst>
          </a:custGeom>
          <a:solidFill>
            <a:srgbClr val="01484c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22" name="CustomShape 3"/>
          <p:cNvSpPr/>
          <p:nvPr/>
        </p:nvSpPr>
        <p:spPr>
          <a:xfrm>
            <a:off x="7522560" y="3536640"/>
            <a:ext cx="2188440" cy="91080"/>
          </a:xfrm>
          <a:custGeom>
            <a:avLst/>
            <a:gdLst/>
            <a:ahLst/>
            <a:rect l="l" t="t" r="r" b="b"/>
            <a:pathLst>
              <a:path w="4910137" h="204787">
                <a:moveTo>
                  <a:pt x="0" y="0"/>
                </a:moveTo>
                <a:lnTo>
                  <a:pt x="4910138" y="0"/>
                </a:lnTo>
                <a:lnTo>
                  <a:pt x="4910138" y="204787"/>
                </a:lnTo>
                <a:lnTo>
                  <a:pt x="0" y="204787"/>
                </a:lnTo>
                <a:close/>
              </a:path>
            </a:pathLst>
          </a:custGeom>
          <a:solidFill>
            <a:srgbClr val="02c1c8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23" name="CustomShape 4"/>
          <p:cNvSpPr/>
          <p:nvPr/>
        </p:nvSpPr>
        <p:spPr>
          <a:xfrm>
            <a:off x="7555680" y="4098240"/>
            <a:ext cx="2125800" cy="91080"/>
          </a:xfrm>
          <a:custGeom>
            <a:avLst/>
            <a:gdLst/>
            <a:ahLst/>
            <a:rect l="l" t="t" r="r" b="b"/>
            <a:pathLst>
              <a:path w="4769167" h="204787">
                <a:moveTo>
                  <a:pt x="0" y="0"/>
                </a:moveTo>
                <a:lnTo>
                  <a:pt x="4769168" y="0"/>
                </a:lnTo>
                <a:lnTo>
                  <a:pt x="4769168" y="204787"/>
                </a:lnTo>
                <a:lnTo>
                  <a:pt x="0" y="204787"/>
                </a:lnTo>
                <a:close/>
              </a:path>
            </a:pathLst>
          </a:custGeom>
          <a:solidFill>
            <a:srgbClr val="02c1c8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24" name="CustomShape 5"/>
          <p:cNvSpPr/>
          <p:nvPr/>
        </p:nvSpPr>
        <p:spPr>
          <a:xfrm>
            <a:off x="7524360" y="3754080"/>
            <a:ext cx="2188440" cy="91080"/>
          </a:xfrm>
          <a:custGeom>
            <a:avLst/>
            <a:gdLst/>
            <a:ahLst/>
            <a:rect l="l" t="t" r="r" b="b"/>
            <a:pathLst>
              <a:path w="4910137" h="204787">
                <a:moveTo>
                  <a:pt x="0" y="0"/>
                </a:moveTo>
                <a:lnTo>
                  <a:pt x="4910138" y="0"/>
                </a:lnTo>
                <a:lnTo>
                  <a:pt x="4910138" y="204788"/>
                </a:lnTo>
                <a:lnTo>
                  <a:pt x="0" y="204788"/>
                </a:lnTo>
                <a:close/>
              </a:path>
            </a:pathLst>
          </a:custGeom>
          <a:solidFill>
            <a:srgbClr val="1a1a1a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25" name="CustomShape 6"/>
          <p:cNvSpPr/>
          <p:nvPr/>
        </p:nvSpPr>
        <p:spPr>
          <a:xfrm>
            <a:off x="7524360" y="3190680"/>
            <a:ext cx="2188440" cy="91080"/>
          </a:xfrm>
          <a:custGeom>
            <a:avLst/>
            <a:gdLst/>
            <a:ahLst/>
            <a:rect l="l" t="t" r="r" b="b"/>
            <a:pathLst>
              <a:path w="4910137" h="204787">
                <a:moveTo>
                  <a:pt x="0" y="0"/>
                </a:moveTo>
                <a:lnTo>
                  <a:pt x="4910138" y="0"/>
                </a:lnTo>
                <a:lnTo>
                  <a:pt x="4910138" y="204787"/>
                </a:lnTo>
                <a:lnTo>
                  <a:pt x="0" y="204787"/>
                </a:lnTo>
                <a:close/>
              </a:path>
            </a:pathLst>
          </a:custGeom>
          <a:solidFill>
            <a:srgbClr val="1a1a1a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26" name="CustomShape 7"/>
          <p:cNvSpPr/>
          <p:nvPr/>
        </p:nvSpPr>
        <p:spPr>
          <a:xfrm>
            <a:off x="7106040" y="2275200"/>
            <a:ext cx="3021840" cy="512640"/>
          </a:xfrm>
          <a:custGeom>
            <a:avLst/>
            <a:gdLst/>
            <a:ahLst/>
            <a:rect l="l" t="t" r="r" b="b"/>
            <a:pathLst>
              <a:path w="6779894" h="1150620">
                <a:moveTo>
                  <a:pt x="6779895" y="1150620"/>
                </a:moveTo>
                <a:lnTo>
                  <a:pt x="0" y="1150620"/>
                </a:lnTo>
                <a:lnTo>
                  <a:pt x="619125" y="0"/>
                </a:lnTo>
                <a:lnTo>
                  <a:pt x="6132195" y="0"/>
                </a:lnTo>
                <a:close/>
              </a:path>
            </a:pathLst>
          </a:custGeom>
          <a:solidFill>
            <a:srgbClr val="218189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27" name="CustomShape 8"/>
          <p:cNvSpPr/>
          <p:nvPr/>
        </p:nvSpPr>
        <p:spPr>
          <a:xfrm>
            <a:off x="7297920" y="2340000"/>
            <a:ext cx="2638080" cy="383040"/>
          </a:xfrm>
          <a:custGeom>
            <a:avLst/>
            <a:gdLst/>
            <a:ahLst/>
            <a:rect l="l" t="t" r="r" b="b"/>
            <a:pathLst>
              <a:path w="5918834" h="860107">
                <a:moveTo>
                  <a:pt x="5918835" y="860107"/>
                </a:moveTo>
                <a:lnTo>
                  <a:pt x="0" y="860107"/>
                </a:lnTo>
                <a:lnTo>
                  <a:pt x="435293" y="0"/>
                </a:lnTo>
                <a:lnTo>
                  <a:pt x="5486400" y="0"/>
                </a:lnTo>
                <a:close/>
              </a:path>
            </a:pathLst>
          </a:custGeom>
          <a:solidFill>
            <a:srgbClr val="01484b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28" name="CustomShape 9"/>
          <p:cNvSpPr/>
          <p:nvPr/>
        </p:nvSpPr>
        <p:spPr>
          <a:xfrm>
            <a:off x="7108560" y="2788560"/>
            <a:ext cx="3016800" cy="322920"/>
          </a:xfrm>
          <a:custGeom>
            <a:avLst/>
            <a:gdLst/>
            <a:ahLst/>
            <a:rect l="l" t="t" r="r" b="b"/>
            <a:pathLst>
              <a:path w="6768465" h="724852">
                <a:moveTo>
                  <a:pt x="6575108" y="724853"/>
                </a:moveTo>
                <a:lnTo>
                  <a:pt x="193358" y="724853"/>
                </a:lnTo>
                <a:cubicBezTo>
                  <a:pt x="86678" y="724853"/>
                  <a:pt x="0" y="638175"/>
                  <a:pt x="0" y="531495"/>
                </a:cubicBezTo>
                <a:lnTo>
                  <a:pt x="0" y="0"/>
                </a:lnTo>
                <a:lnTo>
                  <a:pt x="6768465" y="0"/>
                </a:lnTo>
                <a:lnTo>
                  <a:pt x="6768465" y="531495"/>
                </a:lnTo>
                <a:cubicBezTo>
                  <a:pt x="6768465" y="638175"/>
                  <a:pt x="6681788" y="724853"/>
                  <a:pt x="6575108" y="724853"/>
                </a:cubicBezTo>
                <a:close/>
              </a:path>
            </a:pathLst>
          </a:custGeom>
          <a:solidFill>
            <a:srgbClr val="00777e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29" name="CustomShape 10"/>
          <p:cNvSpPr/>
          <p:nvPr/>
        </p:nvSpPr>
        <p:spPr>
          <a:xfrm>
            <a:off x="7324920" y="3096720"/>
            <a:ext cx="2583720" cy="1220400"/>
          </a:xfrm>
          <a:custGeom>
            <a:avLst/>
            <a:gdLst/>
            <a:ahLst/>
            <a:rect l="l" t="t" r="r" b="b"/>
            <a:pathLst>
              <a:path w="5796915" h="2738437">
                <a:moveTo>
                  <a:pt x="0" y="0"/>
                </a:moveTo>
                <a:lnTo>
                  <a:pt x="357188" y="2566035"/>
                </a:lnTo>
                <a:cubicBezTo>
                  <a:pt x="370523" y="2665095"/>
                  <a:pt x="455295" y="2738438"/>
                  <a:pt x="555308" y="2738438"/>
                </a:cubicBezTo>
                <a:lnTo>
                  <a:pt x="5233035" y="2738438"/>
                </a:lnTo>
                <a:cubicBezTo>
                  <a:pt x="5332095" y="2738438"/>
                  <a:pt x="5416868" y="2665095"/>
                  <a:pt x="5431155" y="2566988"/>
                </a:cubicBezTo>
                <a:lnTo>
                  <a:pt x="5796915" y="0"/>
                </a:lnTo>
                <a:lnTo>
                  <a:pt x="0" y="0"/>
                </a:lnTo>
                <a:close/>
                <a:moveTo>
                  <a:pt x="714375" y="2384108"/>
                </a:moveTo>
                <a:cubicBezTo>
                  <a:pt x="714375" y="2422208"/>
                  <a:pt x="683895" y="2452688"/>
                  <a:pt x="645795" y="2452688"/>
                </a:cubicBezTo>
                <a:lnTo>
                  <a:pt x="606743" y="2452688"/>
                </a:lnTo>
                <a:cubicBezTo>
                  <a:pt x="568643" y="2452688"/>
                  <a:pt x="538163" y="2422208"/>
                  <a:pt x="538163" y="2384108"/>
                </a:cubicBezTo>
                <a:lnTo>
                  <a:pt x="442913" y="1547813"/>
                </a:lnTo>
                <a:cubicBezTo>
                  <a:pt x="442913" y="1509713"/>
                  <a:pt x="473393" y="1479232"/>
                  <a:pt x="511493" y="1479232"/>
                </a:cubicBezTo>
                <a:lnTo>
                  <a:pt x="645795" y="1479232"/>
                </a:lnTo>
                <a:cubicBezTo>
                  <a:pt x="683895" y="1479232"/>
                  <a:pt x="714375" y="1509713"/>
                  <a:pt x="714375" y="1547813"/>
                </a:cubicBezTo>
                <a:lnTo>
                  <a:pt x="714375" y="2384108"/>
                </a:lnTo>
                <a:close/>
                <a:moveTo>
                  <a:pt x="714375" y="1116330"/>
                </a:moveTo>
                <a:cubicBezTo>
                  <a:pt x="714375" y="1154430"/>
                  <a:pt x="683895" y="1184910"/>
                  <a:pt x="645795" y="1184910"/>
                </a:cubicBezTo>
                <a:lnTo>
                  <a:pt x="511493" y="1184910"/>
                </a:lnTo>
                <a:cubicBezTo>
                  <a:pt x="473393" y="1184910"/>
                  <a:pt x="442913" y="1154430"/>
                  <a:pt x="442913" y="1116330"/>
                </a:cubicBezTo>
                <a:lnTo>
                  <a:pt x="442913" y="279082"/>
                </a:lnTo>
                <a:cubicBezTo>
                  <a:pt x="442913" y="240982"/>
                  <a:pt x="473393" y="210502"/>
                  <a:pt x="511493" y="210502"/>
                </a:cubicBezTo>
                <a:lnTo>
                  <a:pt x="645795" y="210502"/>
                </a:lnTo>
                <a:cubicBezTo>
                  <a:pt x="683895" y="210502"/>
                  <a:pt x="714375" y="240982"/>
                  <a:pt x="714375" y="279082"/>
                </a:cubicBezTo>
                <a:lnTo>
                  <a:pt x="714375" y="1116330"/>
                </a:lnTo>
                <a:close/>
                <a:moveTo>
                  <a:pt x="1294448" y="2384108"/>
                </a:moveTo>
                <a:cubicBezTo>
                  <a:pt x="1294448" y="2422208"/>
                  <a:pt x="1263968" y="2452688"/>
                  <a:pt x="1225868" y="2452688"/>
                </a:cubicBezTo>
                <a:lnTo>
                  <a:pt x="1091565" y="2452688"/>
                </a:lnTo>
                <a:cubicBezTo>
                  <a:pt x="1053465" y="2452688"/>
                  <a:pt x="1022985" y="2422208"/>
                  <a:pt x="1022985" y="2384108"/>
                </a:cubicBezTo>
                <a:lnTo>
                  <a:pt x="1022985" y="1547813"/>
                </a:lnTo>
                <a:cubicBezTo>
                  <a:pt x="1022985" y="1509713"/>
                  <a:pt x="1053465" y="1479232"/>
                  <a:pt x="1091565" y="1479232"/>
                </a:cubicBezTo>
                <a:lnTo>
                  <a:pt x="1225868" y="1479232"/>
                </a:lnTo>
                <a:cubicBezTo>
                  <a:pt x="1263968" y="1479232"/>
                  <a:pt x="1294448" y="1509713"/>
                  <a:pt x="1294448" y="1547813"/>
                </a:cubicBezTo>
                <a:lnTo>
                  <a:pt x="1294448" y="2384108"/>
                </a:lnTo>
                <a:close/>
                <a:moveTo>
                  <a:pt x="1294448" y="1116330"/>
                </a:moveTo>
                <a:cubicBezTo>
                  <a:pt x="1294448" y="1154430"/>
                  <a:pt x="1263968" y="1184910"/>
                  <a:pt x="1225868" y="1184910"/>
                </a:cubicBezTo>
                <a:lnTo>
                  <a:pt x="1091565" y="1184910"/>
                </a:lnTo>
                <a:cubicBezTo>
                  <a:pt x="1053465" y="1184910"/>
                  <a:pt x="1022985" y="1154430"/>
                  <a:pt x="1022985" y="1116330"/>
                </a:cubicBezTo>
                <a:lnTo>
                  <a:pt x="1022985" y="279082"/>
                </a:lnTo>
                <a:cubicBezTo>
                  <a:pt x="1022985" y="240982"/>
                  <a:pt x="1053465" y="210502"/>
                  <a:pt x="1091565" y="210502"/>
                </a:cubicBezTo>
                <a:lnTo>
                  <a:pt x="1225868" y="210502"/>
                </a:lnTo>
                <a:cubicBezTo>
                  <a:pt x="1263968" y="210502"/>
                  <a:pt x="1294448" y="240982"/>
                  <a:pt x="1294448" y="279082"/>
                </a:cubicBezTo>
                <a:lnTo>
                  <a:pt x="1294448" y="1116330"/>
                </a:lnTo>
                <a:close/>
                <a:moveTo>
                  <a:pt x="1874520" y="2384108"/>
                </a:moveTo>
                <a:cubicBezTo>
                  <a:pt x="1874520" y="2422208"/>
                  <a:pt x="1844040" y="2452688"/>
                  <a:pt x="1805940" y="2452688"/>
                </a:cubicBezTo>
                <a:lnTo>
                  <a:pt x="1671638" y="2452688"/>
                </a:lnTo>
                <a:cubicBezTo>
                  <a:pt x="1633538" y="2452688"/>
                  <a:pt x="1603058" y="2422208"/>
                  <a:pt x="1603058" y="2384108"/>
                </a:cubicBezTo>
                <a:lnTo>
                  <a:pt x="1603058" y="1547813"/>
                </a:lnTo>
                <a:cubicBezTo>
                  <a:pt x="1603058" y="1509713"/>
                  <a:pt x="1633538" y="1479232"/>
                  <a:pt x="1671638" y="1479232"/>
                </a:cubicBezTo>
                <a:lnTo>
                  <a:pt x="1805940" y="1479232"/>
                </a:lnTo>
                <a:cubicBezTo>
                  <a:pt x="1844040" y="1479232"/>
                  <a:pt x="1874520" y="1509713"/>
                  <a:pt x="1874520" y="1547813"/>
                </a:cubicBezTo>
                <a:lnTo>
                  <a:pt x="1874520" y="2384108"/>
                </a:lnTo>
                <a:close/>
                <a:moveTo>
                  <a:pt x="1874520" y="1116330"/>
                </a:moveTo>
                <a:cubicBezTo>
                  <a:pt x="1874520" y="1154430"/>
                  <a:pt x="1844040" y="1184910"/>
                  <a:pt x="1805940" y="1184910"/>
                </a:cubicBezTo>
                <a:lnTo>
                  <a:pt x="1671638" y="1184910"/>
                </a:lnTo>
                <a:cubicBezTo>
                  <a:pt x="1633538" y="1184910"/>
                  <a:pt x="1603058" y="1154430"/>
                  <a:pt x="1603058" y="1116330"/>
                </a:cubicBezTo>
                <a:lnTo>
                  <a:pt x="1603058" y="279082"/>
                </a:lnTo>
                <a:cubicBezTo>
                  <a:pt x="1603058" y="240982"/>
                  <a:pt x="1633538" y="210502"/>
                  <a:pt x="1671638" y="210502"/>
                </a:cubicBezTo>
                <a:lnTo>
                  <a:pt x="1805940" y="210502"/>
                </a:lnTo>
                <a:cubicBezTo>
                  <a:pt x="1844040" y="210502"/>
                  <a:pt x="1874520" y="240982"/>
                  <a:pt x="1874520" y="279082"/>
                </a:cubicBezTo>
                <a:lnTo>
                  <a:pt x="1874520" y="1116330"/>
                </a:lnTo>
                <a:close/>
                <a:moveTo>
                  <a:pt x="2454593" y="2384108"/>
                </a:moveTo>
                <a:cubicBezTo>
                  <a:pt x="2454593" y="2422208"/>
                  <a:pt x="2424113" y="2452688"/>
                  <a:pt x="2386013" y="2452688"/>
                </a:cubicBezTo>
                <a:lnTo>
                  <a:pt x="2251710" y="2452688"/>
                </a:lnTo>
                <a:cubicBezTo>
                  <a:pt x="2213610" y="2452688"/>
                  <a:pt x="2183130" y="2422208"/>
                  <a:pt x="2183130" y="2384108"/>
                </a:cubicBezTo>
                <a:lnTo>
                  <a:pt x="2183130" y="1547813"/>
                </a:lnTo>
                <a:cubicBezTo>
                  <a:pt x="2183130" y="1509713"/>
                  <a:pt x="2213610" y="1479232"/>
                  <a:pt x="2251710" y="1479232"/>
                </a:cubicBezTo>
                <a:lnTo>
                  <a:pt x="2386013" y="1479232"/>
                </a:lnTo>
                <a:cubicBezTo>
                  <a:pt x="2424113" y="1479232"/>
                  <a:pt x="2454593" y="1509713"/>
                  <a:pt x="2454593" y="1547813"/>
                </a:cubicBezTo>
                <a:lnTo>
                  <a:pt x="2454593" y="2384108"/>
                </a:lnTo>
                <a:close/>
                <a:moveTo>
                  <a:pt x="2454593" y="1116330"/>
                </a:moveTo>
                <a:cubicBezTo>
                  <a:pt x="2454593" y="1154430"/>
                  <a:pt x="2424113" y="1184910"/>
                  <a:pt x="2386013" y="1184910"/>
                </a:cubicBezTo>
                <a:lnTo>
                  <a:pt x="2251710" y="1184910"/>
                </a:lnTo>
                <a:cubicBezTo>
                  <a:pt x="2213610" y="1184910"/>
                  <a:pt x="2183130" y="1154430"/>
                  <a:pt x="2183130" y="1116330"/>
                </a:cubicBezTo>
                <a:lnTo>
                  <a:pt x="2183130" y="279082"/>
                </a:lnTo>
                <a:cubicBezTo>
                  <a:pt x="2183130" y="240982"/>
                  <a:pt x="2213610" y="210502"/>
                  <a:pt x="2251710" y="210502"/>
                </a:cubicBezTo>
                <a:lnTo>
                  <a:pt x="2386013" y="210502"/>
                </a:lnTo>
                <a:cubicBezTo>
                  <a:pt x="2424113" y="210502"/>
                  <a:pt x="2454593" y="240982"/>
                  <a:pt x="2454593" y="279082"/>
                </a:cubicBezTo>
                <a:lnTo>
                  <a:pt x="2454593" y="1116330"/>
                </a:lnTo>
                <a:close/>
                <a:moveTo>
                  <a:pt x="3034665" y="2384108"/>
                </a:moveTo>
                <a:cubicBezTo>
                  <a:pt x="3034665" y="2422208"/>
                  <a:pt x="3004185" y="2452688"/>
                  <a:pt x="2966085" y="2452688"/>
                </a:cubicBezTo>
                <a:lnTo>
                  <a:pt x="2831783" y="2452688"/>
                </a:lnTo>
                <a:cubicBezTo>
                  <a:pt x="2793683" y="2452688"/>
                  <a:pt x="2763203" y="2422208"/>
                  <a:pt x="2763203" y="2384108"/>
                </a:cubicBezTo>
                <a:lnTo>
                  <a:pt x="2763203" y="1547813"/>
                </a:lnTo>
                <a:cubicBezTo>
                  <a:pt x="2763203" y="1509713"/>
                  <a:pt x="2793683" y="1479232"/>
                  <a:pt x="2831783" y="1479232"/>
                </a:cubicBezTo>
                <a:lnTo>
                  <a:pt x="2966085" y="1479232"/>
                </a:lnTo>
                <a:cubicBezTo>
                  <a:pt x="3004185" y="1479232"/>
                  <a:pt x="3034665" y="1509713"/>
                  <a:pt x="3034665" y="1547813"/>
                </a:cubicBezTo>
                <a:lnTo>
                  <a:pt x="3034665" y="2384108"/>
                </a:lnTo>
                <a:close/>
                <a:moveTo>
                  <a:pt x="3034665" y="1116330"/>
                </a:moveTo>
                <a:cubicBezTo>
                  <a:pt x="3034665" y="1154430"/>
                  <a:pt x="3004185" y="1184910"/>
                  <a:pt x="2966085" y="1184910"/>
                </a:cubicBezTo>
                <a:lnTo>
                  <a:pt x="2831783" y="1184910"/>
                </a:lnTo>
                <a:cubicBezTo>
                  <a:pt x="2793683" y="1184910"/>
                  <a:pt x="2763203" y="1154430"/>
                  <a:pt x="2763203" y="1116330"/>
                </a:cubicBezTo>
                <a:lnTo>
                  <a:pt x="2763203" y="279082"/>
                </a:lnTo>
                <a:cubicBezTo>
                  <a:pt x="2763203" y="240982"/>
                  <a:pt x="2793683" y="210502"/>
                  <a:pt x="2831783" y="210502"/>
                </a:cubicBezTo>
                <a:lnTo>
                  <a:pt x="2966085" y="210502"/>
                </a:lnTo>
                <a:cubicBezTo>
                  <a:pt x="3004185" y="210502"/>
                  <a:pt x="3034665" y="240982"/>
                  <a:pt x="3034665" y="279082"/>
                </a:cubicBezTo>
                <a:lnTo>
                  <a:pt x="3034665" y="1116330"/>
                </a:lnTo>
                <a:close/>
                <a:moveTo>
                  <a:pt x="3613785" y="2384108"/>
                </a:moveTo>
                <a:cubicBezTo>
                  <a:pt x="3613785" y="2422208"/>
                  <a:pt x="3583305" y="2452688"/>
                  <a:pt x="3545205" y="2452688"/>
                </a:cubicBezTo>
                <a:lnTo>
                  <a:pt x="3410903" y="2452688"/>
                </a:lnTo>
                <a:cubicBezTo>
                  <a:pt x="3372803" y="2452688"/>
                  <a:pt x="3342323" y="2422208"/>
                  <a:pt x="3342323" y="2384108"/>
                </a:cubicBezTo>
                <a:lnTo>
                  <a:pt x="3342323" y="1547813"/>
                </a:lnTo>
                <a:cubicBezTo>
                  <a:pt x="3342323" y="1509713"/>
                  <a:pt x="3372803" y="1479232"/>
                  <a:pt x="3410903" y="1479232"/>
                </a:cubicBezTo>
                <a:lnTo>
                  <a:pt x="3545205" y="1479232"/>
                </a:lnTo>
                <a:cubicBezTo>
                  <a:pt x="3583305" y="1479232"/>
                  <a:pt x="3613785" y="1509713"/>
                  <a:pt x="3613785" y="1547813"/>
                </a:cubicBezTo>
                <a:lnTo>
                  <a:pt x="3613785" y="2384108"/>
                </a:lnTo>
                <a:close/>
                <a:moveTo>
                  <a:pt x="3613785" y="1116330"/>
                </a:moveTo>
                <a:cubicBezTo>
                  <a:pt x="3613785" y="1154430"/>
                  <a:pt x="3583305" y="1184910"/>
                  <a:pt x="3545205" y="1184910"/>
                </a:cubicBezTo>
                <a:lnTo>
                  <a:pt x="3410903" y="1184910"/>
                </a:lnTo>
                <a:cubicBezTo>
                  <a:pt x="3372803" y="1184910"/>
                  <a:pt x="3342323" y="1154430"/>
                  <a:pt x="3342323" y="1116330"/>
                </a:cubicBezTo>
                <a:lnTo>
                  <a:pt x="3342323" y="279082"/>
                </a:lnTo>
                <a:cubicBezTo>
                  <a:pt x="3342323" y="240982"/>
                  <a:pt x="3372803" y="210502"/>
                  <a:pt x="3410903" y="210502"/>
                </a:cubicBezTo>
                <a:lnTo>
                  <a:pt x="3545205" y="210502"/>
                </a:lnTo>
                <a:cubicBezTo>
                  <a:pt x="3583305" y="210502"/>
                  <a:pt x="3613785" y="240982"/>
                  <a:pt x="3613785" y="279082"/>
                </a:cubicBezTo>
                <a:lnTo>
                  <a:pt x="3613785" y="1116330"/>
                </a:lnTo>
                <a:close/>
                <a:moveTo>
                  <a:pt x="4193858" y="2384108"/>
                </a:moveTo>
                <a:cubicBezTo>
                  <a:pt x="4193858" y="2422208"/>
                  <a:pt x="4163378" y="2452688"/>
                  <a:pt x="4125278" y="2452688"/>
                </a:cubicBezTo>
                <a:lnTo>
                  <a:pt x="3990975" y="2452688"/>
                </a:lnTo>
                <a:cubicBezTo>
                  <a:pt x="3952875" y="2452688"/>
                  <a:pt x="3922395" y="2422208"/>
                  <a:pt x="3922395" y="2384108"/>
                </a:cubicBezTo>
                <a:lnTo>
                  <a:pt x="3922395" y="1547813"/>
                </a:lnTo>
                <a:cubicBezTo>
                  <a:pt x="3922395" y="1509713"/>
                  <a:pt x="3952875" y="1479232"/>
                  <a:pt x="3990975" y="1479232"/>
                </a:cubicBezTo>
                <a:lnTo>
                  <a:pt x="4125278" y="1479232"/>
                </a:lnTo>
                <a:cubicBezTo>
                  <a:pt x="4163378" y="1479232"/>
                  <a:pt x="4193858" y="1509713"/>
                  <a:pt x="4193858" y="1547813"/>
                </a:cubicBezTo>
                <a:lnTo>
                  <a:pt x="4193858" y="2384108"/>
                </a:lnTo>
                <a:close/>
                <a:moveTo>
                  <a:pt x="4193858" y="1116330"/>
                </a:moveTo>
                <a:cubicBezTo>
                  <a:pt x="4193858" y="1154430"/>
                  <a:pt x="4163378" y="1184910"/>
                  <a:pt x="4125278" y="1184910"/>
                </a:cubicBezTo>
                <a:lnTo>
                  <a:pt x="3990975" y="1184910"/>
                </a:lnTo>
                <a:cubicBezTo>
                  <a:pt x="3952875" y="1184910"/>
                  <a:pt x="3922395" y="1154430"/>
                  <a:pt x="3922395" y="1116330"/>
                </a:cubicBezTo>
                <a:lnTo>
                  <a:pt x="3922395" y="279082"/>
                </a:lnTo>
                <a:cubicBezTo>
                  <a:pt x="3922395" y="240982"/>
                  <a:pt x="3952875" y="210502"/>
                  <a:pt x="3990975" y="210502"/>
                </a:cubicBezTo>
                <a:lnTo>
                  <a:pt x="4125278" y="210502"/>
                </a:lnTo>
                <a:cubicBezTo>
                  <a:pt x="4163378" y="210502"/>
                  <a:pt x="4193858" y="240982"/>
                  <a:pt x="4193858" y="279082"/>
                </a:cubicBezTo>
                <a:lnTo>
                  <a:pt x="4193858" y="1116330"/>
                </a:lnTo>
                <a:close/>
                <a:moveTo>
                  <a:pt x="4773930" y="2384108"/>
                </a:moveTo>
                <a:cubicBezTo>
                  <a:pt x="4773930" y="2422208"/>
                  <a:pt x="4743450" y="2452688"/>
                  <a:pt x="4705350" y="2452688"/>
                </a:cubicBezTo>
                <a:lnTo>
                  <a:pt x="4571048" y="2452688"/>
                </a:lnTo>
                <a:cubicBezTo>
                  <a:pt x="4532948" y="2452688"/>
                  <a:pt x="4502468" y="2422208"/>
                  <a:pt x="4502468" y="2384108"/>
                </a:cubicBezTo>
                <a:lnTo>
                  <a:pt x="4502468" y="1547813"/>
                </a:lnTo>
                <a:cubicBezTo>
                  <a:pt x="4502468" y="1509713"/>
                  <a:pt x="4532948" y="1479232"/>
                  <a:pt x="4571048" y="1479232"/>
                </a:cubicBezTo>
                <a:lnTo>
                  <a:pt x="4705350" y="1479232"/>
                </a:lnTo>
                <a:cubicBezTo>
                  <a:pt x="4743450" y="1479232"/>
                  <a:pt x="4773930" y="1509713"/>
                  <a:pt x="4773930" y="1547813"/>
                </a:cubicBezTo>
                <a:lnTo>
                  <a:pt x="4773930" y="2384108"/>
                </a:lnTo>
                <a:close/>
                <a:moveTo>
                  <a:pt x="4773930" y="1116330"/>
                </a:moveTo>
                <a:cubicBezTo>
                  <a:pt x="4773930" y="1154430"/>
                  <a:pt x="4743450" y="1184910"/>
                  <a:pt x="4705350" y="1184910"/>
                </a:cubicBezTo>
                <a:lnTo>
                  <a:pt x="4571048" y="1184910"/>
                </a:lnTo>
                <a:cubicBezTo>
                  <a:pt x="4532948" y="1184910"/>
                  <a:pt x="4502468" y="1154430"/>
                  <a:pt x="4502468" y="1116330"/>
                </a:cubicBezTo>
                <a:lnTo>
                  <a:pt x="4502468" y="279082"/>
                </a:lnTo>
                <a:cubicBezTo>
                  <a:pt x="4502468" y="240982"/>
                  <a:pt x="4532948" y="210502"/>
                  <a:pt x="4571048" y="210502"/>
                </a:cubicBezTo>
                <a:lnTo>
                  <a:pt x="4705350" y="210502"/>
                </a:lnTo>
                <a:cubicBezTo>
                  <a:pt x="4743450" y="210502"/>
                  <a:pt x="4773930" y="240982"/>
                  <a:pt x="4773930" y="279082"/>
                </a:cubicBezTo>
                <a:lnTo>
                  <a:pt x="4773930" y="1116330"/>
                </a:lnTo>
                <a:close/>
                <a:moveTo>
                  <a:pt x="5258753" y="2384108"/>
                </a:moveTo>
                <a:cubicBezTo>
                  <a:pt x="5258753" y="2422208"/>
                  <a:pt x="5228273" y="2452688"/>
                  <a:pt x="5190173" y="2452688"/>
                </a:cubicBezTo>
                <a:lnTo>
                  <a:pt x="5151120" y="2452688"/>
                </a:lnTo>
                <a:cubicBezTo>
                  <a:pt x="5113020" y="2452688"/>
                  <a:pt x="5082540" y="2422208"/>
                  <a:pt x="5082540" y="2384108"/>
                </a:cubicBezTo>
                <a:lnTo>
                  <a:pt x="5082540" y="1547813"/>
                </a:lnTo>
                <a:cubicBezTo>
                  <a:pt x="5082540" y="1509713"/>
                  <a:pt x="5113020" y="1479232"/>
                  <a:pt x="5151120" y="1479232"/>
                </a:cubicBezTo>
                <a:lnTo>
                  <a:pt x="5285423" y="1479232"/>
                </a:lnTo>
                <a:cubicBezTo>
                  <a:pt x="5323523" y="1479232"/>
                  <a:pt x="5354003" y="1509713"/>
                  <a:pt x="5354003" y="1547813"/>
                </a:cubicBezTo>
                <a:lnTo>
                  <a:pt x="5258753" y="2384108"/>
                </a:lnTo>
                <a:close/>
                <a:moveTo>
                  <a:pt x="5354003" y="1116330"/>
                </a:moveTo>
                <a:cubicBezTo>
                  <a:pt x="5354003" y="1154430"/>
                  <a:pt x="5323523" y="1184910"/>
                  <a:pt x="5285423" y="1184910"/>
                </a:cubicBezTo>
                <a:lnTo>
                  <a:pt x="5151120" y="1184910"/>
                </a:lnTo>
                <a:cubicBezTo>
                  <a:pt x="5113020" y="1184910"/>
                  <a:pt x="5082540" y="1154430"/>
                  <a:pt x="5082540" y="1116330"/>
                </a:cubicBezTo>
                <a:lnTo>
                  <a:pt x="5082540" y="279082"/>
                </a:lnTo>
                <a:cubicBezTo>
                  <a:pt x="5082540" y="240982"/>
                  <a:pt x="5113020" y="210502"/>
                  <a:pt x="5151120" y="210502"/>
                </a:cubicBezTo>
                <a:lnTo>
                  <a:pt x="5285423" y="210502"/>
                </a:lnTo>
                <a:cubicBezTo>
                  <a:pt x="5323523" y="210502"/>
                  <a:pt x="5354003" y="240982"/>
                  <a:pt x="5354003" y="279082"/>
                </a:cubicBezTo>
                <a:lnTo>
                  <a:pt x="5354003" y="1116330"/>
                </a:lnTo>
                <a:close/>
              </a:path>
            </a:pathLst>
          </a:custGeom>
          <a:solidFill>
            <a:srgbClr val="00686e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30" name="CustomShape 11"/>
          <p:cNvSpPr/>
          <p:nvPr/>
        </p:nvSpPr>
        <p:spPr>
          <a:xfrm>
            <a:off x="7491960" y="2340000"/>
            <a:ext cx="2263320" cy="383040"/>
          </a:xfrm>
          <a:custGeom>
            <a:avLst/>
            <a:gdLst/>
            <a:ahLst/>
            <a:rect l="l" t="t" r="r" b="b"/>
            <a:pathLst>
              <a:path w="5077777" h="860107">
                <a:moveTo>
                  <a:pt x="0" y="0"/>
                </a:moveTo>
                <a:lnTo>
                  <a:pt x="5077778" y="0"/>
                </a:lnTo>
                <a:lnTo>
                  <a:pt x="5077778" y="860107"/>
                </a:lnTo>
                <a:lnTo>
                  <a:pt x="0" y="860107"/>
                </a:lnTo>
                <a:close/>
              </a:path>
            </a:pathLst>
          </a:custGeom>
          <a:solidFill>
            <a:srgbClr val="016e73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31" name="CustomShape 12"/>
          <p:cNvSpPr/>
          <p:nvPr/>
        </p:nvSpPr>
        <p:spPr>
          <a:xfrm>
            <a:off x="8534160" y="2877480"/>
            <a:ext cx="167040" cy="167040"/>
          </a:xfrm>
          <a:custGeom>
            <a:avLst/>
            <a:gdLst/>
            <a:ahLst/>
            <a:rect l="l" t="t" r="r" b="b"/>
            <a:pathLst>
              <a:path w="375284" h="375284">
                <a:moveTo>
                  <a:pt x="375285" y="187642"/>
                </a:moveTo>
                <a:cubicBezTo>
                  <a:pt x="375285" y="291274"/>
                  <a:pt x="291275" y="375285"/>
                  <a:pt x="187642" y="375285"/>
                </a:cubicBezTo>
                <a:cubicBezTo>
                  <a:pt x="84010" y="375285"/>
                  <a:pt x="0" y="291275"/>
                  <a:pt x="0" y="187642"/>
                </a:cubicBezTo>
                <a:cubicBezTo>
                  <a:pt x="0" y="84010"/>
                  <a:pt x="84010" y="0"/>
                  <a:pt x="187642" y="0"/>
                </a:cubicBezTo>
                <a:cubicBezTo>
                  <a:pt x="291274" y="0"/>
                  <a:pt x="375285" y="84010"/>
                  <a:pt x="375285" y="187642"/>
                </a:cubicBezTo>
                <a:close/>
              </a:path>
            </a:pathLst>
          </a:custGeom>
          <a:solidFill>
            <a:srgbClr val="494949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32" name="CustomShape 13"/>
          <p:cNvSpPr/>
          <p:nvPr/>
        </p:nvSpPr>
        <p:spPr>
          <a:xfrm>
            <a:off x="8415720" y="1412280"/>
            <a:ext cx="1187640" cy="1593720"/>
          </a:xfrm>
          <a:custGeom>
            <a:avLst/>
            <a:gdLst/>
            <a:ahLst/>
            <a:rect l="l" t="t" r="r" b="b"/>
            <a:pathLst>
              <a:path w="2665209" h="3575717">
                <a:moveTo>
                  <a:pt x="2658427" y="839868"/>
                </a:moveTo>
                <a:cubicBezTo>
                  <a:pt x="2655570" y="804625"/>
                  <a:pt x="2629852" y="784623"/>
                  <a:pt x="2605088" y="765573"/>
                </a:cubicBezTo>
                <a:cubicBezTo>
                  <a:pt x="2372677" y="581740"/>
                  <a:pt x="1734503" y="73105"/>
                  <a:pt x="1640205" y="12145"/>
                </a:cubicBezTo>
                <a:cubicBezTo>
                  <a:pt x="1564957" y="-21192"/>
                  <a:pt x="1519238" y="18813"/>
                  <a:pt x="1479232" y="75010"/>
                </a:cubicBezTo>
                <a:cubicBezTo>
                  <a:pt x="1475423" y="79773"/>
                  <a:pt x="113347" y="1802845"/>
                  <a:pt x="1905" y="1944768"/>
                </a:cubicBezTo>
                <a:cubicBezTo>
                  <a:pt x="953" y="1946673"/>
                  <a:pt x="0" y="1947625"/>
                  <a:pt x="0" y="1949530"/>
                </a:cubicBezTo>
                <a:cubicBezTo>
                  <a:pt x="0" y="1950483"/>
                  <a:pt x="1905" y="1952388"/>
                  <a:pt x="2857" y="1952388"/>
                </a:cubicBezTo>
                <a:cubicBezTo>
                  <a:pt x="66675" y="1952388"/>
                  <a:pt x="262890" y="1962865"/>
                  <a:pt x="295275" y="1944768"/>
                </a:cubicBezTo>
                <a:lnTo>
                  <a:pt x="295275" y="1944768"/>
                </a:lnTo>
                <a:lnTo>
                  <a:pt x="295275" y="1944768"/>
                </a:lnTo>
                <a:cubicBezTo>
                  <a:pt x="343853" y="1883808"/>
                  <a:pt x="759143" y="1358028"/>
                  <a:pt x="918210" y="1157050"/>
                </a:cubicBezTo>
                <a:cubicBezTo>
                  <a:pt x="937260" y="1134190"/>
                  <a:pt x="957263" y="1112283"/>
                  <a:pt x="976313" y="1088470"/>
                </a:cubicBezTo>
                <a:cubicBezTo>
                  <a:pt x="1168718" y="843678"/>
                  <a:pt x="1553528" y="354093"/>
                  <a:pt x="1553528" y="354093"/>
                </a:cubicBezTo>
                <a:cubicBezTo>
                  <a:pt x="1573530" y="329328"/>
                  <a:pt x="1593532" y="304563"/>
                  <a:pt x="1613535" y="279798"/>
                </a:cubicBezTo>
                <a:cubicBezTo>
                  <a:pt x="1616393" y="280750"/>
                  <a:pt x="2116455" y="680800"/>
                  <a:pt x="2365058" y="877015"/>
                </a:cubicBezTo>
                <a:cubicBezTo>
                  <a:pt x="2389823" y="896065"/>
                  <a:pt x="2377440" y="906543"/>
                  <a:pt x="2365058" y="920830"/>
                </a:cubicBezTo>
                <a:cubicBezTo>
                  <a:pt x="2250758" y="1062753"/>
                  <a:pt x="2136458" y="1204675"/>
                  <a:pt x="2022157" y="1346598"/>
                </a:cubicBezTo>
                <a:cubicBezTo>
                  <a:pt x="1850707" y="1559005"/>
                  <a:pt x="355282" y="3402093"/>
                  <a:pt x="306705" y="3462100"/>
                </a:cubicBezTo>
                <a:cubicBezTo>
                  <a:pt x="293370" y="3478293"/>
                  <a:pt x="304800" y="3494485"/>
                  <a:pt x="316230" y="3508773"/>
                </a:cubicBezTo>
                <a:cubicBezTo>
                  <a:pt x="380047" y="3589735"/>
                  <a:pt x="477203" y="3598308"/>
                  <a:pt x="558165" y="3528775"/>
                </a:cubicBezTo>
                <a:cubicBezTo>
                  <a:pt x="561022" y="3522108"/>
                  <a:pt x="2353627" y="1301830"/>
                  <a:pt x="2626995" y="966550"/>
                </a:cubicBezTo>
                <a:cubicBezTo>
                  <a:pt x="2658427" y="928450"/>
                  <a:pt x="2675573" y="889398"/>
                  <a:pt x="2658427" y="839868"/>
                </a:cubicBezTo>
                <a:close/>
                <a:moveTo>
                  <a:pt x="1734503" y="200740"/>
                </a:moveTo>
                <a:cubicBezTo>
                  <a:pt x="1734503" y="200740"/>
                  <a:pt x="1735455" y="201693"/>
                  <a:pt x="1735455" y="201693"/>
                </a:cubicBezTo>
                <a:cubicBezTo>
                  <a:pt x="1735455" y="201693"/>
                  <a:pt x="1735455" y="201693"/>
                  <a:pt x="1735455" y="201693"/>
                </a:cubicBezTo>
                <a:cubicBezTo>
                  <a:pt x="1735455" y="201693"/>
                  <a:pt x="1735455" y="201693"/>
                  <a:pt x="1735455" y="201693"/>
                </a:cubicBezTo>
                <a:cubicBezTo>
                  <a:pt x="1735455" y="201693"/>
                  <a:pt x="1735455" y="201693"/>
                  <a:pt x="1735455" y="201693"/>
                </a:cubicBezTo>
                <a:cubicBezTo>
                  <a:pt x="1735455" y="201693"/>
                  <a:pt x="1735455" y="201693"/>
                  <a:pt x="1734503" y="200740"/>
                </a:cubicBezTo>
                <a:cubicBezTo>
                  <a:pt x="1734503" y="200740"/>
                  <a:pt x="1734503" y="200740"/>
                  <a:pt x="1734503" y="200740"/>
                </a:cubicBezTo>
                <a:close/>
                <a:moveTo>
                  <a:pt x="1370648" y="2464833"/>
                </a:moveTo>
                <a:cubicBezTo>
                  <a:pt x="1370648" y="2465785"/>
                  <a:pt x="1369695" y="2465785"/>
                  <a:pt x="1369695" y="2466738"/>
                </a:cubicBezTo>
                <a:cubicBezTo>
                  <a:pt x="1370648" y="2465785"/>
                  <a:pt x="1370648" y="2465785"/>
                  <a:pt x="1370648" y="2464833"/>
                </a:cubicBezTo>
                <a:close/>
                <a:moveTo>
                  <a:pt x="250507" y="1935243"/>
                </a:moveTo>
                <a:cubicBezTo>
                  <a:pt x="250507" y="1935243"/>
                  <a:pt x="250507" y="1935243"/>
                  <a:pt x="250507" y="1935243"/>
                </a:cubicBezTo>
                <a:cubicBezTo>
                  <a:pt x="250507" y="1935243"/>
                  <a:pt x="250507" y="1935243"/>
                  <a:pt x="250507" y="1935243"/>
                </a:cubicBezTo>
                <a:cubicBezTo>
                  <a:pt x="250507" y="1935243"/>
                  <a:pt x="250507" y="1935243"/>
                  <a:pt x="250507" y="1935243"/>
                </a:cubicBezTo>
                <a:close/>
              </a:path>
            </a:pathLst>
          </a:custGeom>
          <a:solidFill>
            <a:srgbClr val="1a1a1a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33" name="CustomShape 14"/>
          <p:cNvSpPr/>
          <p:nvPr/>
        </p:nvSpPr>
        <p:spPr>
          <a:xfrm>
            <a:off x="9681480" y="4331880"/>
            <a:ext cx="2186280" cy="1777320"/>
          </a:xfrm>
          <a:custGeom>
            <a:avLst/>
            <a:gdLst/>
            <a:ahLst/>
            <a:rect l="l" t="t" r="r" b="b"/>
            <a:pathLst>
              <a:path w="3831088" h="3114252">
                <a:moveTo>
                  <a:pt x="3817888" y="722004"/>
                </a:moveTo>
                <a:cubicBezTo>
                  <a:pt x="3782528" y="565714"/>
                  <a:pt x="3521574" y="325976"/>
                  <a:pt x="3452269" y="280008"/>
                </a:cubicBezTo>
                <a:cubicBezTo>
                  <a:pt x="3124839" y="63607"/>
                  <a:pt x="2569693" y="-14184"/>
                  <a:pt x="2264893" y="2082"/>
                </a:cubicBezTo>
                <a:cubicBezTo>
                  <a:pt x="2037176" y="14104"/>
                  <a:pt x="1734498" y="94724"/>
                  <a:pt x="1600132" y="195852"/>
                </a:cubicBezTo>
                <a:cubicBezTo>
                  <a:pt x="1465765" y="296981"/>
                  <a:pt x="1179352" y="499238"/>
                  <a:pt x="1027306" y="642091"/>
                </a:cubicBezTo>
                <a:cubicBezTo>
                  <a:pt x="875259" y="784944"/>
                  <a:pt x="615719" y="1020439"/>
                  <a:pt x="513884" y="1130054"/>
                </a:cubicBezTo>
                <a:cubicBezTo>
                  <a:pt x="419827" y="1231182"/>
                  <a:pt x="105127" y="1612359"/>
                  <a:pt x="66231" y="1725510"/>
                </a:cubicBezTo>
                <a:cubicBezTo>
                  <a:pt x="20263" y="1859169"/>
                  <a:pt x="-32776" y="2005558"/>
                  <a:pt x="25921" y="2132146"/>
                </a:cubicBezTo>
                <a:cubicBezTo>
                  <a:pt x="168774" y="2511201"/>
                  <a:pt x="751501" y="2843581"/>
                  <a:pt x="907790" y="2922787"/>
                </a:cubicBezTo>
                <a:cubicBezTo>
                  <a:pt x="1086002" y="3012600"/>
                  <a:pt x="1487688" y="3140602"/>
                  <a:pt x="1745106" y="3109486"/>
                </a:cubicBezTo>
                <a:cubicBezTo>
                  <a:pt x="1995453" y="3079076"/>
                  <a:pt x="2046370" y="3016843"/>
                  <a:pt x="2197710" y="2873283"/>
                </a:cubicBezTo>
                <a:cubicBezTo>
                  <a:pt x="2349049" y="2729723"/>
                  <a:pt x="2399967" y="2662540"/>
                  <a:pt x="2551306" y="2477255"/>
                </a:cubicBezTo>
                <a:cubicBezTo>
                  <a:pt x="2702645" y="2291971"/>
                  <a:pt x="2904902" y="2089714"/>
                  <a:pt x="3064728" y="1989293"/>
                </a:cubicBezTo>
                <a:cubicBezTo>
                  <a:pt x="3224553" y="1888164"/>
                  <a:pt x="3471363" y="1666106"/>
                  <a:pt x="3629068" y="1458898"/>
                </a:cubicBezTo>
                <a:cubicBezTo>
                  <a:pt x="3755654" y="1293415"/>
                  <a:pt x="3817888" y="1005588"/>
                  <a:pt x="3817888" y="1005588"/>
                </a:cubicBezTo>
                <a:cubicBezTo>
                  <a:pt x="3817888" y="1005588"/>
                  <a:pt x="3847589" y="852127"/>
                  <a:pt x="3817888" y="722004"/>
                </a:cubicBezTo>
                <a:close/>
              </a:path>
            </a:pathLst>
          </a:custGeom>
          <a:solidFill>
            <a:srgbClr val="2c2f45"/>
          </a:solidFill>
          <a:ln w="72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34" name="CustomShape 15"/>
          <p:cNvSpPr/>
          <p:nvPr/>
        </p:nvSpPr>
        <p:spPr>
          <a:xfrm>
            <a:off x="9681480" y="4751640"/>
            <a:ext cx="1073880" cy="1074240"/>
          </a:xfrm>
          <a:custGeom>
            <a:avLst/>
            <a:gdLst/>
            <a:ahLst/>
            <a:rect l="l" t="t" r="r" b="b"/>
            <a:pathLst>
              <a:path w="1882301" h="1882825">
                <a:moveTo>
                  <a:pt x="1040743" y="1158660"/>
                </a:moveTo>
                <a:cubicBezTo>
                  <a:pt x="1044986" y="1153710"/>
                  <a:pt x="1503246" y="603514"/>
                  <a:pt x="1544970" y="517237"/>
                </a:cubicBezTo>
                <a:cubicBezTo>
                  <a:pt x="1584573" y="435202"/>
                  <a:pt x="1839162" y="70998"/>
                  <a:pt x="1882302" y="8765"/>
                </a:cubicBezTo>
                <a:cubicBezTo>
                  <a:pt x="1718233" y="-28716"/>
                  <a:pt x="1580330" y="61098"/>
                  <a:pt x="1492638" y="143839"/>
                </a:cubicBezTo>
                <a:lnTo>
                  <a:pt x="1486981" y="149497"/>
                </a:lnTo>
                <a:lnTo>
                  <a:pt x="1482030" y="143132"/>
                </a:lnTo>
                <a:cubicBezTo>
                  <a:pt x="1443135" y="87971"/>
                  <a:pt x="1063373" y="29981"/>
                  <a:pt x="915569" y="12301"/>
                </a:cubicBezTo>
                <a:cubicBezTo>
                  <a:pt x="769888" y="147375"/>
                  <a:pt x="593796" y="310029"/>
                  <a:pt x="513884" y="395600"/>
                </a:cubicBezTo>
                <a:cubicBezTo>
                  <a:pt x="419827" y="496728"/>
                  <a:pt x="105127" y="877905"/>
                  <a:pt x="66231" y="991056"/>
                </a:cubicBezTo>
                <a:cubicBezTo>
                  <a:pt x="20263" y="1124715"/>
                  <a:pt x="-32776" y="1271104"/>
                  <a:pt x="25921" y="1397692"/>
                </a:cubicBezTo>
                <a:cubicBezTo>
                  <a:pt x="84618" y="1524279"/>
                  <a:pt x="257173" y="1655817"/>
                  <a:pt x="375274" y="1727950"/>
                </a:cubicBezTo>
                <a:cubicBezTo>
                  <a:pt x="455894" y="1777454"/>
                  <a:pt x="563388" y="1831908"/>
                  <a:pt x="673710" y="1882826"/>
                </a:cubicBezTo>
                <a:cubicBezTo>
                  <a:pt x="702704" y="1725122"/>
                  <a:pt x="896475" y="1331216"/>
                  <a:pt x="937492" y="1276762"/>
                </a:cubicBezTo>
                <a:cubicBezTo>
                  <a:pt x="979923" y="1220186"/>
                  <a:pt x="1040035" y="1159368"/>
                  <a:pt x="1040743" y="1158660"/>
                </a:cubicBezTo>
                <a:close/>
              </a:path>
            </a:pathLst>
          </a:custGeom>
          <a:solidFill>
            <a:srgbClr val="f2f2f2"/>
          </a:solidFill>
          <a:ln w="72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35" name="CustomShape 16"/>
          <p:cNvSpPr/>
          <p:nvPr/>
        </p:nvSpPr>
        <p:spPr>
          <a:xfrm>
            <a:off x="10069920" y="4758480"/>
            <a:ext cx="1211760" cy="1218240"/>
          </a:xfrm>
          <a:custGeom>
            <a:avLst/>
            <a:gdLst/>
            <a:ahLst/>
            <a:rect l="l" t="t" r="r" b="b"/>
            <a:pathLst>
              <a:path w="2123698" h="2134891">
                <a:moveTo>
                  <a:pt x="1260924" y="313286"/>
                </a:moveTo>
                <a:lnTo>
                  <a:pt x="1253852" y="310458"/>
                </a:lnTo>
                <a:lnTo>
                  <a:pt x="1256681" y="303386"/>
                </a:lnTo>
                <a:cubicBezTo>
                  <a:pt x="1258095" y="300557"/>
                  <a:pt x="1259510" y="297021"/>
                  <a:pt x="1261631" y="292071"/>
                </a:cubicBezTo>
                <a:cubicBezTo>
                  <a:pt x="1278604" y="253175"/>
                  <a:pt x="1324571" y="148510"/>
                  <a:pt x="1292041" y="71426"/>
                </a:cubicBezTo>
                <a:cubicBezTo>
                  <a:pt x="1278604" y="39603"/>
                  <a:pt x="1253145" y="15558"/>
                  <a:pt x="1216371" y="0"/>
                </a:cubicBezTo>
                <a:cubicBezTo>
                  <a:pt x="1183840" y="46675"/>
                  <a:pt x="916521" y="428559"/>
                  <a:pt x="877626" y="510593"/>
                </a:cubicBezTo>
                <a:cubicBezTo>
                  <a:pt x="835194" y="598992"/>
                  <a:pt x="389663" y="1132922"/>
                  <a:pt x="371276" y="1155553"/>
                </a:cubicBezTo>
                <a:cubicBezTo>
                  <a:pt x="370568" y="1156967"/>
                  <a:pt x="310457" y="1216371"/>
                  <a:pt x="268733" y="1272239"/>
                </a:cubicBezTo>
                <a:cubicBezTo>
                  <a:pt x="228423" y="1325986"/>
                  <a:pt x="35360" y="1718478"/>
                  <a:pt x="7072" y="1874060"/>
                </a:cubicBezTo>
                <a:lnTo>
                  <a:pt x="0" y="1872646"/>
                </a:lnTo>
                <a:cubicBezTo>
                  <a:pt x="169018" y="1950437"/>
                  <a:pt x="342988" y="2020449"/>
                  <a:pt x="438459" y="2050151"/>
                </a:cubicBezTo>
                <a:cubicBezTo>
                  <a:pt x="606771" y="2103191"/>
                  <a:pt x="894599" y="2166838"/>
                  <a:pt x="1079883" y="2116627"/>
                </a:cubicBezTo>
                <a:cubicBezTo>
                  <a:pt x="1168989" y="2092583"/>
                  <a:pt x="1310427" y="1991454"/>
                  <a:pt x="1440551" y="1869110"/>
                </a:cubicBezTo>
                <a:cubicBezTo>
                  <a:pt x="1695140" y="1628664"/>
                  <a:pt x="1879010" y="1207885"/>
                  <a:pt x="2023985" y="988655"/>
                </a:cubicBezTo>
                <a:cubicBezTo>
                  <a:pt x="2050859" y="947638"/>
                  <a:pt x="2084803" y="903792"/>
                  <a:pt x="2123699" y="858532"/>
                </a:cubicBezTo>
                <a:cubicBezTo>
                  <a:pt x="2034593" y="741138"/>
                  <a:pt x="1751716" y="490792"/>
                  <a:pt x="1260924" y="313286"/>
                </a:cubicBezTo>
                <a:close/>
              </a:path>
            </a:pathLst>
          </a:custGeom>
          <a:solidFill>
            <a:srgbClr val="f2f2f2"/>
          </a:solidFill>
          <a:ln w="72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36" name="CustomShape 17"/>
          <p:cNvSpPr/>
          <p:nvPr/>
        </p:nvSpPr>
        <p:spPr>
          <a:xfrm>
            <a:off x="10205280" y="4879080"/>
            <a:ext cx="465120" cy="603720"/>
          </a:xfrm>
          <a:custGeom>
            <a:avLst/>
            <a:gdLst/>
            <a:ahLst/>
            <a:rect l="l" t="t" r="r" b="b"/>
            <a:pathLst>
              <a:path w="815663" h="1058343">
                <a:moveTo>
                  <a:pt x="123323" y="935292"/>
                </a:moveTo>
                <a:cubicBezTo>
                  <a:pt x="127566" y="930342"/>
                  <a:pt x="585826" y="380146"/>
                  <a:pt x="627551" y="293869"/>
                </a:cubicBezTo>
                <a:cubicBezTo>
                  <a:pt x="648766" y="249316"/>
                  <a:pt x="735044" y="119899"/>
                  <a:pt x="815664" y="1798"/>
                </a:cubicBezTo>
                <a:cubicBezTo>
                  <a:pt x="696149" y="-19418"/>
                  <a:pt x="464189" y="148894"/>
                  <a:pt x="263346" y="411970"/>
                </a:cubicBezTo>
                <a:cubicBezTo>
                  <a:pt x="58968" y="679289"/>
                  <a:pt x="-42160" y="952972"/>
                  <a:pt x="16536" y="1058344"/>
                </a:cubicBezTo>
                <a:cubicBezTo>
                  <a:pt x="17951" y="1056222"/>
                  <a:pt x="19365" y="1054808"/>
                  <a:pt x="20072" y="1053393"/>
                </a:cubicBezTo>
                <a:cubicBezTo>
                  <a:pt x="62504" y="996111"/>
                  <a:pt x="122615" y="935999"/>
                  <a:pt x="123323" y="935292"/>
                </a:cubicBezTo>
                <a:close/>
              </a:path>
            </a:pathLst>
          </a:custGeom>
          <a:solidFill>
            <a:srgbClr val="bfbfbf"/>
          </a:solidFill>
          <a:ln w="72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37" name="CustomShape 18"/>
          <p:cNvSpPr/>
          <p:nvPr/>
        </p:nvSpPr>
        <p:spPr>
          <a:xfrm>
            <a:off x="10219680" y="4882320"/>
            <a:ext cx="495360" cy="626040"/>
          </a:xfrm>
          <a:custGeom>
            <a:avLst/>
            <a:gdLst/>
            <a:ahLst/>
            <a:rect l="l" t="t" r="r" b="b"/>
            <a:pathLst>
              <a:path w="868199" h="1097283">
                <a:moveTo>
                  <a:pt x="14144" y="1079176"/>
                </a:moveTo>
                <a:cubicBezTo>
                  <a:pt x="115272" y="1156260"/>
                  <a:pt x="379762" y="980169"/>
                  <a:pt x="604650" y="685270"/>
                </a:cubicBezTo>
                <a:cubicBezTo>
                  <a:pt x="829536" y="390370"/>
                  <a:pt x="929958" y="89106"/>
                  <a:pt x="828829" y="12022"/>
                </a:cubicBezTo>
                <a:cubicBezTo>
                  <a:pt x="821757" y="6365"/>
                  <a:pt x="813979" y="2829"/>
                  <a:pt x="805493" y="0"/>
                </a:cubicBezTo>
                <a:cubicBezTo>
                  <a:pt x="724165" y="118808"/>
                  <a:pt x="636473" y="250346"/>
                  <a:pt x="615258" y="294899"/>
                </a:cubicBezTo>
                <a:cubicBezTo>
                  <a:pt x="572826" y="383298"/>
                  <a:pt x="127295" y="917229"/>
                  <a:pt x="108908" y="939859"/>
                </a:cubicBezTo>
                <a:cubicBezTo>
                  <a:pt x="108200" y="941273"/>
                  <a:pt x="48089" y="1000677"/>
                  <a:pt x="6365" y="1056546"/>
                </a:cubicBezTo>
                <a:cubicBezTo>
                  <a:pt x="4243" y="1058667"/>
                  <a:pt x="2121" y="1062203"/>
                  <a:pt x="0" y="1065739"/>
                </a:cubicBezTo>
                <a:cubicBezTo>
                  <a:pt x="4243" y="1070690"/>
                  <a:pt x="8486" y="1075640"/>
                  <a:pt x="14144" y="1079176"/>
                </a:cubicBezTo>
                <a:close/>
              </a:path>
            </a:pathLst>
          </a:custGeom>
          <a:solidFill>
            <a:srgbClr val="bfbfbf"/>
          </a:solidFill>
          <a:ln w="72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38" name="CustomShape 19"/>
          <p:cNvSpPr/>
          <p:nvPr/>
        </p:nvSpPr>
        <p:spPr>
          <a:xfrm>
            <a:off x="10211760" y="4331880"/>
            <a:ext cx="1667880" cy="910440"/>
          </a:xfrm>
          <a:custGeom>
            <a:avLst/>
            <a:gdLst/>
            <a:ahLst/>
            <a:rect l="l" t="t" r="r" b="b"/>
            <a:pathLst>
              <a:path w="2922955" h="1595386">
                <a:moveTo>
                  <a:pt x="2888882" y="722004"/>
                </a:moveTo>
                <a:cubicBezTo>
                  <a:pt x="2853522" y="565714"/>
                  <a:pt x="2592568" y="325976"/>
                  <a:pt x="2523264" y="280008"/>
                </a:cubicBezTo>
                <a:cubicBezTo>
                  <a:pt x="2195833" y="63607"/>
                  <a:pt x="1640687" y="-14184"/>
                  <a:pt x="1335887" y="2082"/>
                </a:cubicBezTo>
                <a:cubicBezTo>
                  <a:pt x="1108170" y="14104"/>
                  <a:pt x="805493" y="94724"/>
                  <a:pt x="671126" y="195852"/>
                </a:cubicBezTo>
                <a:cubicBezTo>
                  <a:pt x="536759" y="296981"/>
                  <a:pt x="250346" y="499238"/>
                  <a:pt x="98300" y="642091"/>
                </a:cubicBezTo>
                <a:cubicBezTo>
                  <a:pt x="68597" y="669671"/>
                  <a:pt x="35360" y="701495"/>
                  <a:pt x="0" y="734026"/>
                </a:cubicBezTo>
                <a:cubicBezTo>
                  <a:pt x="85570" y="744634"/>
                  <a:pt x="492206" y="799795"/>
                  <a:pt x="559389" y="863442"/>
                </a:cubicBezTo>
                <a:cubicBezTo>
                  <a:pt x="652031" y="777872"/>
                  <a:pt x="796299" y="688058"/>
                  <a:pt x="967440" y="732612"/>
                </a:cubicBezTo>
                <a:lnTo>
                  <a:pt x="968147" y="732612"/>
                </a:lnTo>
                <a:cubicBezTo>
                  <a:pt x="1011992" y="749584"/>
                  <a:pt x="1041695" y="777165"/>
                  <a:pt x="1057253" y="813939"/>
                </a:cubicBezTo>
                <a:cubicBezTo>
                  <a:pt x="1091906" y="896680"/>
                  <a:pt x="1044523" y="1004881"/>
                  <a:pt x="1026136" y="1045898"/>
                </a:cubicBezTo>
                <a:cubicBezTo>
                  <a:pt x="1025429" y="1047312"/>
                  <a:pt x="1024722" y="1048727"/>
                  <a:pt x="1024722" y="1050141"/>
                </a:cubicBezTo>
                <a:cubicBezTo>
                  <a:pt x="1510563" y="1226939"/>
                  <a:pt x="1792733" y="1476578"/>
                  <a:pt x="1884668" y="1595386"/>
                </a:cubicBezTo>
                <a:cubicBezTo>
                  <a:pt x="2068538" y="1384643"/>
                  <a:pt x="2355658" y="1155513"/>
                  <a:pt x="2581960" y="1103888"/>
                </a:cubicBezTo>
                <a:cubicBezTo>
                  <a:pt x="3009105" y="1004881"/>
                  <a:pt x="2930606" y="906581"/>
                  <a:pt x="2888882" y="722004"/>
                </a:cubicBezTo>
                <a:close/>
              </a:path>
            </a:pathLst>
          </a:custGeom>
          <a:solidFill>
            <a:srgbClr val="f2f2f2"/>
          </a:solidFill>
          <a:ln w="72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39" name="CustomShape 20"/>
          <p:cNvSpPr/>
          <p:nvPr/>
        </p:nvSpPr>
        <p:spPr>
          <a:xfrm>
            <a:off x="10066320" y="5825880"/>
            <a:ext cx="3600" cy="1080"/>
          </a:xfrm>
          <a:custGeom>
            <a:avLst/>
            <a:gdLst/>
            <a:ahLst/>
            <a:rect l="l" t="t" r="r" b="b"/>
            <a:pathLst>
              <a:path w="7071" h="2828">
                <a:moveTo>
                  <a:pt x="0" y="1414"/>
                </a:moveTo>
                <a:lnTo>
                  <a:pt x="7072" y="2829"/>
                </a:lnTo>
                <a:cubicBezTo>
                  <a:pt x="4950" y="2121"/>
                  <a:pt x="2829" y="707"/>
                  <a:pt x="707" y="0"/>
                </a:cubicBezTo>
                <a:cubicBezTo>
                  <a:pt x="0" y="707"/>
                  <a:pt x="0" y="1414"/>
                  <a:pt x="0" y="1414"/>
                </a:cubicBezTo>
                <a:close/>
              </a:path>
            </a:pathLst>
          </a:custGeom>
          <a:solidFill>
            <a:srgbClr val="ed1c24"/>
          </a:solidFill>
          <a:ln w="72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40" name="CustomShape 21"/>
          <p:cNvSpPr/>
          <p:nvPr/>
        </p:nvSpPr>
        <p:spPr>
          <a:xfrm>
            <a:off x="10192320" y="4979880"/>
            <a:ext cx="466200" cy="507240"/>
          </a:xfrm>
          <a:custGeom>
            <a:avLst/>
            <a:gdLst/>
            <a:ahLst/>
            <a:rect l="l" t="t" r="r" b="b"/>
            <a:pathLst>
              <a:path w="817443" h="889403">
                <a:moveTo>
                  <a:pt x="676189" y="114374"/>
                </a:moveTo>
                <a:cubicBezTo>
                  <a:pt x="754202" y="177542"/>
                  <a:pt x="697694" y="376641"/>
                  <a:pt x="549977" y="559076"/>
                </a:cubicBezTo>
                <a:cubicBezTo>
                  <a:pt x="402259" y="741511"/>
                  <a:pt x="219268" y="838196"/>
                  <a:pt x="141255" y="775029"/>
                </a:cubicBezTo>
                <a:cubicBezTo>
                  <a:pt x="63242" y="711862"/>
                  <a:pt x="119749" y="512762"/>
                  <a:pt x="267467" y="330328"/>
                </a:cubicBezTo>
                <a:cubicBezTo>
                  <a:pt x="415185" y="147893"/>
                  <a:pt x="598176" y="51207"/>
                  <a:pt x="676189" y="114374"/>
                </a:cubicBezTo>
                <a:close/>
              </a:path>
            </a:pathLst>
          </a:custGeom>
          <a:solidFill>
            <a:srgbClr val="e62601"/>
          </a:solidFill>
          <a:ln w="72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41" name="CustomShape 22"/>
          <p:cNvSpPr/>
          <p:nvPr/>
        </p:nvSpPr>
        <p:spPr>
          <a:xfrm rot="691200">
            <a:off x="6094800" y="4255920"/>
            <a:ext cx="4029120" cy="2020320"/>
          </a:xfrm>
          <a:custGeom>
            <a:avLst/>
            <a:gdLst/>
            <a:ahLst/>
            <a:rect l="l" t="t" r="r" b="b"/>
            <a:pathLst>
              <a:path w="5559286" h="2441260">
                <a:moveTo>
                  <a:pt x="1582707" y="0"/>
                </a:moveTo>
                <a:lnTo>
                  <a:pt x="1598491" y="20034"/>
                </a:lnTo>
                <a:cubicBezTo>
                  <a:pt x="669726" y="239892"/>
                  <a:pt x="-5380" y="1209312"/>
                  <a:pt x="39627" y="1639031"/>
                </a:cubicBezTo>
                <a:cubicBezTo>
                  <a:pt x="48415" y="1671088"/>
                  <a:pt x="59810" y="1704136"/>
                  <a:pt x="73822" y="1738275"/>
                </a:cubicBezTo>
                <a:cubicBezTo>
                  <a:pt x="209757" y="2068014"/>
                  <a:pt x="1013770" y="2116310"/>
                  <a:pt x="1576192" y="1925627"/>
                </a:cubicBezTo>
                <a:cubicBezTo>
                  <a:pt x="1576329" y="1926310"/>
                  <a:pt x="1576465" y="1926994"/>
                  <a:pt x="1576602" y="1927677"/>
                </a:cubicBezTo>
                <a:lnTo>
                  <a:pt x="1614819" y="1914003"/>
                </a:lnTo>
                <a:cubicBezTo>
                  <a:pt x="1746502" y="1867177"/>
                  <a:pt x="1980525" y="1786779"/>
                  <a:pt x="2211439" y="1732034"/>
                </a:cubicBezTo>
                <a:cubicBezTo>
                  <a:pt x="2537490" y="1655339"/>
                  <a:pt x="2739242" y="1656549"/>
                  <a:pt x="2828876" y="1735666"/>
                </a:cubicBezTo>
                <a:cubicBezTo>
                  <a:pt x="2926941" y="1822856"/>
                  <a:pt x="2964418" y="1981494"/>
                  <a:pt x="2997523" y="2121967"/>
                </a:cubicBezTo>
                <a:cubicBezTo>
                  <a:pt x="3028754" y="2254366"/>
                  <a:pt x="3055613" y="2368601"/>
                  <a:pt x="3123072" y="2385958"/>
                </a:cubicBezTo>
                <a:cubicBezTo>
                  <a:pt x="3257052" y="2420270"/>
                  <a:pt x="3475045" y="2112279"/>
                  <a:pt x="3619332" y="1908836"/>
                </a:cubicBezTo>
                <a:cubicBezTo>
                  <a:pt x="3664618" y="1844654"/>
                  <a:pt x="3703656" y="1789757"/>
                  <a:pt x="3736136" y="1749390"/>
                </a:cubicBezTo>
                <a:cubicBezTo>
                  <a:pt x="3760809" y="1719116"/>
                  <a:pt x="3788917" y="1680769"/>
                  <a:pt x="3821709" y="1636367"/>
                </a:cubicBezTo>
                <a:cubicBezTo>
                  <a:pt x="3975366" y="1427271"/>
                  <a:pt x="4207100" y="1112419"/>
                  <a:pt x="4452263" y="1112419"/>
                </a:cubicBezTo>
                <a:lnTo>
                  <a:pt x="4460695" y="1112419"/>
                </a:lnTo>
                <a:cubicBezTo>
                  <a:pt x="4563758" y="1115648"/>
                  <a:pt x="4638401" y="1174178"/>
                  <a:pt x="4689619" y="1291643"/>
                </a:cubicBezTo>
                <a:cubicBezTo>
                  <a:pt x="4732405" y="1390135"/>
                  <a:pt x="4751769" y="1515269"/>
                  <a:pt x="4768945" y="1625871"/>
                </a:cubicBezTo>
                <a:cubicBezTo>
                  <a:pt x="4790495" y="1765537"/>
                  <a:pt x="4809233" y="1886635"/>
                  <a:pt x="4863575" y="1898744"/>
                </a:cubicBezTo>
                <a:cubicBezTo>
                  <a:pt x="5125603" y="1957274"/>
                  <a:pt x="5520675" y="1464005"/>
                  <a:pt x="5524735" y="1459160"/>
                </a:cubicBezTo>
                <a:cubicBezTo>
                  <a:pt x="5532855" y="1449070"/>
                  <a:pt x="5545661" y="1449070"/>
                  <a:pt x="5553469" y="1459564"/>
                </a:cubicBezTo>
                <a:cubicBezTo>
                  <a:pt x="5561277" y="1470059"/>
                  <a:pt x="5561277" y="1486609"/>
                  <a:pt x="5553156" y="1496701"/>
                </a:cubicBezTo>
                <a:cubicBezTo>
                  <a:pt x="5552219" y="1497912"/>
                  <a:pt x="5449469" y="1626679"/>
                  <a:pt x="5314239" y="1746161"/>
                </a:cubicBezTo>
                <a:cubicBezTo>
                  <a:pt x="5130288" y="1908432"/>
                  <a:pt x="4976319" y="1977458"/>
                  <a:pt x="4856705" y="1950816"/>
                </a:cubicBezTo>
                <a:cubicBezTo>
                  <a:pt x="4774879" y="1932652"/>
                  <a:pt x="4753643" y="1795407"/>
                  <a:pt x="4729283" y="1636770"/>
                </a:cubicBezTo>
                <a:cubicBezTo>
                  <a:pt x="4695553" y="1418795"/>
                  <a:pt x="4657451" y="1171353"/>
                  <a:pt x="4460071" y="1165298"/>
                </a:cubicBezTo>
                <a:lnTo>
                  <a:pt x="4452575" y="1165298"/>
                </a:lnTo>
                <a:cubicBezTo>
                  <a:pt x="4224901" y="1165298"/>
                  <a:pt x="4000663" y="1470463"/>
                  <a:pt x="3851378" y="1672696"/>
                </a:cubicBezTo>
                <a:cubicBezTo>
                  <a:pt x="3818274" y="1717502"/>
                  <a:pt x="3789853" y="1756253"/>
                  <a:pt x="3764556" y="1787738"/>
                </a:cubicBezTo>
                <a:cubicBezTo>
                  <a:pt x="3733013" y="1826490"/>
                  <a:pt x="3694600" y="1881387"/>
                  <a:pt x="3649627" y="1944357"/>
                </a:cubicBezTo>
                <a:cubicBezTo>
                  <a:pt x="3573423" y="2052134"/>
                  <a:pt x="3478480" y="2186149"/>
                  <a:pt x="3386349" y="2285852"/>
                </a:cubicBezTo>
                <a:cubicBezTo>
                  <a:pt x="3289533" y="2389995"/>
                  <a:pt x="3210206" y="2441260"/>
                  <a:pt x="3144621" y="2441260"/>
                </a:cubicBezTo>
                <a:cubicBezTo>
                  <a:pt x="3134627" y="2441260"/>
                  <a:pt x="3124945" y="2440049"/>
                  <a:pt x="3115576" y="2437627"/>
                </a:cubicBezTo>
                <a:cubicBezTo>
                  <a:pt x="3024070" y="2414215"/>
                  <a:pt x="2992527" y="2279797"/>
                  <a:pt x="2958797" y="2137306"/>
                </a:cubicBezTo>
                <a:cubicBezTo>
                  <a:pt x="2927566" y="2005310"/>
                  <a:pt x="2892587" y="1855956"/>
                  <a:pt x="2806078" y="1779261"/>
                </a:cubicBezTo>
                <a:cubicBezTo>
                  <a:pt x="2751735" y="1730822"/>
                  <a:pt x="2605574" y="1692475"/>
                  <a:pt x="2218934" y="1783702"/>
                </a:cubicBezTo>
                <a:cubicBezTo>
                  <a:pt x="1956906" y="1845461"/>
                  <a:pt x="1689881" y="1941532"/>
                  <a:pt x="1575888" y="1982301"/>
                </a:cubicBezTo>
                <a:lnTo>
                  <a:pt x="1563486" y="1980353"/>
                </a:lnTo>
                <a:lnTo>
                  <a:pt x="1417215" y="2022400"/>
                </a:lnTo>
                <a:cubicBezTo>
                  <a:pt x="1242636" y="2064320"/>
                  <a:pt x="1052746" y="2086333"/>
                  <a:pt x="870104" y="2086333"/>
                </a:cubicBezTo>
                <a:cubicBezTo>
                  <a:pt x="799237" y="2086333"/>
                  <a:pt x="729659" y="2083003"/>
                  <a:pt x="662014" y="2076341"/>
                </a:cubicBezTo>
                <a:cubicBezTo>
                  <a:pt x="470030" y="2056357"/>
                  <a:pt x="134381" y="1989743"/>
                  <a:pt x="40322" y="1761590"/>
                </a:cubicBezTo>
                <a:cubicBezTo>
                  <a:pt x="25021" y="1724120"/>
                  <a:pt x="12579" y="1687794"/>
                  <a:pt x="3006" y="1652484"/>
                </a:cubicBezTo>
                <a:cubicBezTo>
                  <a:pt x="-45644" y="1331850"/>
                  <a:pt x="496819" y="251717"/>
                  <a:pt x="1582707" y="0"/>
                </a:cubicBezTo>
                <a:close/>
              </a:path>
            </a:pathLst>
          </a:custGeom>
          <a:solidFill>
            <a:srgbClr val="6e74a2"/>
          </a:solidFill>
          <a:ln w="7200">
            <a:noFill/>
          </a:ln>
          <a:effectLst>
            <a:outerShdw dist="37674" dir="2700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942" name="CustomShape 23"/>
          <p:cNvSpPr/>
          <p:nvPr/>
        </p:nvSpPr>
        <p:spPr>
          <a:xfrm rot="691200">
            <a:off x="6077160" y="5197680"/>
            <a:ext cx="3954600" cy="1079640"/>
          </a:xfrm>
          <a:custGeom>
            <a:avLst/>
            <a:gdLst/>
            <a:ahLst/>
            <a:rect l="l" t="t" r="r" b="b"/>
            <a:pathLst>
              <a:path w="8066757" h="1492361">
                <a:moveTo>
                  <a:pt x="6429118" y="0"/>
                </a:moveTo>
                <a:cubicBezTo>
                  <a:pt x="6431426" y="0"/>
                  <a:pt x="6434197" y="0"/>
                  <a:pt x="6436506" y="0"/>
                </a:cubicBezTo>
                <a:cubicBezTo>
                  <a:pt x="6575030" y="1847"/>
                  <a:pt x="6676152" y="63259"/>
                  <a:pt x="6746799" y="187930"/>
                </a:cubicBezTo>
                <a:cubicBezTo>
                  <a:pt x="6806826" y="294132"/>
                  <a:pt x="6836377" y="433579"/>
                  <a:pt x="6862235" y="556403"/>
                </a:cubicBezTo>
                <a:cubicBezTo>
                  <a:pt x="6899175" y="731405"/>
                  <a:pt x="6931035" y="882396"/>
                  <a:pt x="7031696" y="899942"/>
                </a:cubicBezTo>
                <a:cubicBezTo>
                  <a:pt x="7425565" y="970127"/>
                  <a:pt x="8033683" y="382325"/>
                  <a:pt x="8039686" y="376323"/>
                </a:cubicBezTo>
                <a:cubicBezTo>
                  <a:pt x="8046151" y="370320"/>
                  <a:pt x="8056309" y="370320"/>
                  <a:pt x="8062311" y="376784"/>
                </a:cubicBezTo>
                <a:cubicBezTo>
                  <a:pt x="8068314" y="383249"/>
                  <a:pt x="8068314" y="393407"/>
                  <a:pt x="8061849" y="399410"/>
                </a:cubicBezTo>
                <a:cubicBezTo>
                  <a:pt x="8060465" y="400795"/>
                  <a:pt x="7904857" y="552248"/>
                  <a:pt x="7701227" y="692157"/>
                </a:cubicBezTo>
                <a:cubicBezTo>
                  <a:pt x="7426026" y="881934"/>
                  <a:pt x="7198848" y="962278"/>
                  <a:pt x="7025693" y="931340"/>
                </a:cubicBezTo>
                <a:cubicBezTo>
                  <a:pt x="6903330" y="909638"/>
                  <a:pt x="6869623" y="748489"/>
                  <a:pt x="6830375" y="562406"/>
                </a:cubicBezTo>
                <a:cubicBezTo>
                  <a:pt x="6778198" y="315372"/>
                  <a:pt x="6719556" y="35555"/>
                  <a:pt x="6436044" y="31860"/>
                </a:cubicBezTo>
                <a:cubicBezTo>
                  <a:pt x="6433735" y="31860"/>
                  <a:pt x="6431426" y="31860"/>
                  <a:pt x="6429118" y="31860"/>
                </a:cubicBezTo>
                <a:cubicBezTo>
                  <a:pt x="6085579" y="31860"/>
                  <a:pt x="5752199" y="382787"/>
                  <a:pt x="5531023" y="615507"/>
                </a:cubicBezTo>
                <a:cubicBezTo>
                  <a:pt x="5482078" y="667222"/>
                  <a:pt x="5439597" y="711550"/>
                  <a:pt x="5402196" y="747566"/>
                </a:cubicBezTo>
                <a:cubicBezTo>
                  <a:pt x="5356021" y="791432"/>
                  <a:pt x="5299226" y="853306"/>
                  <a:pt x="5233659" y="924877"/>
                </a:cubicBezTo>
                <a:cubicBezTo>
                  <a:pt x="5012021" y="1167293"/>
                  <a:pt x="4712809" y="1492361"/>
                  <a:pt x="4491172" y="1492361"/>
                </a:cubicBezTo>
                <a:cubicBezTo>
                  <a:pt x="4477319" y="1492361"/>
                  <a:pt x="4463467" y="1490976"/>
                  <a:pt x="4450538" y="1488205"/>
                </a:cubicBezTo>
                <a:cubicBezTo>
                  <a:pt x="4313861" y="1460501"/>
                  <a:pt x="4264455" y="1303507"/>
                  <a:pt x="4212278" y="1137279"/>
                </a:cubicBezTo>
                <a:cubicBezTo>
                  <a:pt x="4162871" y="980286"/>
                  <a:pt x="4112079" y="817751"/>
                  <a:pt x="3986946" y="732328"/>
                </a:cubicBezTo>
                <a:cubicBezTo>
                  <a:pt x="3867815" y="651061"/>
                  <a:pt x="3577839" y="652446"/>
                  <a:pt x="3125329" y="736022"/>
                </a:cubicBezTo>
                <a:cubicBezTo>
                  <a:pt x="2755470" y="804823"/>
                  <a:pt x="2366681" y="912871"/>
                  <a:pt x="2179674" y="964586"/>
                </a:cubicBezTo>
                <a:lnTo>
                  <a:pt x="2167669" y="967818"/>
                </a:lnTo>
                <a:lnTo>
                  <a:pt x="2162920" y="967219"/>
                </a:lnTo>
                <a:lnTo>
                  <a:pt x="1937103" y="1017532"/>
                </a:lnTo>
                <a:cubicBezTo>
                  <a:pt x="1679214" y="1065753"/>
                  <a:pt x="1399893" y="1091470"/>
                  <a:pt x="1131288" y="1091470"/>
                </a:cubicBezTo>
                <a:cubicBezTo>
                  <a:pt x="1026513" y="1091470"/>
                  <a:pt x="923643" y="1087660"/>
                  <a:pt x="824583" y="1080040"/>
                </a:cubicBezTo>
                <a:cubicBezTo>
                  <a:pt x="460966" y="1051465"/>
                  <a:pt x="188432" y="973598"/>
                  <a:pt x="32698" y="856486"/>
                </a:cubicBezTo>
                <a:lnTo>
                  <a:pt x="0" y="826785"/>
                </a:lnTo>
                <a:cubicBezTo>
                  <a:pt x="251503" y="1005647"/>
                  <a:pt x="542995" y="1021892"/>
                  <a:pt x="826488" y="1051465"/>
                </a:cubicBezTo>
                <a:cubicBezTo>
                  <a:pt x="1154386" y="1077183"/>
                  <a:pt x="1520860" y="1058966"/>
                  <a:pt x="1856393" y="1002843"/>
                </a:cubicBezTo>
                <a:lnTo>
                  <a:pt x="2155932" y="939216"/>
                </a:lnTo>
                <a:lnTo>
                  <a:pt x="2158895" y="936882"/>
                </a:lnTo>
                <a:lnTo>
                  <a:pt x="2170900" y="933649"/>
                </a:lnTo>
                <a:cubicBezTo>
                  <a:pt x="2358370" y="881473"/>
                  <a:pt x="2748082" y="773424"/>
                  <a:pt x="3119788" y="704624"/>
                </a:cubicBezTo>
                <a:cubicBezTo>
                  <a:pt x="3581072" y="619201"/>
                  <a:pt x="3878897" y="620124"/>
                  <a:pt x="4005416" y="706009"/>
                </a:cubicBezTo>
                <a:cubicBezTo>
                  <a:pt x="4139784" y="797434"/>
                  <a:pt x="4194732" y="972898"/>
                  <a:pt x="4243215" y="1128044"/>
                </a:cubicBezTo>
                <a:cubicBezTo>
                  <a:pt x="4294468" y="1291964"/>
                  <a:pt x="4338796" y="1433258"/>
                  <a:pt x="4457003" y="1456807"/>
                </a:cubicBezTo>
                <a:cubicBezTo>
                  <a:pt x="4547505" y="1474815"/>
                  <a:pt x="4666635" y="1421253"/>
                  <a:pt x="4821782" y="1291964"/>
                </a:cubicBezTo>
                <a:cubicBezTo>
                  <a:pt x="4957073" y="1179297"/>
                  <a:pt x="5097444" y="1026460"/>
                  <a:pt x="5210110" y="903636"/>
                </a:cubicBezTo>
                <a:cubicBezTo>
                  <a:pt x="5276140" y="832065"/>
                  <a:pt x="5332934" y="769730"/>
                  <a:pt x="5380032" y="724940"/>
                </a:cubicBezTo>
                <a:cubicBezTo>
                  <a:pt x="5416971" y="689848"/>
                  <a:pt x="5458991" y="645520"/>
                  <a:pt x="5507935" y="593804"/>
                </a:cubicBezTo>
                <a:cubicBezTo>
                  <a:pt x="5732806" y="356930"/>
                  <a:pt x="6071727" y="0"/>
                  <a:pt x="6429118" y="0"/>
                </a:cubicBezTo>
                <a:close/>
              </a:path>
            </a:pathLst>
          </a:custGeom>
          <a:solidFill>
            <a:srgbClr val="2c2f45"/>
          </a:solidFill>
          <a:ln w="72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43" name="CustomShape 24"/>
          <p:cNvSpPr/>
          <p:nvPr/>
        </p:nvSpPr>
        <p:spPr>
          <a:xfrm flipH="1">
            <a:off x="716760" y="2982960"/>
            <a:ext cx="3111840" cy="47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25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Node JS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4" name="Line 25"/>
          <p:cNvSpPr/>
          <p:nvPr/>
        </p:nvSpPr>
        <p:spPr>
          <a:xfrm flipH="1">
            <a:off x="3814560" y="3180600"/>
            <a:ext cx="822960" cy="360"/>
          </a:xfrm>
          <a:prstGeom prst="line">
            <a:avLst/>
          </a:prstGeom>
          <a:ln w="6480">
            <a:solidFill>
              <a:srgbClr val="404040"/>
            </a:solidFill>
            <a:custDash>
              <a:ds d="700000" sp="500000"/>
            </a:custDash>
            <a:miter/>
            <a:tailEnd len="med" type="oval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945" name="Picture 4" descr=""/>
          <p:cNvPicPr/>
          <p:nvPr/>
        </p:nvPicPr>
        <p:blipFill>
          <a:blip r:embed="rId1"/>
          <a:stretch/>
        </p:blipFill>
        <p:spPr>
          <a:xfrm>
            <a:off x="4689360" y="2432880"/>
            <a:ext cx="1495440" cy="1495440"/>
          </a:xfrm>
          <a:prstGeom prst="rect">
            <a:avLst/>
          </a:prstGeom>
          <a:ln>
            <a:noFill/>
          </a:ln>
        </p:spPr>
      </p:pic>
    </p:spTree>
  </p:cSld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TextShape 1"/>
          <p:cNvSpPr txBox="1"/>
          <p:nvPr/>
        </p:nvSpPr>
        <p:spPr>
          <a:xfrm>
            <a:off x="323640" y="339480"/>
            <a:ext cx="11572920" cy="723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35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BACK END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7" name="CustomShape 2"/>
          <p:cNvSpPr/>
          <p:nvPr/>
        </p:nvSpPr>
        <p:spPr>
          <a:xfrm>
            <a:off x="2136600" y="5117400"/>
            <a:ext cx="2226240" cy="539640"/>
          </a:xfrm>
          <a:prstGeom prst="roundRect">
            <a:avLst>
              <a:gd name="adj" fmla="val 50000"/>
            </a:avLst>
          </a:prstGeom>
          <a:solidFill>
            <a:srgbClr val="fba200">
              <a:alpha val="5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48" name="CustomShape 3"/>
          <p:cNvSpPr/>
          <p:nvPr/>
        </p:nvSpPr>
        <p:spPr>
          <a:xfrm>
            <a:off x="3820320" y="4071240"/>
            <a:ext cx="539640" cy="1585800"/>
          </a:xfrm>
          <a:prstGeom prst="roundRect">
            <a:avLst>
              <a:gd name="adj" fmla="val 50000"/>
            </a:avLst>
          </a:prstGeom>
          <a:solidFill>
            <a:srgbClr val="fba200">
              <a:alpha val="5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49" name="CustomShape 4"/>
          <p:cNvSpPr/>
          <p:nvPr/>
        </p:nvSpPr>
        <p:spPr>
          <a:xfrm>
            <a:off x="3820320" y="4071240"/>
            <a:ext cx="1879200" cy="539640"/>
          </a:xfrm>
          <a:prstGeom prst="roundRect">
            <a:avLst>
              <a:gd name="adj" fmla="val 50000"/>
            </a:avLst>
          </a:prstGeom>
          <a:solidFill>
            <a:srgbClr val="0680c3">
              <a:alpha val="5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50" name="CustomShape 5"/>
          <p:cNvSpPr/>
          <p:nvPr/>
        </p:nvSpPr>
        <p:spPr>
          <a:xfrm>
            <a:off x="5158440" y="3024720"/>
            <a:ext cx="539640" cy="1585800"/>
          </a:xfrm>
          <a:prstGeom prst="roundRect">
            <a:avLst>
              <a:gd name="adj" fmla="val 50000"/>
            </a:avLst>
          </a:prstGeom>
          <a:solidFill>
            <a:srgbClr val="0680c3">
              <a:alpha val="5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51" name="CustomShape 6"/>
          <p:cNvSpPr/>
          <p:nvPr/>
        </p:nvSpPr>
        <p:spPr>
          <a:xfrm>
            <a:off x="5157000" y="3024720"/>
            <a:ext cx="1879200" cy="539640"/>
          </a:xfrm>
          <a:prstGeom prst="roundRect">
            <a:avLst>
              <a:gd name="adj" fmla="val 50000"/>
            </a:avLst>
          </a:prstGeom>
          <a:solidFill>
            <a:srgbClr val="07a398">
              <a:alpha val="5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52" name="CustomShape 7"/>
          <p:cNvSpPr/>
          <p:nvPr/>
        </p:nvSpPr>
        <p:spPr>
          <a:xfrm>
            <a:off x="6496560" y="1978560"/>
            <a:ext cx="539640" cy="1585800"/>
          </a:xfrm>
          <a:prstGeom prst="roundRect">
            <a:avLst>
              <a:gd name="adj" fmla="val 50000"/>
            </a:avLst>
          </a:prstGeom>
          <a:solidFill>
            <a:srgbClr val="07a398">
              <a:alpha val="5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53" name="CustomShape 8"/>
          <p:cNvSpPr/>
          <p:nvPr/>
        </p:nvSpPr>
        <p:spPr>
          <a:xfrm>
            <a:off x="6496560" y="1978560"/>
            <a:ext cx="1876320" cy="539640"/>
          </a:xfrm>
          <a:prstGeom prst="roundRect">
            <a:avLst>
              <a:gd name="adj" fmla="val 50000"/>
            </a:avLst>
          </a:prstGeom>
          <a:solidFill>
            <a:srgbClr val="e62601">
              <a:alpha val="5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54" name="CustomShape 9"/>
          <p:cNvSpPr/>
          <p:nvPr/>
        </p:nvSpPr>
        <p:spPr>
          <a:xfrm>
            <a:off x="4489560" y="5111640"/>
            <a:ext cx="3915360" cy="54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Allows smooth sync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5" name="CustomShape 10"/>
          <p:cNvSpPr/>
          <p:nvPr/>
        </p:nvSpPr>
        <p:spPr>
          <a:xfrm>
            <a:off x="8508600" y="1967400"/>
            <a:ext cx="2846880" cy="54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3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React JS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6" name="CustomShape 11"/>
          <p:cNvSpPr/>
          <p:nvPr/>
        </p:nvSpPr>
        <p:spPr>
          <a:xfrm>
            <a:off x="7177320" y="2955240"/>
            <a:ext cx="4207320" cy="54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3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Ideal for real-time web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7" name="CustomShape 12"/>
          <p:cNvSpPr/>
          <p:nvPr/>
        </p:nvSpPr>
        <p:spPr>
          <a:xfrm>
            <a:off x="5824440" y="3995640"/>
            <a:ext cx="3159360" cy="54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Highly scalable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8" name="CustomShape 13"/>
          <p:cNvSpPr/>
          <p:nvPr/>
        </p:nvSpPr>
        <p:spPr>
          <a:xfrm>
            <a:off x="7838640" y="1978560"/>
            <a:ext cx="539640" cy="539640"/>
          </a:xfrm>
          <a:prstGeom prst="ellipse">
            <a:avLst/>
          </a:prstGeom>
          <a:solidFill>
            <a:srgbClr val="e62601">
              <a:alpha val="5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59" name="CustomShape 14"/>
          <p:cNvSpPr/>
          <p:nvPr/>
        </p:nvSpPr>
        <p:spPr>
          <a:xfrm rot="16200000">
            <a:off x="5307840" y="4174920"/>
            <a:ext cx="243360" cy="290160"/>
          </a:xfrm>
          <a:custGeom>
            <a:avLst/>
            <a:gdLst/>
            <a:ah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rgbClr val="ffffff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60" name="CustomShape 15"/>
          <p:cNvSpPr/>
          <p:nvPr/>
        </p:nvSpPr>
        <p:spPr>
          <a:xfrm>
            <a:off x="6637320" y="3176280"/>
            <a:ext cx="258120" cy="258120"/>
          </a:xfrm>
          <a:custGeom>
            <a:avLst/>
            <a:gdLst/>
            <a:ah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rgbClr val="ffffff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61" name="CustomShape 16"/>
          <p:cNvSpPr/>
          <p:nvPr/>
        </p:nvSpPr>
        <p:spPr>
          <a:xfrm>
            <a:off x="3949560" y="5307480"/>
            <a:ext cx="281520" cy="184680"/>
          </a:xfrm>
          <a:custGeom>
            <a:avLst/>
            <a:gdLst/>
            <a:ah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rgbClr val="ffffff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62" name="CustomShape 17"/>
          <p:cNvSpPr/>
          <p:nvPr/>
        </p:nvSpPr>
        <p:spPr>
          <a:xfrm>
            <a:off x="7973640" y="2108880"/>
            <a:ext cx="282240" cy="284400"/>
          </a:xfrm>
          <a:custGeom>
            <a:avLst/>
            <a:gdLst/>
            <a:ah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rgbClr val="ffffff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63" name="Picture 4" descr=""/>
          <p:cNvPicPr/>
          <p:nvPr/>
        </p:nvPicPr>
        <p:blipFill>
          <a:blip r:embed="rId1"/>
          <a:stretch/>
        </p:blipFill>
        <p:spPr>
          <a:xfrm>
            <a:off x="1564920" y="2069280"/>
            <a:ext cx="1495440" cy="1495440"/>
          </a:xfrm>
          <a:prstGeom prst="rect">
            <a:avLst/>
          </a:prstGeom>
          <a:ln>
            <a:noFill/>
          </a:ln>
        </p:spPr>
      </p:pic>
    </p:spTree>
  </p:cSld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TextShape 1"/>
          <p:cNvSpPr txBox="1"/>
          <p:nvPr/>
        </p:nvSpPr>
        <p:spPr>
          <a:xfrm>
            <a:off x="323640" y="339480"/>
            <a:ext cx="11572920" cy="723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35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DATABASE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5" name="CustomShape 2"/>
          <p:cNvSpPr/>
          <p:nvPr/>
        </p:nvSpPr>
        <p:spPr>
          <a:xfrm>
            <a:off x="7324920" y="3096720"/>
            <a:ext cx="2583360" cy="1220400"/>
          </a:xfrm>
          <a:custGeom>
            <a:avLst/>
            <a:gdLst/>
            <a:ahLst/>
            <a:rect l="l" t="t" r="r" b="b"/>
            <a:pathLst>
              <a:path w="5795962" h="2738437">
                <a:moveTo>
                  <a:pt x="5233035" y="2738438"/>
                </a:moveTo>
                <a:lnTo>
                  <a:pt x="555308" y="2738438"/>
                </a:lnTo>
                <a:cubicBezTo>
                  <a:pt x="455295" y="2738438"/>
                  <a:pt x="371475" y="2665095"/>
                  <a:pt x="357188" y="2566035"/>
                </a:cubicBezTo>
                <a:lnTo>
                  <a:pt x="0" y="0"/>
                </a:lnTo>
                <a:lnTo>
                  <a:pt x="5795963" y="0"/>
                </a:lnTo>
                <a:lnTo>
                  <a:pt x="5430203" y="2566988"/>
                </a:lnTo>
                <a:cubicBezTo>
                  <a:pt x="5415915" y="2665095"/>
                  <a:pt x="5332095" y="2738438"/>
                  <a:pt x="5233035" y="2738438"/>
                </a:cubicBezTo>
                <a:close/>
              </a:path>
            </a:pathLst>
          </a:custGeom>
          <a:solidFill>
            <a:srgbClr val="01484c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66" name="CustomShape 3"/>
          <p:cNvSpPr/>
          <p:nvPr/>
        </p:nvSpPr>
        <p:spPr>
          <a:xfrm>
            <a:off x="7522560" y="3536640"/>
            <a:ext cx="2188440" cy="91080"/>
          </a:xfrm>
          <a:custGeom>
            <a:avLst/>
            <a:gdLst/>
            <a:ahLst/>
            <a:rect l="l" t="t" r="r" b="b"/>
            <a:pathLst>
              <a:path w="4910137" h="204787">
                <a:moveTo>
                  <a:pt x="0" y="0"/>
                </a:moveTo>
                <a:lnTo>
                  <a:pt x="4910138" y="0"/>
                </a:lnTo>
                <a:lnTo>
                  <a:pt x="4910138" y="204787"/>
                </a:lnTo>
                <a:lnTo>
                  <a:pt x="0" y="204787"/>
                </a:lnTo>
                <a:close/>
              </a:path>
            </a:pathLst>
          </a:custGeom>
          <a:solidFill>
            <a:srgbClr val="02c1c8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67" name="CustomShape 4"/>
          <p:cNvSpPr/>
          <p:nvPr/>
        </p:nvSpPr>
        <p:spPr>
          <a:xfrm>
            <a:off x="7555680" y="4098240"/>
            <a:ext cx="2125800" cy="91080"/>
          </a:xfrm>
          <a:custGeom>
            <a:avLst/>
            <a:gdLst/>
            <a:ahLst/>
            <a:rect l="l" t="t" r="r" b="b"/>
            <a:pathLst>
              <a:path w="4769167" h="204787">
                <a:moveTo>
                  <a:pt x="0" y="0"/>
                </a:moveTo>
                <a:lnTo>
                  <a:pt x="4769168" y="0"/>
                </a:lnTo>
                <a:lnTo>
                  <a:pt x="4769168" y="204787"/>
                </a:lnTo>
                <a:lnTo>
                  <a:pt x="0" y="204787"/>
                </a:lnTo>
                <a:close/>
              </a:path>
            </a:pathLst>
          </a:custGeom>
          <a:solidFill>
            <a:srgbClr val="02c1c8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68" name="CustomShape 5"/>
          <p:cNvSpPr/>
          <p:nvPr/>
        </p:nvSpPr>
        <p:spPr>
          <a:xfrm>
            <a:off x="7524360" y="3754080"/>
            <a:ext cx="2188440" cy="91080"/>
          </a:xfrm>
          <a:custGeom>
            <a:avLst/>
            <a:gdLst/>
            <a:ahLst/>
            <a:rect l="l" t="t" r="r" b="b"/>
            <a:pathLst>
              <a:path w="4910137" h="204787">
                <a:moveTo>
                  <a:pt x="0" y="0"/>
                </a:moveTo>
                <a:lnTo>
                  <a:pt x="4910138" y="0"/>
                </a:lnTo>
                <a:lnTo>
                  <a:pt x="4910138" y="204788"/>
                </a:lnTo>
                <a:lnTo>
                  <a:pt x="0" y="204788"/>
                </a:lnTo>
                <a:close/>
              </a:path>
            </a:pathLst>
          </a:custGeom>
          <a:solidFill>
            <a:srgbClr val="1a1a1a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69" name="CustomShape 6"/>
          <p:cNvSpPr/>
          <p:nvPr/>
        </p:nvSpPr>
        <p:spPr>
          <a:xfrm>
            <a:off x="7524360" y="3190680"/>
            <a:ext cx="2188440" cy="91080"/>
          </a:xfrm>
          <a:custGeom>
            <a:avLst/>
            <a:gdLst/>
            <a:ahLst/>
            <a:rect l="l" t="t" r="r" b="b"/>
            <a:pathLst>
              <a:path w="4910137" h="204787">
                <a:moveTo>
                  <a:pt x="0" y="0"/>
                </a:moveTo>
                <a:lnTo>
                  <a:pt x="4910138" y="0"/>
                </a:lnTo>
                <a:lnTo>
                  <a:pt x="4910138" y="204787"/>
                </a:lnTo>
                <a:lnTo>
                  <a:pt x="0" y="204787"/>
                </a:lnTo>
                <a:close/>
              </a:path>
            </a:pathLst>
          </a:custGeom>
          <a:solidFill>
            <a:srgbClr val="1a1a1a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70" name="CustomShape 7"/>
          <p:cNvSpPr/>
          <p:nvPr/>
        </p:nvSpPr>
        <p:spPr>
          <a:xfrm>
            <a:off x="7106040" y="2275200"/>
            <a:ext cx="3021840" cy="512640"/>
          </a:xfrm>
          <a:custGeom>
            <a:avLst/>
            <a:gdLst/>
            <a:ahLst/>
            <a:rect l="l" t="t" r="r" b="b"/>
            <a:pathLst>
              <a:path w="6779894" h="1150620">
                <a:moveTo>
                  <a:pt x="6779895" y="1150620"/>
                </a:moveTo>
                <a:lnTo>
                  <a:pt x="0" y="1150620"/>
                </a:lnTo>
                <a:lnTo>
                  <a:pt x="619125" y="0"/>
                </a:lnTo>
                <a:lnTo>
                  <a:pt x="6132195" y="0"/>
                </a:lnTo>
                <a:close/>
              </a:path>
            </a:pathLst>
          </a:custGeom>
          <a:solidFill>
            <a:srgbClr val="218189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71" name="CustomShape 8"/>
          <p:cNvSpPr/>
          <p:nvPr/>
        </p:nvSpPr>
        <p:spPr>
          <a:xfrm>
            <a:off x="7297920" y="2340000"/>
            <a:ext cx="2638080" cy="383040"/>
          </a:xfrm>
          <a:custGeom>
            <a:avLst/>
            <a:gdLst/>
            <a:ahLst/>
            <a:rect l="l" t="t" r="r" b="b"/>
            <a:pathLst>
              <a:path w="5918834" h="860107">
                <a:moveTo>
                  <a:pt x="5918835" y="860107"/>
                </a:moveTo>
                <a:lnTo>
                  <a:pt x="0" y="860107"/>
                </a:lnTo>
                <a:lnTo>
                  <a:pt x="435293" y="0"/>
                </a:lnTo>
                <a:lnTo>
                  <a:pt x="5486400" y="0"/>
                </a:lnTo>
                <a:close/>
              </a:path>
            </a:pathLst>
          </a:custGeom>
          <a:solidFill>
            <a:srgbClr val="01484b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72" name="CustomShape 9"/>
          <p:cNvSpPr/>
          <p:nvPr/>
        </p:nvSpPr>
        <p:spPr>
          <a:xfrm>
            <a:off x="7108560" y="2788560"/>
            <a:ext cx="3016800" cy="322920"/>
          </a:xfrm>
          <a:custGeom>
            <a:avLst/>
            <a:gdLst/>
            <a:ahLst/>
            <a:rect l="l" t="t" r="r" b="b"/>
            <a:pathLst>
              <a:path w="6768465" h="724852">
                <a:moveTo>
                  <a:pt x="6575108" y="724853"/>
                </a:moveTo>
                <a:lnTo>
                  <a:pt x="193358" y="724853"/>
                </a:lnTo>
                <a:cubicBezTo>
                  <a:pt x="86678" y="724853"/>
                  <a:pt x="0" y="638175"/>
                  <a:pt x="0" y="531495"/>
                </a:cubicBezTo>
                <a:lnTo>
                  <a:pt x="0" y="0"/>
                </a:lnTo>
                <a:lnTo>
                  <a:pt x="6768465" y="0"/>
                </a:lnTo>
                <a:lnTo>
                  <a:pt x="6768465" y="531495"/>
                </a:lnTo>
                <a:cubicBezTo>
                  <a:pt x="6768465" y="638175"/>
                  <a:pt x="6681788" y="724853"/>
                  <a:pt x="6575108" y="724853"/>
                </a:cubicBezTo>
                <a:close/>
              </a:path>
            </a:pathLst>
          </a:custGeom>
          <a:solidFill>
            <a:srgbClr val="00777e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73" name="CustomShape 10"/>
          <p:cNvSpPr/>
          <p:nvPr/>
        </p:nvSpPr>
        <p:spPr>
          <a:xfrm>
            <a:off x="7324920" y="3096720"/>
            <a:ext cx="2583720" cy="1220400"/>
          </a:xfrm>
          <a:custGeom>
            <a:avLst/>
            <a:gdLst/>
            <a:ahLst/>
            <a:rect l="l" t="t" r="r" b="b"/>
            <a:pathLst>
              <a:path w="5796915" h="2738437">
                <a:moveTo>
                  <a:pt x="0" y="0"/>
                </a:moveTo>
                <a:lnTo>
                  <a:pt x="357188" y="2566035"/>
                </a:lnTo>
                <a:cubicBezTo>
                  <a:pt x="370523" y="2665095"/>
                  <a:pt x="455295" y="2738438"/>
                  <a:pt x="555308" y="2738438"/>
                </a:cubicBezTo>
                <a:lnTo>
                  <a:pt x="5233035" y="2738438"/>
                </a:lnTo>
                <a:cubicBezTo>
                  <a:pt x="5332095" y="2738438"/>
                  <a:pt x="5416868" y="2665095"/>
                  <a:pt x="5431155" y="2566988"/>
                </a:cubicBezTo>
                <a:lnTo>
                  <a:pt x="5796915" y="0"/>
                </a:lnTo>
                <a:lnTo>
                  <a:pt x="0" y="0"/>
                </a:lnTo>
                <a:close/>
                <a:moveTo>
                  <a:pt x="714375" y="2384108"/>
                </a:moveTo>
                <a:cubicBezTo>
                  <a:pt x="714375" y="2422208"/>
                  <a:pt x="683895" y="2452688"/>
                  <a:pt x="645795" y="2452688"/>
                </a:cubicBezTo>
                <a:lnTo>
                  <a:pt x="606743" y="2452688"/>
                </a:lnTo>
                <a:cubicBezTo>
                  <a:pt x="568643" y="2452688"/>
                  <a:pt x="538163" y="2422208"/>
                  <a:pt x="538163" y="2384108"/>
                </a:cubicBezTo>
                <a:lnTo>
                  <a:pt x="442913" y="1547813"/>
                </a:lnTo>
                <a:cubicBezTo>
                  <a:pt x="442913" y="1509713"/>
                  <a:pt x="473393" y="1479232"/>
                  <a:pt x="511493" y="1479232"/>
                </a:cubicBezTo>
                <a:lnTo>
                  <a:pt x="645795" y="1479232"/>
                </a:lnTo>
                <a:cubicBezTo>
                  <a:pt x="683895" y="1479232"/>
                  <a:pt x="714375" y="1509713"/>
                  <a:pt x="714375" y="1547813"/>
                </a:cubicBezTo>
                <a:lnTo>
                  <a:pt x="714375" y="2384108"/>
                </a:lnTo>
                <a:close/>
                <a:moveTo>
                  <a:pt x="714375" y="1116330"/>
                </a:moveTo>
                <a:cubicBezTo>
                  <a:pt x="714375" y="1154430"/>
                  <a:pt x="683895" y="1184910"/>
                  <a:pt x="645795" y="1184910"/>
                </a:cubicBezTo>
                <a:lnTo>
                  <a:pt x="511493" y="1184910"/>
                </a:lnTo>
                <a:cubicBezTo>
                  <a:pt x="473393" y="1184910"/>
                  <a:pt x="442913" y="1154430"/>
                  <a:pt x="442913" y="1116330"/>
                </a:cubicBezTo>
                <a:lnTo>
                  <a:pt x="442913" y="279082"/>
                </a:lnTo>
                <a:cubicBezTo>
                  <a:pt x="442913" y="240982"/>
                  <a:pt x="473393" y="210502"/>
                  <a:pt x="511493" y="210502"/>
                </a:cubicBezTo>
                <a:lnTo>
                  <a:pt x="645795" y="210502"/>
                </a:lnTo>
                <a:cubicBezTo>
                  <a:pt x="683895" y="210502"/>
                  <a:pt x="714375" y="240982"/>
                  <a:pt x="714375" y="279082"/>
                </a:cubicBezTo>
                <a:lnTo>
                  <a:pt x="714375" y="1116330"/>
                </a:lnTo>
                <a:close/>
                <a:moveTo>
                  <a:pt x="1294448" y="2384108"/>
                </a:moveTo>
                <a:cubicBezTo>
                  <a:pt x="1294448" y="2422208"/>
                  <a:pt x="1263968" y="2452688"/>
                  <a:pt x="1225868" y="2452688"/>
                </a:cubicBezTo>
                <a:lnTo>
                  <a:pt x="1091565" y="2452688"/>
                </a:lnTo>
                <a:cubicBezTo>
                  <a:pt x="1053465" y="2452688"/>
                  <a:pt x="1022985" y="2422208"/>
                  <a:pt x="1022985" y="2384108"/>
                </a:cubicBezTo>
                <a:lnTo>
                  <a:pt x="1022985" y="1547813"/>
                </a:lnTo>
                <a:cubicBezTo>
                  <a:pt x="1022985" y="1509713"/>
                  <a:pt x="1053465" y="1479232"/>
                  <a:pt x="1091565" y="1479232"/>
                </a:cubicBezTo>
                <a:lnTo>
                  <a:pt x="1225868" y="1479232"/>
                </a:lnTo>
                <a:cubicBezTo>
                  <a:pt x="1263968" y="1479232"/>
                  <a:pt x="1294448" y="1509713"/>
                  <a:pt x="1294448" y="1547813"/>
                </a:cubicBezTo>
                <a:lnTo>
                  <a:pt x="1294448" y="2384108"/>
                </a:lnTo>
                <a:close/>
                <a:moveTo>
                  <a:pt x="1294448" y="1116330"/>
                </a:moveTo>
                <a:cubicBezTo>
                  <a:pt x="1294448" y="1154430"/>
                  <a:pt x="1263968" y="1184910"/>
                  <a:pt x="1225868" y="1184910"/>
                </a:cubicBezTo>
                <a:lnTo>
                  <a:pt x="1091565" y="1184910"/>
                </a:lnTo>
                <a:cubicBezTo>
                  <a:pt x="1053465" y="1184910"/>
                  <a:pt x="1022985" y="1154430"/>
                  <a:pt x="1022985" y="1116330"/>
                </a:cubicBezTo>
                <a:lnTo>
                  <a:pt x="1022985" y="279082"/>
                </a:lnTo>
                <a:cubicBezTo>
                  <a:pt x="1022985" y="240982"/>
                  <a:pt x="1053465" y="210502"/>
                  <a:pt x="1091565" y="210502"/>
                </a:cubicBezTo>
                <a:lnTo>
                  <a:pt x="1225868" y="210502"/>
                </a:lnTo>
                <a:cubicBezTo>
                  <a:pt x="1263968" y="210502"/>
                  <a:pt x="1294448" y="240982"/>
                  <a:pt x="1294448" y="279082"/>
                </a:cubicBezTo>
                <a:lnTo>
                  <a:pt x="1294448" y="1116330"/>
                </a:lnTo>
                <a:close/>
                <a:moveTo>
                  <a:pt x="1874520" y="2384108"/>
                </a:moveTo>
                <a:cubicBezTo>
                  <a:pt x="1874520" y="2422208"/>
                  <a:pt x="1844040" y="2452688"/>
                  <a:pt x="1805940" y="2452688"/>
                </a:cubicBezTo>
                <a:lnTo>
                  <a:pt x="1671638" y="2452688"/>
                </a:lnTo>
                <a:cubicBezTo>
                  <a:pt x="1633538" y="2452688"/>
                  <a:pt x="1603058" y="2422208"/>
                  <a:pt x="1603058" y="2384108"/>
                </a:cubicBezTo>
                <a:lnTo>
                  <a:pt x="1603058" y="1547813"/>
                </a:lnTo>
                <a:cubicBezTo>
                  <a:pt x="1603058" y="1509713"/>
                  <a:pt x="1633538" y="1479232"/>
                  <a:pt x="1671638" y="1479232"/>
                </a:cubicBezTo>
                <a:lnTo>
                  <a:pt x="1805940" y="1479232"/>
                </a:lnTo>
                <a:cubicBezTo>
                  <a:pt x="1844040" y="1479232"/>
                  <a:pt x="1874520" y="1509713"/>
                  <a:pt x="1874520" y="1547813"/>
                </a:cubicBezTo>
                <a:lnTo>
                  <a:pt x="1874520" y="2384108"/>
                </a:lnTo>
                <a:close/>
                <a:moveTo>
                  <a:pt x="1874520" y="1116330"/>
                </a:moveTo>
                <a:cubicBezTo>
                  <a:pt x="1874520" y="1154430"/>
                  <a:pt x="1844040" y="1184910"/>
                  <a:pt x="1805940" y="1184910"/>
                </a:cubicBezTo>
                <a:lnTo>
                  <a:pt x="1671638" y="1184910"/>
                </a:lnTo>
                <a:cubicBezTo>
                  <a:pt x="1633538" y="1184910"/>
                  <a:pt x="1603058" y="1154430"/>
                  <a:pt x="1603058" y="1116330"/>
                </a:cubicBezTo>
                <a:lnTo>
                  <a:pt x="1603058" y="279082"/>
                </a:lnTo>
                <a:cubicBezTo>
                  <a:pt x="1603058" y="240982"/>
                  <a:pt x="1633538" y="210502"/>
                  <a:pt x="1671638" y="210502"/>
                </a:cubicBezTo>
                <a:lnTo>
                  <a:pt x="1805940" y="210502"/>
                </a:lnTo>
                <a:cubicBezTo>
                  <a:pt x="1844040" y="210502"/>
                  <a:pt x="1874520" y="240982"/>
                  <a:pt x="1874520" y="279082"/>
                </a:cubicBezTo>
                <a:lnTo>
                  <a:pt x="1874520" y="1116330"/>
                </a:lnTo>
                <a:close/>
                <a:moveTo>
                  <a:pt x="2454593" y="2384108"/>
                </a:moveTo>
                <a:cubicBezTo>
                  <a:pt x="2454593" y="2422208"/>
                  <a:pt x="2424113" y="2452688"/>
                  <a:pt x="2386013" y="2452688"/>
                </a:cubicBezTo>
                <a:lnTo>
                  <a:pt x="2251710" y="2452688"/>
                </a:lnTo>
                <a:cubicBezTo>
                  <a:pt x="2213610" y="2452688"/>
                  <a:pt x="2183130" y="2422208"/>
                  <a:pt x="2183130" y="2384108"/>
                </a:cubicBezTo>
                <a:lnTo>
                  <a:pt x="2183130" y="1547813"/>
                </a:lnTo>
                <a:cubicBezTo>
                  <a:pt x="2183130" y="1509713"/>
                  <a:pt x="2213610" y="1479232"/>
                  <a:pt x="2251710" y="1479232"/>
                </a:cubicBezTo>
                <a:lnTo>
                  <a:pt x="2386013" y="1479232"/>
                </a:lnTo>
                <a:cubicBezTo>
                  <a:pt x="2424113" y="1479232"/>
                  <a:pt x="2454593" y="1509713"/>
                  <a:pt x="2454593" y="1547813"/>
                </a:cubicBezTo>
                <a:lnTo>
                  <a:pt x="2454593" y="2384108"/>
                </a:lnTo>
                <a:close/>
                <a:moveTo>
                  <a:pt x="2454593" y="1116330"/>
                </a:moveTo>
                <a:cubicBezTo>
                  <a:pt x="2454593" y="1154430"/>
                  <a:pt x="2424113" y="1184910"/>
                  <a:pt x="2386013" y="1184910"/>
                </a:cubicBezTo>
                <a:lnTo>
                  <a:pt x="2251710" y="1184910"/>
                </a:lnTo>
                <a:cubicBezTo>
                  <a:pt x="2213610" y="1184910"/>
                  <a:pt x="2183130" y="1154430"/>
                  <a:pt x="2183130" y="1116330"/>
                </a:cubicBezTo>
                <a:lnTo>
                  <a:pt x="2183130" y="279082"/>
                </a:lnTo>
                <a:cubicBezTo>
                  <a:pt x="2183130" y="240982"/>
                  <a:pt x="2213610" y="210502"/>
                  <a:pt x="2251710" y="210502"/>
                </a:cubicBezTo>
                <a:lnTo>
                  <a:pt x="2386013" y="210502"/>
                </a:lnTo>
                <a:cubicBezTo>
                  <a:pt x="2424113" y="210502"/>
                  <a:pt x="2454593" y="240982"/>
                  <a:pt x="2454593" y="279082"/>
                </a:cubicBezTo>
                <a:lnTo>
                  <a:pt x="2454593" y="1116330"/>
                </a:lnTo>
                <a:close/>
                <a:moveTo>
                  <a:pt x="3034665" y="2384108"/>
                </a:moveTo>
                <a:cubicBezTo>
                  <a:pt x="3034665" y="2422208"/>
                  <a:pt x="3004185" y="2452688"/>
                  <a:pt x="2966085" y="2452688"/>
                </a:cubicBezTo>
                <a:lnTo>
                  <a:pt x="2831783" y="2452688"/>
                </a:lnTo>
                <a:cubicBezTo>
                  <a:pt x="2793683" y="2452688"/>
                  <a:pt x="2763203" y="2422208"/>
                  <a:pt x="2763203" y="2384108"/>
                </a:cubicBezTo>
                <a:lnTo>
                  <a:pt x="2763203" y="1547813"/>
                </a:lnTo>
                <a:cubicBezTo>
                  <a:pt x="2763203" y="1509713"/>
                  <a:pt x="2793683" y="1479232"/>
                  <a:pt x="2831783" y="1479232"/>
                </a:cubicBezTo>
                <a:lnTo>
                  <a:pt x="2966085" y="1479232"/>
                </a:lnTo>
                <a:cubicBezTo>
                  <a:pt x="3004185" y="1479232"/>
                  <a:pt x="3034665" y="1509713"/>
                  <a:pt x="3034665" y="1547813"/>
                </a:cubicBezTo>
                <a:lnTo>
                  <a:pt x="3034665" y="2384108"/>
                </a:lnTo>
                <a:close/>
                <a:moveTo>
                  <a:pt x="3034665" y="1116330"/>
                </a:moveTo>
                <a:cubicBezTo>
                  <a:pt x="3034665" y="1154430"/>
                  <a:pt x="3004185" y="1184910"/>
                  <a:pt x="2966085" y="1184910"/>
                </a:cubicBezTo>
                <a:lnTo>
                  <a:pt x="2831783" y="1184910"/>
                </a:lnTo>
                <a:cubicBezTo>
                  <a:pt x="2793683" y="1184910"/>
                  <a:pt x="2763203" y="1154430"/>
                  <a:pt x="2763203" y="1116330"/>
                </a:cubicBezTo>
                <a:lnTo>
                  <a:pt x="2763203" y="279082"/>
                </a:lnTo>
                <a:cubicBezTo>
                  <a:pt x="2763203" y="240982"/>
                  <a:pt x="2793683" y="210502"/>
                  <a:pt x="2831783" y="210502"/>
                </a:cubicBezTo>
                <a:lnTo>
                  <a:pt x="2966085" y="210502"/>
                </a:lnTo>
                <a:cubicBezTo>
                  <a:pt x="3004185" y="210502"/>
                  <a:pt x="3034665" y="240982"/>
                  <a:pt x="3034665" y="279082"/>
                </a:cubicBezTo>
                <a:lnTo>
                  <a:pt x="3034665" y="1116330"/>
                </a:lnTo>
                <a:close/>
                <a:moveTo>
                  <a:pt x="3613785" y="2384108"/>
                </a:moveTo>
                <a:cubicBezTo>
                  <a:pt x="3613785" y="2422208"/>
                  <a:pt x="3583305" y="2452688"/>
                  <a:pt x="3545205" y="2452688"/>
                </a:cubicBezTo>
                <a:lnTo>
                  <a:pt x="3410903" y="2452688"/>
                </a:lnTo>
                <a:cubicBezTo>
                  <a:pt x="3372803" y="2452688"/>
                  <a:pt x="3342323" y="2422208"/>
                  <a:pt x="3342323" y="2384108"/>
                </a:cubicBezTo>
                <a:lnTo>
                  <a:pt x="3342323" y="1547813"/>
                </a:lnTo>
                <a:cubicBezTo>
                  <a:pt x="3342323" y="1509713"/>
                  <a:pt x="3372803" y="1479232"/>
                  <a:pt x="3410903" y="1479232"/>
                </a:cubicBezTo>
                <a:lnTo>
                  <a:pt x="3545205" y="1479232"/>
                </a:lnTo>
                <a:cubicBezTo>
                  <a:pt x="3583305" y="1479232"/>
                  <a:pt x="3613785" y="1509713"/>
                  <a:pt x="3613785" y="1547813"/>
                </a:cubicBezTo>
                <a:lnTo>
                  <a:pt x="3613785" y="2384108"/>
                </a:lnTo>
                <a:close/>
                <a:moveTo>
                  <a:pt x="3613785" y="1116330"/>
                </a:moveTo>
                <a:cubicBezTo>
                  <a:pt x="3613785" y="1154430"/>
                  <a:pt x="3583305" y="1184910"/>
                  <a:pt x="3545205" y="1184910"/>
                </a:cubicBezTo>
                <a:lnTo>
                  <a:pt x="3410903" y="1184910"/>
                </a:lnTo>
                <a:cubicBezTo>
                  <a:pt x="3372803" y="1184910"/>
                  <a:pt x="3342323" y="1154430"/>
                  <a:pt x="3342323" y="1116330"/>
                </a:cubicBezTo>
                <a:lnTo>
                  <a:pt x="3342323" y="279082"/>
                </a:lnTo>
                <a:cubicBezTo>
                  <a:pt x="3342323" y="240982"/>
                  <a:pt x="3372803" y="210502"/>
                  <a:pt x="3410903" y="210502"/>
                </a:cubicBezTo>
                <a:lnTo>
                  <a:pt x="3545205" y="210502"/>
                </a:lnTo>
                <a:cubicBezTo>
                  <a:pt x="3583305" y="210502"/>
                  <a:pt x="3613785" y="240982"/>
                  <a:pt x="3613785" y="279082"/>
                </a:cubicBezTo>
                <a:lnTo>
                  <a:pt x="3613785" y="1116330"/>
                </a:lnTo>
                <a:close/>
                <a:moveTo>
                  <a:pt x="4193858" y="2384108"/>
                </a:moveTo>
                <a:cubicBezTo>
                  <a:pt x="4193858" y="2422208"/>
                  <a:pt x="4163378" y="2452688"/>
                  <a:pt x="4125278" y="2452688"/>
                </a:cubicBezTo>
                <a:lnTo>
                  <a:pt x="3990975" y="2452688"/>
                </a:lnTo>
                <a:cubicBezTo>
                  <a:pt x="3952875" y="2452688"/>
                  <a:pt x="3922395" y="2422208"/>
                  <a:pt x="3922395" y="2384108"/>
                </a:cubicBezTo>
                <a:lnTo>
                  <a:pt x="3922395" y="1547813"/>
                </a:lnTo>
                <a:cubicBezTo>
                  <a:pt x="3922395" y="1509713"/>
                  <a:pt x="3952875" y="1479232"/>
                  <a:pt x="3990975" y="1479232"/>
                </a:cubicBezTo>
                <a:lnTo>
                  <a:pt x="4125278" y="1479232"/>
                </a:lnTo>
                <a:cubicBezTo>
                  <a:pt x="4163378" y="1479232"/>
                  <a:pt x="4193858" y="1509713"/>
                  <a:pt x="4193858" y="1547813"/>
                </a:cubicBezTo>
                <a:lnTo>
                  <a:pt x="4193858" y="2384108"/>
                </a:lnTo>
                <a:close/>
                <a:moveTo>
                  <a:pt x="4193858" y="1116330"/>
                </a:moveTo>
                <a:cubicBezTo>
                  <a:pt x="4193858" y="1154430"/>
                  <a:pt x="4163378" y="1184910"/>
                  <a:pt x="4125278" y="1184910"/>
                </a:cubicBezTo>
                <a:lnTo>
                  <a:pt x="3990975" y="1184910"/>
                </a:lnTo>
                <a:cubicBezTo>
                  <a:pt x="3952875" y="1184910"/>
                  <a:pt x="3922395" y="1154430"/>
                  <a:pt x="3922395" y="1116330"/>
                </a:cubicBezTo>
                <a:lnTo>
                  <a:pt x="3922395" y="279082"/>
                </a:lnTo>
                <a:cubicBezTo>
                  <a:pt x="3922395" y="240982"/>
                  <a:pt x="3952875" y="210502"/>
                  <a:pt x="3990975" y="210502"/>
                </a:cubicBezTo>
                <a:lnTo>
                  <a:pt x="4125278" y="210502"/>
                </a:lnTo>
                <a:cubicBezTo>
                  <a:pt x="4163378" y="210502"/>
                  <a:pt x="4193858" y="240982"/>
                  <a:pt x="4193858" y="279082"/>
                </a:cubicBezTo>
                <a:lnTo>
                  <a:pt x="4193858" y="1116330"/>
                </a:lnTo>
                <a:close/>
                <a:moveTo>
                  <a:pt x="4773930" y="2384108"/>
                </a:moveTo>
                <a:cubicBezTo>
                  <a:pt x="4773930" y="2422208"/>
                  <a:pt x="4743450" y="2452688"/>
                  <a:pt x="4705350" y="2452688"/>
                </a:cubicBezTo>
                <a:lnTo>
                  <a:pt x="4571048" y="2452688"/>
                </a:lnTo>
                <a:cubicBezTo>
                  <a:pt x="4532948" y="2452688"/>
                  <a:pt x="4502468" y="2422208"/>
                  <a:pt x="4502468" y="2384108"/>
                </a:cubicBezTo>
                <a:lnTo>
                  <a:pt x="4502468" y="1547813"/>
                </a:lnTo>
                <a:cubicBezTo>
                  <a:pt x="4502468" y="1509713"/>
                  <a:pt x="4532948" y="1479232"/>
                  <a:pt x="4571048" y="1479232"/>
                </a:cubicBezTo>
                <a:lnTo>
                  <a:pt x="4705350" y="1479232"/>
                </a:lnTo>
                <a:cubicBezTo>
                  <a:pt x="4743450" y="1479232"/>
                  <a:pt x="4773930" y="1509713"/>
                  <a:pt x="4773930" y="1547813"/>
                </a:cubicBezTo>
                <a:lnTo>
                  <a:pt x="4773930" y="2384108"/>
                </a:lnTo>
                <a:close/>
                <a:moveTo>
                  <a:pt x="4773930" y="1116330"/>
                </a:moveTo>
                <a:cubicBezTo>
                  <a:pt x="4773930" y="1154430"/>
                  <a:pt x="4743450" y="1184910"/>
                  <a:pt x="4705350" y="1184910"/>
                </a:cubicBezTo>
                <a:lnTo>
                  <a:pt x="4571048" y="1184910"/>
                </a:lnTo>
                <a:cubicBezTo>
                  <a:pt x="4532948" y="1184910"/>
                  <a:pt x="4502468" y="1154430"/>
                  <a:pt x="4502468" y="1116330"/>
                </a:cubicBezTo>
                <a:lnTo>
                  <a:pt x="4502468" y="279082"/>
                </a:lnTo>
                <a:cubicBezTo>
                  <a:pt x="4502468" y="240982"/>
                  <a:pt x="4532948" y="210502"/>
                  <a:pt x="4571048" y="210502"/>
                </a:cubicBezTo>
                <a:lnTo>
                  <a:pt x="4705350" y="210502"/>
                </a:lnTo>
                <a:cubicBezTo>
                  <a:pt x="4743450" y="210502"/>
                  <a:pt x="4773930" y="240982"/>
                  <a:pt x="4773930" y="279082"/>
                </a:cubicBezTo>
                <a:lnTo>
                  <a:pt x="4773930" y="1116330"/>
                </a:lnTo>
                <a:close/>
                <a:moveTo>
                  <a:pt x="5258753" y="2384108"/>
                </a:moveTo>
                <a:cubicBezTo>
                  <a:pt x="5258753" y="2422208"/>
                  <a:pt x="5228273" y="2452688"/>
                  <a:pt x="5190173" y="2452688"/>
                </a:cubicBezTo>
                <a:lnTo>
                  <a:pt x="5151120" y="2452688"/>
                </a:lnTo>
                <a:cubicBezTo>
                  <a:pt x="5113020" y="2452688"/>
                  <a:pt x="5082540" y="2422208"/>
                  <a:pt x="5082540" y="2384108"/>
                </a:cubicBezTo>
                <a:lnTo>
                  <a:pt x="5082540" y="1547813"/>
                </a:lnTo>
                <a:cubicBezTo>
                  <a:pt x="5082540" y="1509713"/>
                  <a:pt x="5113020" y="1479232"/>
                  <a:pt x="5151120" y="1479232"/>
                </a:cubicBezTo>
                <a:lnTo>
                  <a:pt x="5285423" y="1479232"/>
                </a:lnTo>
                <a:cubicBezTo>
                  <a:pt x="5323523" y="1479232"/>
                  <a:pt x="5354003" y="1509713"/>
                  <a:pt x="5354003" y="1547813"/>
                </a:cubicBezTo>
                <a:lnTo>
                  <a:pt x="5258753" y="2384108"/>
                </a:lnTo>
                <a:close/>
                <a:moveTo>
                  <a:pt x="5354003" y="1116330"/>
                </a:moveTo>
                <a:cubicBezTo>
                  <a:pt x="5354003" y="1154430"/>
                  <a:pt x="5323523" y="1184910"/>
                  <a:pt x="5285423" y="1184910"/>
                </a:cubicBezTo>
                <a:lnTo>
                  <a:pt x="5151120" y="1184910"/>
                </a:lnTo>
                <a:cubicBezTo>
                  <a:pt x="5113020" y="1184910"/>
                  <a:pt x="5082540" y="1154430"/>
                  <a:pt x="5082540" y="1116330"/>
                </a:cubicBezTo>
                <a:lnTo>
                  <a:pt x="5082540" y="279082"/>
                </a:lnTo>
                <a:cubicBezTo>
                  <a:pt x="5082540" y="240982"/>
                  <a:pt x="5113020" y="210502"/>
                  <a:pt x="5151120" y="210502"/>
                </a:cubicBezTo>
                <a:lnTo>
                  <a:pt x="5285423" y="210502"/>
                </a:lnTo>
                <a:cubicBezTo>
                  <a:pt x="5323523" y="210502"/>
                  <a:pt x="5354003" y="240982"/>
                  <a:pt x="5354003" y="279082"/>
                </a:cubicBezTo>
                <a:lnTo>
                  <a:pt x="5354003" y="1116330"/>
                </a:lnTo>
                <a:close/>
              </a:path>
            </a:pathLst>
          </a:custGeom>
          <a:solidFill>
            <a:srgbClr val="00686e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74" name="CustomShape 11"/>
          <p:cNvSpPr/>
          <p:nvPr/>
        </p:nvSpPr>
        <p:spPr>
          <a:xfrm>
            <a:off x="7491960" y="2340000"/>
            <a:ext cx="2263320" cy="383040"/>
          </a:xfrm>
          <a:custGeom>
            <a:avLst/>
            <a:gdLst/>
            <a:ahLst/>
            <a:rect l="l" t="t" r="r" b="b"/>
            <a:pathLst>
              <a:path w="5077777" h="860107">
                <a:moveTo>
                  <a:pt x="0" y="0"/>
                </a:moveTo>
                <a:lnTo>
                  <a:pt x="5077778" y="0"/>
                </a:lnTo>
                <a:lnTo>
                  <a:pt x="5077778" y="860107"/>
                </a:lnTo>
                <a:lnTo>
                  <a:pt x="0" y="860107"/>
                </a:lnTo>
                <a:close/>
              </a:path>
            </a:pathLst>
          </a:custGeom>
          <a:solidFill>
            <a:srgbClr val="016e73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75" name="CustomShape 12"/>
          <p:cNvSpPr/>
          <p:nvPr/>
        </p:nvSpPr>
        <p:spPr>
          <a:xfrm>
            <a:off x="8534160" y="2877480"/>
            <a:ext cx="167040" cy="167040"/>
          </a:xfrm>
          <a:custGeom>
            <a:avLst/>
            <a:gdLst/>
            <a:ahLst/>
            <a:rect l="l" t="t" r="r" b="b"/>
            <a:pathLst>
              <a:path w="375284" h="375284">
                <a:moveTo>
                  <a:pt x="375285" y="187642"/>
                </a:moveTo>
                <a:cubicBezTo>
                  <a:pt x="375285" y="291274"/>
                  <a:pt x="291275" y="375285"/>
                  <a:pt x="187642" y="375285"/>
                </a:cubicBezTo>
                <a:cubicBezTo>
                  <a:pt x="84010" y="375285"/>
                  <a:pt x="0" y="291275"/>
                  <a:pt x="0" y="187642"/>
                </a:cubicBezTo>
                <a:cubicBezTo>
                  <a:pt x="0" y="84010"/>
                  <a:pt x="84010" y="0"/>
                  <a:pt x="187642" y="0"/>
                </a:cubicBezTo>
                <a:cubicBezTo>
                  <a:pt x="291274" y="0"/>
                  <a:pt x="375285" y="84010"/>
                  <a:pt x="375285" y="187642"/>
                </a:cubicBezTo>
                <a:close/>
              </a:path>
            </a:pathLst>
          </a:custGeom>
          <a:solidFill>
            <a:srgbClr val="494949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76" name="CustomShape 13"/>
          <p:cNvSpPr/>
          <p:nvPr/>
        </p:nvSpPr>
        <p:spPr>
          <a:xfrm>
            <a:off x="8415720" y="1412280"/>
            <a:ext cx="1187640" cy="1593720"/>
          </a:xfrm>
          <a:custGeom>
            <a:avLst/>
            <a:gdLst/>
            <a:ahLst/>
            <a:rect l="l" t="t" r="r" b="b"/>
            <a:pathLst>
              <a:path w="2665209" h="3575717">
                <a:moveTo>
                  <a:pt x="2658427" y="839868"/>
                </a:moveTo>
                <a:cubicBezTo>
                  <a:pt x="2655570" y="804625"/>
                  <a:pt x="2629852" y="784623"/>
                  <a:pt x="2605088" y="765573"/>
                </a:cubicBezTo>
                <a:cubicBezTo>
                  <a:pt x="2372677" y="581740"/>
                  <a:pt x="1734503" y="73105"/>
                  <a:pt x="1640205" y="12145"/>
                </a:cubicBezTo>
                <a:cubicBezTo>
                  <a:pt x="1564957" y="-21192"/>
                  <a:pt x="1519238" y="18813"/>
                  <a:pt x="1479232" y="75010"/>
                </a:cubicBezTo>
                <a:cubicBezTo>
                  <a:pt x="1475423" y="79773"/>
                  <a:pt x="113347" y="1802845"/>
                  <a:pt x="1905" y="1944768"/>
                </a:cubicBezTo>
                <a:cubicBezTo>
                  <a:pt x="953" y="1946673"/>
                  <a:pt x="0" y="1947625"/>
                  <a:pt x="0" y="1949530"/>
                </a:cubicBezTo>
                <a:cubicBezTo>
                  <a:pt x="0" y="1950483"/>
                  <a:pt x="1905" y="1952388"/>
                  <a:pt x="2857" y="1952388"/>
                </a:cubicBezTo>
                <a:cubicBezTo>
                  <a:pt x="66675" y="1952388"/>
                  <a:pt x="262890" y="1962865"/>
                  <a:pt x="295275" y="1944768"/>
                </a:cubicBezTo>
                <a:lnTo>
                  <a:pt x="295275" y="1944768"/>
                </a:lnTo>
                <a:lnTo>
                  <a:pt x="295275" y="1944768"/>
                </a:lnTo>
                <a:cubicBezTo>
                  <a:pt x="343853" y="1883808"/>
                  <a:pt x="759143" y="1358028"/>
                  <a:pt x="918210" y="1157050"/>
                </a:cubicBezTo>
                <a:cubicBezTo>
                  <a:pt x="937260" y="1134190"/>
                  <a:pt x="957263" y="1112283"/>
                  <a:pt x="976313" y="1088470"/>
                </a:cubicBezTo>
                <a:cubicBezTo>
                  <a:pt x="1168718" y="843678"/>
                  <a:pt x="1553528" y="354093"/>
                  <a:pt x="1553528" y="354093"/>
                </a:cubicBezTo>
                <a:cubicBezTo>
                  <a:pt x="1573530" y="329328"/>
                  <a:pt x="1593532" y="304563"/>
                  <a:pt x="1613535" y="279798"/>
                </a:cubicBezTo>
                <a:cubicBezTo>
                  <a:pt x="1616393" y="280750"/>
                  <a:pt x="2116455" y="680800"/>
                  <a:pt x="2365058" y="877015"/>
                </a:cubicBezTo>
                <a:cubicBezTo>
                  <a:pt x="2389823" y="896065"/>
                  <a:pt x="2377440" y="906543"/>
                  <a:pt x="2365058" y="920830"/>
                </a:cubicBezTo>
                <a:cubicBezTo>
                  <a:pt x="2250758" y="1062753"/>
                  <a:pt x="2136458" y="1204675"/>
                  <a:pt x="2022157" y="1346598"/>
                </a:cubicBezTo>
                <a:cubicBezTo>
                  <a:pt x="1850707" y="1559005"/>
                  <a:pt x="355282" y="3402093"/>
                  <a:pt x="306705" y="3462100"/>
                </a:cubicBezTo>
                <a:cubicBezTo>
                  <a:pt x="293370" y="3478293"/>
                  <a:pt x="304800" y="3494485"/>
                  <a:pt x="316230" y="3508773"/>
                </a:cubicBezTo>
                <a:cubicBezTo>
                  <a:pt x="380047" y="3589735"/>
                  <a:pt x="477203" y="3598308"/>
                  <a:pt x="558165" y="3528775"/>
                </a:cubicBezTo>
                <a:cubicBezTo>
                  <a:pt x="561022" y="3522108"/>
                  <a:pt x="2353627" y="1301830"/>
                  <a:pt x="2626995" y="966550"/>
                </a:cubicBezTo>
                <a:cubicBezTo>
                  <a:pt x="2658427" y="928450"/>
                  <a:pt x="2675573" y="889398"/>
                  <a:pt x="2658427" y="839868"/>
                </a:cubicBezTo>
                <a:close/>
                <a:moveTo>
                  <a:pt x="1734503" y="200740"/>
                </a:moveTo>
                <a:cubicBezTo>
                  <a:pt x="1734503" y="200740"/>
                  <a:pt x="1735455" y="201693"/>
                  <a:pt x="1735455" y="201693"/>
                </a:cubicBezTo>
                <a:cubicBezTo>
                  <a:pt x="1735455" y="201693"/>
                  <a:pt x="1735455" y="201693"/>
                  <a:pt x="1735455" y="201693"/>
                </a:cubicBezTo>
                <a:cubicBezTo>
                  <a:pt x="1735455" y="201693"/>
                  <a:pt x="1735455" y="201693"/>
                  <a:pt x="1735455" y="201693"/>
                </a:cubicBezTo>
                <a:cubicBezTo>
                  <a:pt x="1735455" y="201693"/>
                  <a:pt x="1735455" y="201693"/>
                  <a:pt x="1735455" y="201693"/>
                </a:cubicBezTo>
                <a:cubicBezTo>
                  <a:pt x="1735455" y="201693"/>
                  <a:pt x="1735455" y="201693"/>
                  <a:pt x="1734503" y="200740"/>
                </a:cubicBezTo>
                <a:cubicBezTo>
                  <a:pt x="1734503" y="200740"/>
                  <a:pt x="1734503" y="200740"/>
                  <a:pt x="1734503" y="200740"/>
                </a:cubicBezTo>
                <a:close/>
                <a:moveTo>
                  <a:pt x="1370648" y="2464833"/>
                </a:moveTo>
                <a:cubicBezTo>
                  <a:pt x="1370648" y="2465785"/>
                  <a:pt x="1369695" y="2465785"/>
                  <a:pt x="1369695" y="2466738"/>
                </a:cubicBezTo>
                <a:cubicBezTo>
                  <a:pt x="1370648" y="2465785"/>
                  <a:pt x="1370648" y="2465785"/>
                  <a:pt x="1370648" y="2464833"/>
                </a:cubicBezTo>
                <a:close/>
                <a:moveTo>
                  <a:pt x="250507" y="1935243"/>
                </a:moveTo>
                <a:cubicBezTo>
                  <a:pt x="250507" y="1935243"/>
                  <a:pt x="250507" y="1935243"/>
                  <a:pt x="250507" y="1935243"/>
                </a:cubicBezTo>
                <a:cubicBezTo>
                  <a:pt x="250507" y="1935243"/>
                  <a:pt x="250507" y="1935243"/>
                  <a:pt x="250507" y="1935243"/>
                </a:cubicBezTo>
                <a:cubicBezTo>
                  <a:pt x="250507" y="1935243"/>
                  <a:pt x="250507" y="1935243"/>
                  <a:pt x="250507" y="1935243"/>
                </a:cubicBezTo>
                <a:close/>
              </a:path>
            </a:pathLst>
          </a:custGeom>
          <a:solidFill>
            <a:srgbClr val="1a1a1a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77" name="CustomShape 14"/>
          <p:cNvSpPr/>
          <p:nvPr/>
        </p:nvSpPr>
        <p:spPr>
          <a:xfrm>
            <a:off x="9681480" y="4331880"/>
            <a:ext cx="2186280" cy="1777320"/>
          </a:xfrm>
          <a:custGeom>
            <a:avLst/>
            <a:gdLst/>
            <a:ahLst/>
            <a:rect l="l" t="t" r="r" b="b"/>
            <a:pathLst>
              <a:path w="3831088" h="3114252">
                <a:moveTo>
                  <a:pt x="3817888" y="722004"/>
                </a:moveTo>
                <a:cubicBezTo>
                  <a:pt x="3782528" y="565714"/>
                  <a:pt x="3521574" y="325976"/>
                  <a:pt x="3452269" y="280008"/>
                </a:cubicBezTo>
                <a:cubicBezTo>
                  <a:pt x="3124839" y="63607"/>
                  <a:pt x="2569693" y="-14184"/>
                  <a:pt x="2264893" y="2082"/>
                </a:cubicBezTo>
                <a:cubicBezTo>
                  <a:pt x="2037176" y="14104"/>
                  <a:pt x="1734498" y="94724"/>
                  <a:pt x="1600132" y="195852"/>
                </a:cubicBezTo>
                <a:cubicBezTo>
                  <a:pt x="1465765" y="296981"/>
                  <a:pt x="1179352" y="499238"/>
                  <a:pt x="1027306" y="642091"/>
                </a:cubicBezTo>
                <a:cubicBezTo>
                  <a:pt x="875259" y="784944"/>
                  <a:pt x="615719" y="1020439"/>
                  <a:pt x="513884" y="1130054"/>
                </a:cubicBezTo>
                <a:cubicBezTo>
                  <a:pt x="419827" y="1231182"/>
                  <a:pt x="105127" y="1612359"/>
                  <a:pt x="66231" y="1725510"/>
                </a:cubicBezTo>
                <a:cubicBezTo>
                  <a:pt x="20263" y="1859169"/>
                  <a:pt x="-32776" y="2005558"/>
                  <a:pt x="25921" y="2132146"/>
                </a:cubicBezTo>
                <a:cubicBezTo>
                  <a:pt x="168774" y="2511201"/>
                  <a:pt x="751501" y="2843581"/>
                  <a:pt x="907790" y="2922787"/>
                </a:cubicBezTo>
                <a:cubicBezTo>
                  <a:pt x="1086002" y="3012600"/>
                  <a:pt x="1487688" y="3140602"/>
                  <a:pt x="1745106" y="3109486"/>
                </a:cubicBezTo>
                <a:cubicBezTo>
                  <a:pt x="1995453" y="3079076"/>
                  <a:pt x="2046370" y="3016843"/>
                  <a:pt x="2197710" y="2873283"/>
                </a:cubicBezTo>
                <a:cubicBezTo>
                  <a:pt x="2349049" y="2729723"/>
                  <a:pt x="2399967" y="2662540"/>
                  <a:pt x="2551306" y="2477255"/>
                </a:cubicBezTo>
                <a:cubicBezTo>
                  <a:pt x="2702645" y="2291971"/>
                  <a:pt x="2904902" y="2089714"/>
                  <a:pt x="3064728" y="1989293"/>
                </a:cubicBezTo>
                <a:cubicBezTo>
                  <a:pt x="3224553" y="1888164"/>
                  <a:pt x="3471363" y="1666106"/>
                  <a:pt x="3629068" y="1458898"/>
                </a:cubicBezTo>
                <a:cubicBezTo>
                  <a:pt x="3755654" y="1293415"/>
                  <a:pt x="3817888" y="1005588"/>
                  <a:pt x="3817888" y="1005588"/>
                </a:cubicBezTo>
                <a:cubicBezTo>
                  <a:pt x="3817888" y="1005588"/>
                  <a:pt x="3847589" y="852127"/>
                  <a:pt x="3817888" y="722004"/>
                </a:cubicBezTo>
                <a:close/>
              </a:path>
            </a:pathLst>
          </a:custGeom>
          <a:solidFill>
            <a:srgbClr val="2c2f45"/>
          </a:solidFill>
          <a:ln w="72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78" name="CustomShape 15"/>
          <p:cNvSpPr/>
          <p:nvPr/>
        </p:nvSpPr>
        <p:spPr>
          <a:xfrm>
            <a:off x="9681480" y="4751640"/>
            <a:ext cx="1073880" cy="1074240"/>
          </a:xfrm>
          <a:custGeom>
            <a:avLst/>
            <a:gdLst/>
            <a:ahLst/>
            <a:rect l="l" t="t" r="r" b="b"/>
            <a:pathLst>
              <a:path w="1882301" h="1882825">
                <a:moveTo>
                  <a:pt x="1040743" y="1158660"/>
                </a:moveTo>
                <a:cubicBezTo>
                  <a:pt x="1044986" y="1153710"/>
                  <a:pt x="1503246" y="603514"/>
                  <a:pt x="1544970" y="517237"/>
                </a:cubicBezTo>
                <a:cubicBezTo>
                  <a:pt x="1584573" y="435202"/>
                  <a:pt x="1839162" y="70998"/>
                  <a:pt x="1882302" y="8765"/>
                </a:cubicBezTo>
                <a:cubicBezTo>
                  <a:pt x="1718233" y="-28716"/>
                  <a:pt x="1580330" y="61098"/>
                  <a:pt x="1492638" y="143839"/>
                </a:cubicBezTo>
                <a:lnTo>
                  <a:pt x="1486981" y="149497"/>
                </a:lnTo>
                <a:lnTo>
                  <a:pt x="1482030" y="143132"/>
                </a:lnTo>
                <a:cubicBezTo>
                  <a:pt x="1443135" y="87971"/>
                  <a:pt x="1063373" y="29981"/>
                  <a:pt x="915569" y="12301"/>
                </a:cubicBezTo>
                <a:cubicBezTo>
                  <a:pt x="769888" y="147375"/>
                  <a:pt x="593796" y="310029"/>
                  <a:pt x="513884" y="395600"/>
                </a:cubicBezTo>
                <a:cubicBezTo>
                  <a:pt x="419827" y="496728"/>
                  <a:pt x="105127" y="877905"/>
                  <a:pt x="66231" y="991056"/>
                </a:cubicBezTo>
                <a:cubicBezTo>
                  <a:pt x="20263" y="1124715"/>
                  <a:pt x="-32776" y="1271104"/>
                  <a:pt x="25921" y="1397692"/>
                </a:cubicBezTo>
                <a:cubicBezTo>
                  <a:pt x="84618" y="1524279"/>
                  <a:pt x="257173" y="1655817"/>
                  <a:pt x="375274" y="1727950"/>
                </a:cubicBezTo>
                <a:cubicBezTo>
                  <a:pt x="455894" y="1777454"/>
                  <a:pt x="563388" y="1831908"/>
                  <a:pt x="673710" y="1882826"/>
                </a:cubicBezTo>
                <a:cubicBezTo>
                  <a:pt x="702704" y="1725122"/>
                  <a:pt x="896475" y="1331216"/>
                  <a:pt x="937492" y="1276762"/>
                </a:cubicBezTo>
                <a:cubicBezTo>
                  <a:pt x="979923" y="1220186"/>
                  <a:pt x="1040035" y="1159368"/>
                  <a:pt x="1040743" y="1158660"/>
                </a:cubicBezTo>
                <a:close/>
              </a:path>
            </a:pathLst>
          </a:custGeom>
          <a:solidFill>
            <a:srgbClr val="f2f2f2"/>
          </a:solidFill>
          <a:ln w="72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79" name="CustomShape 16"/>
          <p:cNvSpPr/>
          <p:nvPr/>
        </p:nvSpPr>
        <p:spPr>
          <a:xfrm>
            <a:off x="10069920" y="4758480"/>
            <a:ext cx="1211760" cy="1218240"/>
          </a:xfrm>
          <a:custGeom>
            <a:avLst/>
            <a:gdLst/>
            <a:ahLst/>
            <a:rect l="l" t="t" r="r" b="b"/>
            <a:pathLst>
              <a:path w="2123698" h="2134891">
                <a:moveTo>
                  <a:pt x="1260924" y="313286"/>
                </a:moveTo>
                <a:lnTo>
                  <a:pt x="1253852" y="310458"/>
                </a:lnTo>
                <a:lnTo>
                  <a:pt x="1256681" y="303386"/>
                </a:lnTo>
                <a:cubicBezTo>
                  <a:pt x="1258095" y="300557"/>
                  <a:pt x="1259510" y="297021"/>
                  <a:pt x="1261631" y="292071"/>
                </a:cubicBezTo>
                <a:cubicBezTo>
                  <a:pt x="1278604" y="253175"/>
                  <a:pt x="1324571" y="148510"/>
                  <a:pt x="1292041" y="71426"/>
                </a:cubicBezTo>
                <a:cubicBezTo>
                  <a:pt x="1278604" y="39603"/>
                  <a:pt x="1253145" y="15558"/>
                  <a:pt x="1216371" y="0"/>
                </a:cubicBezTo>
                <a:cubicBezTo>
                  <a:pt x="1183840" y="46675"/>
                  <a:pt x="916521" y="428559"/>
                  <a:pt x="877626" y="510593"/>
                </a:cubicBezTo>
                <a:cubicBezTo>
                  <a:pt x="835194" y="598992"/>
                  <a:pt x="389663" y="1132922"/>
                  <a:pt x="371276" y="1155553"/>
                </a:cubicBezTo>
                <a:cubicBezTo>
                  <a:pt x="370568" y="1156967"/>
                  <a:pt x="310457" y="1216371"/>
                  <a:pt x="268733" y="1272239"/>
                </a:cubicBezTo>
                <a:cubicBezTo>
                  <a:pt x="228423" y="1325986"/>
                  <a:pt x="35360" y="1718478"/>
                  <a:pt x="7072" y="1874060"/>
                </a:cubicBezTo>
                <a:lnTo>
                  <a:pt x="0" y="1872646"/>
                </a:lnTo>
                <a:cubicBezTo>
                  <a:pt x="169018" y="1950437"/>
                  <a:pt x="342988" y="2020449"/>
                  <a:pt x="438459" y="2050151"/>
                </a:cubicBezTo>
                <a:cubicBezTo>
                  <a:pt x="606771" y="2103191"/>
                  <a:pt x="894599" y="2166838"/>
                  <a:pt x="1079883" y="2116627"/>
                </a:cubicBezTo>
                <a:cubicBezTo>
                  <a:pt x="1168989" y="2092583"/>
                  <a:pt x="1310427" y="1991454"/>
                  <a:pt x="1440551" y="1869110"/>
                </a:cubicBezTo>
                <a:cubicBezTo>
                  <a:pt x="1695140" y="1628664"/>
                  <a:pt x="1879010" y="1207885"/>
                  <a:pt x="2023985" y="988655"/>
                </a:cubicBezTo>
                <a:cubicBezTo>
                  <a:pt x="2050859" y="947638"/>
                  <a:pt x="2084803" y="903792"/>
                  <a:pt x="2123699" y="858532"/>
                </a:cubicBezTo>
                <a:cubicBezTo>
                  <a:pt x="2034593" y="741138"/>
                  <a:pt x="1751716" y="490792"/>
                  <a:pt x="1260924" y="313286"/>
                </a:cubicBezTo>
                <a:close/>
              </a:path>
            </a:pathLst>
          </a:custGeom>
          <a:solidFill>
            <a:srgbClr val="f2f2f2"/>
          </a:solidFill>
          <a:ln w="72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80" name="CustomShape 17"/>
          <p:cNvSpPr/>
          <p:nvPr/>
        </p:nvSpPr>
        <p:spPr>
          <a:xfrm>
            <a:off x="10205280" y="4879080"/>
            <a:ext cx="465120" cy="603720"/>
          </a:xfrm>
          <a:custGeom>
            <a:avLst/>
            <a:gdLst/>
            <a:ahLst/>
            <a:rect l="l" t="t" r="r" b="b"/>
            <a:pathLst>
              <a:path w="815663" h="1058343">
                <a:moveTo>
                  <a:pt x="123323" y="935292"/>
                </a:moveTo>
                <a:cubicBezTo>
                  <a:pt x="127566" y="930342"/>
                  <a:pt x="585826" y="380146"/>
                  <a:pt x="627551" y="293869"/>
                </a:cubicBezTo>
                <a:cubicBezTo>
                  <a:pt x="648766" y="249316"/>
                  <a:pt x="735044" y="119899"/>
                  <a:pt x="815664" y="1798"/>
                </a:cubicBezTo>
                <a:cubicBezTo>
                  <a:pt x="696149" y="-19418"/>
                  <a:pt x="464189" y="148894"/>
                  <a:pt x="263346" y="411970"/>
                </a:cubicBezTo>
                <a:cubicBezTo>
                  <a:pt x="58968" y="679289"/>
                  <a:pt x="-42160" y="952972"/>
                  <a:pt x="16536" y="1058344"/>
                </a:cubicBezTo>
                <a:cubicBezTo>
                  <a:pt x="17951" y="1056222"/>
                  <a:pt x="19365" y="1054808"/>
                  <a:pt x="20072" y="1053393"/>
                </a:cubicBezTo>
                <a:cubicBezTo>
                  <a:pt x="62504" y="996111"/>
                  <a:pt x="122615" y="935999"/>
                  <a:pt x="123323" y="935292"/>
                </a:cubicBezTo>
                <a:close/>
              </a:path>
            </a:pathLst>
          </a:custGeom>
          <a:solidFill>
            <a:srgbClr val="bfbfbf"/>
          </a:solidFill>
          <a:ln w="72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81" name="CustomShape 18"/>
          <p:cNvSpPr/>
          <p:nvPr/>
        </p:nvSpPr>
        <p:spPr>
          <a:xfrm>
            <a:off x="10219680" y="4882320"/>
            <a:ext cx="495360" cy="626040"/>
          </a:xfrm>
          <a:custGeom>
            <a:avLst/>
            <a:gdLst/>
            <a:ahLst/>
            <a:rect l="l" t="t" r="r" b="b"/>
            <a:pathLst>
              <a:path w="868199" h="1097283">
                <a:moveTo>
                  <a:pt x="14144" y="1079176"/>
                </a:moveTo>
                <a:cubicBezTo>
                  <a:pt x="115272" y="1156260"/>
                  <a:pt x="379762" y="980169"/>
                  <a:pt x="604650" y="685270"/>
                </a:cubicBezTo>
                <a:cubicBezTo>
                  <a:pt x="829536" y="390370"/>
                  <a:pt x="929958" y="89106"/>
                  <a:pt x="828829" y="12022"/>
                </a:cubicBezTo>
                <a:cubicBezTo>
                  <a:pt x="821757" y="6365"/>
                  <a:pt x="813979" y="2829"/>
                  <a:pt x="805493" y="0"/>
                </a:cubicBezTo>
                <a:cubicBezTo>
                  <a:pt x="724165" y="118808"/>
                  <a:pt x="636473" y="250346"/>
                  <a:pt x="615258" y="294899"/>
                </a:cubicBezTo>
                <a:cubicBezTo>
                  <a:pt x="572826" y="383298"/>
                  <a:pt x="127295" y="917229"/>
                  <a:pt x="108908" y="939859"/>
                </a:cubicBezTo>
                <a:cubicBezTo>
                  <a:pt x="108200" y="941273"/>
                  <a:pt x="48089" y="1000677"/>
                  <a:pt x="6365" y="1056546"/>
                </a:cubicBezTo>
                <a:cubicBezTo>
                  <a:pt x="4243" y="1058667"/>
                  <a:pt x="2121" y="1062203"/>
                  <a:pt x="0" y="1065739"/>
                </a:cubicBezTo>
                <a:cubicBezTo>
                  <a:pt x="4243" y="1070690"/>
                  <a:pt x="8486" y="1075640"/>
                  <a:pt x="14144" y="1079176"/>
                </a:cubicBezTo>
                <a:close/>
              </a:path>
            </a:pathLst>
          </a:custGeom>
          <a:solidFill>
            <a:srgbClr val="bfbfbf"/>
          </a:solidFill>
          <a:ln w="72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82" name="CustomShape 19"/>
          <p:cNvSpPr/>
          <p:nvPr/>
        </p:nvSpPr>
        <p:spPr>
          <a:xfrm>
            <a:off x="10211760" y="4331880"/>
            <a:ext cx="1667880" cy="910440"/>
          </a:xfrm>
          <a:custGeom>
            <a:avLst/>
            <a:gdLst/>
            <a:ahLst/>
            <a:rect l="l" t="t" r="r" b="b"/>
            <a:pathLst>
              <a:path w="2922955" h="1595386">
                <a:moveTo>
                  <a:pt x="2888882" y="722004"/>
                </a:moveTo>
                <a:cubicBezTo>
                  <a:pt x="2853522" y="565714"/>
                  <a:pt x="2592568" y="325976"/>
                  <a:pt x="2523264" y="280008"/>
                </a:cubicBezTo>
                <a:cubicBezTo>
                  <a:pt x="2195833" y="63607"/>
                  <a:pt x="1640687" y="-14184"/>
                  <a:pt x="1335887" y="2082"/>
                </a:cubicBezTo>
                <a:cubicBezTo>
                  <a:pt x="1108170" y="14104"/>
                  <a:pt x="805493" y="94724"/>
                  <a:pt x="671126" y="195852"/>
                </a:cubicBezTo>
                <a:cubicBezTo>
                  <a:pt x="536759" y="296981"/>
                  <a:pt x="250346" y="499238"/>
                  <a:pt x="98300" y="642091"/>
                </a:cubicBezTo>
                <a:cubicBezTo>
                  <a:pt x="68597" y="669671"/>
                  <a:pt x="35360" y="701495"/>
                  <a:pt x="0" y="734026"/>
                </a:cubicBezTo>
                <a:cubicBezTo>
                  <a:pt x="85570" y="744634"/>
                  <a:pt x="492206" y="799795"/>
                  <a:pt x="559389" y="863442"/>
                </a:cubicBezTo>
                <a:cubicBezTo>
                  <a:pt x="652031" y="777872"/>
                  <a:pt x="796299" y="688058"/>
                  <a:pt x="967440" y="732612"/>
                </a:cubicBezTo>
                <a:lnTo>
                  <a:pt x="968147" y="732612"/>
                </a:lnTo>
                <a:cubicBezTo>
                  <a:pt x="1011992" y="749584"/>
                  <a:pt x="1041695" y="777165"/>
                  <a:pt x="1057253" y="813939"/>
                </a:cubicBezTo>
                <a:cubicBezTo>
                  <a:pt x="1091906" y="896680"/>
                  <a:pt x="1044523" y="1004881"/>
                  <a:pt x="1026136" y="1045898"/>
                </a:cubicBezTo>
                <a:cubicBezTo>
                  <a:pt x="1025429" y="1047312"/>
                  <a:pt x="1024722" y="1048727"/>
                  <a:pt x="1024722" y="1050141"/>
                </a:cubicBezTo>
                <a:cubicBezTo>
                  <a:pt x="1510563" y="1226939"/>
                  <a:pt x="1792733" y="1476578"/>
                  <a:pt x="1884668" y="1595386"/>
                </a:cubicBezTo>
                <a:cubicBezTo>
                  <a:pt x="2068538" y="1384643"/>
                  <a:pt x="2355658" y="1155513"/>
                  <a:pt x="2581960" y="1103888"/>
                </a:cubicBezTo>
                <a:cubicBezTo>
                  <a:pt x="3009105" y="1004881"/>
                  <a:pt x="2930606" y="906581"/>
                  <a:pt x="2888882" y="722004"/>
                </a:cubicBezTo>
                <a:close/>
              </a:path>
            </a:pathLst>
          </a:custGeom>
          <a:solidFill>
            <a:srgbClr val="f2f2f2"/>
          </a:solidFill>
          <a:ln w="72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83" name="CustomShape 20"/>
          <p:cNvSpPr/>
          <p:nvPr/>
        </p:nvSpPr>
        <p:spPr>
          <a:xfrm>
            <a:off x="10066320" y="5825880"/>
            <a:ext cx="3600" cy="1080"/>
          </a:xfrm>
          <a:custGeom>
            <a:avLst/>
            <a:gdLst/>
            <a:ahLst/>
            <a:rect l="l" t="t" r="r" b="b"/>
            <a:pathLst>
              <a:path w="7071" h="2828">
                <a:moveTo>
                  <a:pt x="0" y="1414"/>
                </a:moveTo>
                <a:lnTo>
                  <a:pt x="7072" y="2829"/>
                </a:lnTo>
                <a:cubicBezTo>
                  <a:pt x="4950" y="2121"/>
                  <a:pt x="2829" y="707"/>
                  <a:pt x="707" y="0"/>
                </a:cubicBezTo>
                <a:cubicBezTo>
                  <a:pt x="0" y="707"/>
                  <a:pt x="0" y="1414"/>
                  <a:pt x="0" y="1414"/>
                </a:cubicBezTo>
                <a:close/>
              </a:path>
            </a:pathLst>
          </a:custGeom>
          <a:solidFill>
            <a:srgbClr val="ed1c24"/>
          </a:solidFill>
          <a:ln w="72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84" name="CustomShape 21"/>
          <p:cNvSpPr/>
          <p:nvPr/>
        </p:nvSpPr>
        <p:spPr>
          <a:xfrm>
            <a:off x="10192320" y="4979880"/>
            <a:ext cx="466200" cy="507240"/>
          </a:xfrm>
          <a:custGeom>
            <a:avLst/>
            <a:gdLst/>
            <a:ahLst/>
            <a:rect l="l" t="t" r="r" b="b"/>
            <a:pathLst>
              <a:path w="817443" h="889403">
                <a:moveTo>
                  <a:pt x="676189" y="114374"/>
                </a:moveTo>
                <a:cubicBezTo>
                  <a:pt x="754202" y="177542"/>
                  <a:pt x="697694" y="376641"/>
                  <a:pt x="549977" y="559076"/>
                </a:cubicBezTo>
                <a:cubicBezTo>
                  <a:pt x="402259" y="741511"/>
                  <a:pt x="219268" y="838196"/>
                  <a:pt x="141255" y="775029"/>
                </a:cubicBezTo>
                <a:cubicBezTo>
                  <a:pt x="63242" y="711862"/>
                  <a:pt x="119749" y="512762"/>
                  <a:pt x="267467" y="330328"/>
                </a:cubicBezTo>
                <a:cubicBezTo>
                  <a:pt x="415185" y="147893"/>
                  <a:pt x="598176" y="51207"/>
                  <a:pt x="676189" y="114374"/>
                </a:cubicBezTo>
                <a:close/>
              </a:path>
            </a:pathLst>
          </a:custGeom>
          <a:solidFill>
            <a:srgbClr val="e62601"/>
          </a:solidFill>
          <a:ln w="72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85" name="CustomShape 22"/>
          <p:cNvSpPr/>
          <p:nvPr/>
        </p:nvSpPr>
        <p:spPr>
          <a:xfrm rot="691200">
            <a:off x="6094800" y="4255920"/>
            <a:ext cx="4029120" cy="2020320"/>
          </a:xfrm>
          <a:custGeom>
            <a:avLst/>
            <a:gdLst/>
            <a:ahLst/>
            <a:rect l="l" t="t" r="r" b="b"/>
            <a:pathLst>
              <a:path w="5559286" h="2441260">
                <a:moveTo>
                  <a:pt x="1582707" y="0"/>
                </a:moveTo>
                <a:lnTo>
                  <a:pt x="1598491" y="20034"/>
                </a:lnTo>
                <a:cubicBezTo>
                  <a:pt x="669726" y="239892"/>
                  <a:pt x="-5380" y="1209312"/>
                  <a:pt x="39627" y="1639031"/>
                </a:cubicBezTo>
                <a:cubicBezTo>
                  <a:pt x="48415" y="1671088"/>
                  <a:pt x="59810" y="1704136"/>
                  <a:pt x="73822" y="1738275"/>
                </a:cubicBezTo>
                <a:cubicBezTo>
                  <a:pt x="209757" y="2068014"/>
                  <a:pt x="1013770" y="2116310"/>
                  <a:pt x="1576192" y="1925627"/>
                </a:cubicBezTo>
                <a:cubicBezTo>
                  <a:pt x="1576329" y="1926310"/>
                  <a:pt x="1576465" y="1926994"/>
                  <a:pt x="1576602" y="1927677"/>
                </a:cubicBezTo>
                <a:lnTo>
                  <a:pt x="1614819" y="1914003"/>
                </a:lnTo>
                <a:cubicBezTo>
                  <a:pt x="1746502" y="1867177"/>
                  <a:pt x="1980525" y="1786779"/>
                  <a:pt x="2211439" y="1732034"/>
                </a:cubicBezTo>
                <a:cubicBezTo>
                  <a:pt x="2537490" y="1655339"/>
                  <a:pt x="2739242" y="1656549"/>
                  <a:pt x="2828876" y="1735666"/>
                </a:cubicBezTo>
                <a:cubicBezTo>
                  <a:pt x="2926941" y="1822856"/>
                  <a:pt x="2964418" y="1981494"/>
                  <a:pt x="2997523" y="2121967"/>
                </a:cubicBezTo>
                <a:cubicBezTo>
                  <a:pt x="3028754" y="2254366"/>
                  <a:pt x="3055613" y="2368601"/>
                  <a:pt x="3123072" y="2385958"/>
                </a:cubicBezTo>
                <a:cubicBezTo>
                  <a:pt x="3257052" y="2420270"/>
                  <a:pt x="3475045" y="2112279"/>
                  <a:pt x="3619332" y="1908836"/>
                </a:cubicBezTo>
                <a:cubicBezTo>
                  <a:pt x="3664618" y="1844654"/>
                  <a:pt x="3703656" y="1789757"/>
                  <a:pt x="3736136" y="1749390"/>
                </a:cubicBezTo>
                <a:cubicBezTo>
                  <a:pt x="3760809" y="1719116"/>
                  <a:pt x="3788917" y="1680769"/>
                  <a:pt x="3821709" y="1636367"/>
                </a:cubicBezTo>
                <a:cubicBezTo>
                  <a:pt x="3975366" y="1427271"/>
                  <a:pt x="4207100" y="1112419"/>
                  <a:pt x="4452263" y="1112419"/>
                </a:cubicBezTo>
                <a:lnTo>
                  <a:pt x="4460695" y="1112419"/>
                </a:lnTo>
                <a:cubicBezTo>
                  <a:pt x="4563758" y="1115648"/>
                  <a:pt x="4638401" y="1174178"/>
                  <a:pt x="4689619" y="1291643"/>
                </a:cubicBezTo>
                <a:cubicBezTo>
                  <a:pt x="4732405" y="1390135"/>
                  <a:pt x="4751769" y="1515269"/>
                  <a:pt x="4768945" y="1625871"/>
                </a:cubicBezTo>
                <a:cubicBezTo>
                  <a:pt x="4790495" y="1765537"/>
                  <a:pt x="4809233" y="1886635"/>
                  <a:pt x="4863575" y="1898744"/>
                </a:cubicBezTo>
                <a:cubicBezTo>
                  <a:pt x="5125603" y="1957274"/>
                  <a:pt x="5520675" y="1464005"/>
                  <a:pt x="5524735" y="1459160"/>
                </a:cubicBezTo>
                <a:cubicBezTo>
                  <a:pt x="5532855" y="1449070"/>
                  <a:pt x="5545661" y="1449070"/>
                  <a:pt x="5553469" y="1459564"/>
                </a:cubicBezTo>
                <a:cubicBezTo>
                  <a:pt x="5561277" y="1470059"/>
                  <a:pt x="5561277" y="1486609"/>
                  <a:pt x="5553156" y="1496701"/>
                </a:cubicBezTo>
                <a:cubicBezTo>
                  <a:pt x="5552219" y="1497912"/>
                  <a:pt x="5449469" y="1626679"/>
                  <a:pt x="5314239" y="1746161"/>
                </a:cubicBezTo>
                <a:cubicBezTo>
                  <a:pt x="5130288" y="1908432"/>
                  <a:pt x="4976319" y="1977458"/>
                  <a:pt x="4856705" y="1950816"/>
                </a:cubicBezTo>
                <a:cubicBezTo>
                  <a:pt x="4774879" y="1932652"/>
                  <a:pt x="4753643" y="1795407"/>
                  <a:pt x="4729283" y="1636770"/>
                </a:cubicBezTo>
                <a:cubicBezTo>
                  <a:pt x="4695553" y="1418795"/>
                  <a:pt x="4657451" y="1171353"/>
                  <a:pt x="4460071" y="1165298"/>
                </a:cubicBezTo>
                <a:lnTo>
                  <a:pt x="4452575" y="1165298"/>
                </a:lnTo>
                <a:cubicBezTo>
                  <a:pt x="4224901" y="1165298"/>
                  <a:pt x="4000663" y="1470463"/>
                  <a:pt x="3851378" y="1672696"/>
                </a:cubicBezTo>
                <a:cubicBezTo>
                  <a:pt x="3818274" y="1717502"/>
                  <a:pt x="3789853" y="1756253"/>
                  <a:pt x="3764556" y="1787738"/>
                </a:cubicBezTo>
                <a:cubicBezTo>
                  <a:pt x="3733013" y="1826490"/>
                  <a:pt x="3694600" y="1881387"/>
                  <a:pt x="3649627" y="1944357"/>
                </a:cubicBezTo>
                <a:cubicBezTo>
                  <a:pt x="3573423" y="2052134"/>
                  <a:pt x="3478480" y="2186149"/>
                  <a:pt x="3386349" y="2285852"/>
                </a:cubicBezTo>
                <a:cubicBezTo>
                  <a:pt x="3289533" y="2389995"/>
                  <a:pt x="3210206" y="2441260"/>
                  <a:pt x="3144621" y="2441260"/>
                </a:cubicBezTo>
                <a:cubicBezTo>
                  <a:pt x="3134627" y="2441260"/>
                  <a:pt x="3124945" y="2440049"/>
                  <a:pt x="3115576" y="2437627"/>
                </a:cubicBezTo>
                <a:cubicBezTo>
                  <a:pt x="3024070" y="2414215"/>
                  <a:pt x="2992527" y="2279797"/>
                  <a:pt x="2958797" y="2137306"/>
                </a:cubicBezTo>
                <a:cubicBezTo>
                  <a:pt x="2927566" y="2005310"/>
                  <a:pt x="2892587" y="1855956"/>
                  <a:pt x="2806078" y="1779261"/>
                </a:cubicBezTo>
                <a:cubicBezTo>
                  <a:pt x="2751735" y="1730822"/>
                  <a:pt x="2605574" y="1692475"/>
                  <a:pt x="2218934" y="1783702"/>
                </a:cubicBezTo>
                <a:cubicBezTo>
                  <a:pt x="1956906" y="1845461"/>
                  <a:pt x="1689881" y="1941532"/>
                  <a:pt x="1575888" y="1982301"/>
                </a:cubicBezTo>
                <a:lnTo>
                  <a:pt x="1563486" y="1980353"/>
                </a:lnTo>
                <a:lnTo>
                  <a:pt x="1417215" y="2022400"/>
                </a:lnTo>
                <a:cubicBezTo>
                  <a:pt x="1242636" y="2064320"/>
                  <a:pt x="1052746" y="2086333"/>
                  <a:pt x="870104" y="2086333"/>
                </a:cubicBezTo>
                <a:cubicBezTo>
                  <a:pt x="799237" y="2086333"/>
                  <a:pt x="729659" y="2083003"/>
                  <a:pt x="662014" y="2076341"/>
                </a:cubicBezTo>
                <a:cubicBezTo>
                  <a:pt x="470030" y="2056357"/>
                  <a:pt x="134381" y="1989743"/>
                  <a:pt x="40322" y="1761590"/>
                </a:cubicBezTo>
                <a:cubicBezTo>
                  <a:pt x="25021" y="1724120"/>
                  <a:pt x="12579" y="1687794"/>
                  <a:pt x="3006" y="1652484"/>
                </a:cubicBezTo>
                <a:cubicBezTo>
                  <a:pt x="-45644" y="1331850"/>
                  <a:pt x="496819" y="251717"/>
                  <a:pt x="1582707" y="0"/>
                </a:cubicBezTo>
                <a:close/>
              </a:path>
            </a:pathLst>
          </a:custGeom>
          <a:solidFill>
            <a:srgbClr val="6e74a2"/>
          </a:solidFill>
          <a:ln w="7200">
            <a:noFill/>
          </a:ln>
          <a:effectLst>
            <a:outerShdw dist="37674" dir="2700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986" name="CustomShape 23"/>
          <p:cNvSpPr/>
          <p:nvPr/>
        </p:nvSpPr>
        <p:spPr>
          <a:xfrm rot="691200">
            <a:off x="6077160" y="5197680"/>
            <a:ext cx="3954600" cy="1079640"/>
          </a:xfrm>
          <a:custGeom>
            <a:avLst/>
            <a:gdLst/>
            <a:ahLst/>
            <a:rect l="l" t="t" r="r" b="b"/>
            <a:pathLst>
              <a:path w="8066757" h="1492361">
                <a:moveTo>
                  <a:pt x="6429118" y="0"/>
                </a:moveTo>
                <a:cubicBezTo>
                  <a:pt x="6431426" y="0"/>
                  <a:pt x="6434197" y="0"/>
                  <a:pt x="6436506" y="0"/>
                </a:cubicBezTo>
                <a:cubicBezTo>
                  <a:pt x="6575030" y="1847"/>
                  <a:pt x="6676152" y="63259"/>
                  <a:pt x="6746799" y="187930"/>
                </a:cubicBezTo>
                <a:cubicBezTo>
                  <a:pt x="6806826" y="294132"/>
                  <a:pt x="6836377" y="433579"/>
                  <a:pt x="6862235" y="556403"/>
                </a:cubicBezTo>
                <a:cubicBezTo>
                  <a:pt x="6899175" y="731405"/>
                  <a:pt x="6931035" y="882396"/>
                  <a:pt x="7031696" y="899942"/>
                </a:cubicBezTo>
                <a:cubicBezTo>
                  <a:pt x="7425565" y="970127"/>
                  <a:pt x="8033683" y="382325"/>
                  <a:pt x="8039686" y="376323"/>
                </a:cubicBezTo>
                <a:cubicBezTo>
                  <a:pt x="8046151" y="370320"/>
                  <a:pt x="8056309" y="370320"/>
                  <a:pt x="8062311" y="376784"/>
                </a:cubicBezTo>
                <a:cubicBezTo>
                  <a:pt x="8068314" y="383249"/>
                  <a:pt x="8068314" y="393407"/>
                  <a:pt x="8061849" y="399410"/>
                </a:cubicBezTo>
                <a:cubicBezTo>
                  <a:pt x="8060465" y="400795"/>
                  <a:pt x="7904857" y="552248"/>
                  <a:pt x="7701227" y="692157"/>
                </a:cubicBezTo>
                <a:cubicBezTo>
                  <a:pt x="7426026" y="881934"/>
                  <a:pt x="7198848" y="962278"/>
                  <a:pt x="7025693" y="931340"/>
                </a:cubicBezTo>
                <a:cubicBezTo>
                  <a:pt x="6903330" y="909638"/>
                  <a:pt x="6869623" y="748489"/>
                  <a:pt x="6830375" y="562406"/>
                </a:cubicBezTo>
                <a:cubicBezTo>
                  <a:pt x="6778198" y="315372"/>
                  <a:pt x="6719556" y="35555"/>
                  <a:pt x="6436044" y="31860"/>
                </a:cubicBezTo>
                <a:cubicBezTo>
                  <a:pt x="6433735" y="31860"/>
                  <a:pt x="6431426" y="31860"/>
                  <a:pt x="6429118" y="31860"/>
                </a:cubicBezTo>
                <a:cubicBezTo>
                  <a:pt x="6085579" y="31860"/>
                  <a:pt x="5752199" y="382787"/>
                  <a:pt x="5531023" y="615507"/>
                </a:cubicBezTo>
                <a:cubicBezTo>
                  <a:pt x="5482078" y="667222"/>
                  <a:pt x="5439597" y="711550"/>
                  <a:pt x="5402196" y="747566"/>
                </a:cubicBezTo>
                <a:cubicBezTo>
                  <a:pt x="5356021" y="791432"/>
                  <a:pt x="5299226" y="853306"/>
                  <a:pt x="5233659" y="924877"/>
                </a:cubicBezTo>
                <a:cubicBezTo>
                  <a:pt x="5012021" y="1167293"/>
                  <a:pt x="4712809" y="1492361"/>
                  <a:pt x="4491172" y="1492361"/>
                </a:cubicBezTo>
                <a:cubicBezTo>
                  <a:pt x="4477319" y="1492361"/>
                  <a:pt x="4463467" y="1490976"/>
                  <a:pt x="4450538" y="1488205"/>
                </a:cubicBezTo>
                <a:cubicBezTo>
                  <a:pt x="4313861" y="1460501"/>
                  <a:pt x="4264455" y="1303507"/>
                  <a:pt x="4212278" y="1137279"/>
                </a:cubicBezTo>
                <a:cubicBezTo>
                  <a:pt x="4162871" y="980286"/>
                  <a:pt x="4112079" y="817751"/>
                  <a:pt x="3986946" y="732328"/>
                </a:cubicBezTo>
                <a:cubicBezTo>
                  <a:pt x="3867815" y="651061"/>
                  <a:pt x="3577839" y="652446"/>
                  <a:pt x="3125329" y="736022"/>
                </a:cubicBezTo>
                <a:cubicBezTo>
                  <a:pt x="2755470" y="804823"/>
                  <a:pt x="2366681" y="912871"/>
                  <a:pt x="2179674" y="964586"/>
                </a:cubicBezTo>
                <a:lnTo>
                  <a:pt x="2167669" y="967818"/>
                </a:lnTo>
                <a:lnTo>
                  <a:pt x="2162920" y="967219"/>
                </a:lnTo>
                <a:lnTo>
                  <a:pt x="1937103" y="1017532"/>
                </a:lnTo>
                <a:cubicBezTo>
                  <a:pt x="1679214" y="1065753"/>
                  <a:pt x="1399893" y="1091470"/>
                  <a:pt x="1131288" y="1091470"/>
                </a:cubicBezTo>
                <a:cubicBezTo>
                  <a:pt x="1026513" y="1091470"/>
                  <a:pt x="923643" y="1087660"/>
                  <a:pt x="824583" y="1080040"/>
                </a:cubicBezTo>
                <a:cubicBezTo>
                  <a:pt x="460966" y="1051465"/>
                  <a:pt x="188432" y="973598"/>
                  <a:pt x="32698" y="856486"/>
                </a:cubicBezTo>
                <a:lnTo>
                  <a:pt x="0" y="826785"/>
                </a:lnTo>
                <a:cubicBezTo>
                  <a:pt x="251503" y="1005647"/>
                  <a:pt x="542995" y="1021892"/>
                  <a:pt x="826488" y="1051465"/>
                </a:cubicBezTo>
                <a:cubicBezTo>
                  <a:pt x="1154386" y="1077183"/>
                  <a:pt x="1520860" y="1058966"/>
                  <a:pt x="1856393" y="1002843"/>
                </a:cubicBezTo>
                <a:lnTo>
                  <a:pt x="2155932" y="939216"/>
                </a:lnTo>
                <a:lnTo>
                  <a:pt x="2158895" y="936882"/>
                </a:lnTo>
                <a:lnTo>
                  <a:pt x="2170900" y="933649"/>
                </a:lnTo>
                <a:cubicBezTo>
                  <a:pt x="2358370" y="881473"/>
                  <a:pt x="2748082" y="773424"/>
                  <a:pt x="3119788" y="704624"/>
                </a:cubicBezTo>
                <a:cubicBezTo>
                  <a:pt x="3581072" y="619201"/>
                  <a:pt x="3878897" y="620124"/>
                  <a:pt x="4005416" y="706009"/>
                </a:cubicBezTo>
                <a:cubicBezTo>
                  <a:pt x="4139784" y="797434"/>
                  <a:pt x="4194732" y="972898"/>
                  <a:pt x="4243215" y="1128044"/>
                </a:cubicBezTo>
                <a:cubicBezTo>
                  <a:pt x="4294468" y="1291964"/>
                  <a:pt x="4338796" y="1433258"/>
                  <a:pt x="4457003" y="1456807"/>
                </a:cubicBezTo>
                <a:cubicBezTo>
                  <a:pt x="4547505" y="1474815"/>
                  <a:pt x="4666635" y="1421253"/>
                  <a:pt x="4821782" y="1291964"/>
                </a:cubicBezTo>
                <a:cubicBezTo>
                  <a:pt x="4957073" y="1179297"/>
                  <a:pt x="5097444" y="1026460"/>
                  <a:pt x="5210110" y="903636"/>
                </a:cubicBezTo>
                <a:cubicBezTo>
                  <a:pt x="5276140" y="832065"/>
                  <a:pt x="5332934" y="769730"/>
                  <a:pt x="5380032" y="724940"/>
                </a:cubicBezTo>
                <a:cubicBezTo>
                  <a:pt x="5416971" y="689848"/>
                  <a:pt x="5458991" y="645520"/>
                  <a:pt x="5507935" y="593804"/>
                </a:cubicBezTo>
                <a:cubicBezTo>
                  <a:pt x="5732806" y="356930"/>
                  <a:pt x="6071727" y="0"/>
                  <a:pt x="6429118" y="0"/>
                </a:cubicBezTo>
                <a:close/>
              </a:path>
            </a:pathLst>
          </a:custGeom>
          <a:solidFill>
            <a:srgbClr val="2c2f45"/>
          </a:solidFill>
          <a:ln w="72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87" name="CustomShape 24"/>
          <p:cNvSpPr/>
          <p:nvPr/>
        </p:nvSpPr>
        <p:spPr>
          <a:xfrm flipH="1">
            <a:off x="716760" y="2982960"/>
            <a:ext cx="3111840" cy="47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25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PostgreSQL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8" name="Line 25"/>
          <p:cNvSpPr/>
          <p:nvPr/>
        </p:nvSpPr>
        <p:spPr>
          <a:xfrm flipH="1">
            <a:off x="3814560" y="3180600"/>
            <a:ext cx="822960" cy="360"/>
          </a:xfrm>
          <a:prstGeom prst="line">
            <a:avLst/>
          </a:prstGeom>
          <a:ln w="6480">
            <a:solidFill>
              <a:srgbClr val="404040"/>
            </a:solidFill>
            <a:custDash>
              <a:ds d="700000" sp="500000"/>
            </a:custDash>
            <a:miter/>
            <a:tailEnd len="med" type="oval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989" name="Picture 2" descr=""/>
          <p:cNvPicPr/>
          <p:nvPr/>
        </p:nvPicPr>
        <p:blipFill>
          <a:blip r:embed="rId1"/>
          <a:stretch/>
        </p:blipFill>
        <p:spPr>
          <a:xfrm>
            <a:off x="4637880" y="2495880"/>
            <a:ext cx="1650240" cy="1303560"/>
          </a:xfrm>
          <a:prstGeom prst="rect">
            <a:avLst/>
          </a:prstGeom>
          <a:ln>
            <a:noFill/>
          </a:ln>
        </p:spPr>
      </p:pic>
    </p:spTree>
  </p:cSld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TextShape 1"/>
          <p:cNvSpPr txBox="1"/>
          <p:nvPr/>
        </p:nvSpPr>
        <p:spPr>
          <a:xfrm>
            <a:off x="323640" y="339480"/>
            <a:ext cx="11572920" cy="723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35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DATABASE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1" name="CustomShape 2"/>
          <p:cNvSpPr/>
          <p:nvPr/>
        </p:nvSpPr>
        <p:spPr>
          <a:xfrm>
            <a:off x="2136600" y="5117400"/>
            <a:ext cx="2226240" cy="539640"/>
          </a:xfrm>
          <a:prstGeom prst="roundRect">
            <a:avLst>
              <a:gd name="adj" fmla="val 50000"/>
            </a:avLst>
          </a:prstGeom>
          <a:solidFill>
            <a:srgbClr val="fba200">
              <a:alpha val="5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92" name="CustomShape 3"/>
          <p:cNvSpPr/>
          <p:nvPr/>
        </p:nvSpPr>
        <p:spPr>
          <a:xfrm>
            <a:off x="3820320" y="4071240"/>
            <a:ext cx="539640" cy="1585800"/>
          </a:xfrm>
          <a:prstGeom prst="roundRect">
            <a:avLst>
              <a:gd name="adj" fmla="val 50000"/>
            </a:avLst>
          </a:prstGeom>
          <a:solidFill>
            <a:srgbClr val="fba200">
              <a:alpha val="5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93" name="CustomShape 4"/>
          <p:cNvSpPr/>
          <p:nvPr/>
        </p:nvSpPr>
        <p:spPr>
          <a:xfrm>
            <a:off x="3820320" y="4071240"/>
            <a:ext cx="1879200" cy="539640"/>
          </a:xfrm>
          <a:prstGeom prst="roundRect">
            <a:avLst>
              <a:gd name="adj" fmla="val 50000"/>
            </a:avLst>
          </a:prstGeom>
          <a:solidFill>
            <a:srgbClr val="0680c3">
              <a:alpha val="5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94" name="CustomShape 5"/>
          <p:cNvSpPr/>
          <p:nvPr/>
        </p:nvSpPr>
        <p:spPr>
          <a:xfrm>
            <a:off x="5158440" y="3024720"/>
            <a:ext cx="539640" cy="1585800"/>
          </a:xfrm>
          <a:prstGeom prst="roundRect">
            <a:avLst>
              <a:gd name="adj" fmla="val 50000"/>
            </a:avLst>
          </a:prstGeom>
          <a:solidFill>
            <a:srgbClr val="0680c3">
              <a:alpha val="5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95" name="CustomShape 6"/>
          <p:cNvSpPr/>
          <p:nvPr/>
        </p:nvSpPr>
        <p:spPr>
          <a:xfrm>
            <a:off x="5157000" y="3024720"/>
            <a:ext cx="1879200" cy="539640"/>
          </a:xfrm>
          <a:prstGeom prst="roundRect">
            <a:avLst>
              <a:gd name="adj" fmla="val 50000"/>
            </a:avLst>
          </a:prstGeom>
          <a:solidFill>
            <a:srgbClr val="07a398">
              <a:alpha val="5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96" name="CustomShape 7"/>
          <p:cNvSpPr/>
          <p:nvPr/>
        </p:nvSpPr>
        <p:spPr>
          <a:xfrm>
            <a:off x="6496560" y="1978560"/>
            <a:ext cx="539640" cy="1585800"/>
          </a:xfrm>
          <a:prstGeom prst="roundRect">
            <a:avLst>
              <a:gd name="adj" fmla="val 50000"/>
            </a:avLst>
          </a:prstGeom>
          <a:solidFill>
            <a:srgbClr val="07a398">
              <a:alpha val="5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97" name="CustomShape 8"/>
          <p:cNvSpPr/>
          <p:nvPr/>
        </p:nvSpPr>
        <p:spPr>
          <a:xfrm>
            <a:off x="6496560" y="1978560"/>
            <a:ext cx="1876320" cy="539640"/>
          </a:xfrm>
          <a:prstGeom prst="roundRect">
            <a:avLst>
              <a:gd name="adj" fmla="val 50000"/>
            </a:avLst>
          </a:prstGeom>
          <a:solidFill>
            <a:srgbClr val="e62601">
              <a:alpha val="5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98" name="CustomShape 9"/>
          <p:cNvSpPr/>
          <p:nvPr/>
        </p:nvSpPr>
        <p:spPr>
          <a:xfrm>
            <a:off x="4489560" y="5106240"/>
            <a:ext cx="3159360" cy="54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Strong support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9" name="CustomShape 10"/>
          <p:cNvSpPr/>
          <p:nvPr/>
        </p:nvSpPr>
        <p:spPr>
          <a:xfrm>
            <a:off x="8512560" y="1967400"/>
            <a:ext cx="3332880" cy="54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3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Support Node JS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0" name="CustomShape 11"/>
          <p:cNvSpPr/>
          <p:nvPr/>
        </p:nvSpPr>
        <p:spPr>
          <a:xfrm>
            <a:off x="7177320" y="2964240"/>
            <a:ext cx="3753720" cy="54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3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Open source DBMS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1" name="CustomShape 12"/>
          <p:cNvSpPr/>
          <p:nvPr/>
        </p:nvSpPr>
        <p:spPr>
          <a:xfrm>
            <a:off x="5824440" y="3989880"/>
            <a:ext cx="4463280" cy="54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Reliability and stability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2" name="CustomShape 13"/>
          <p:cNvSpPr/>
          <p:nvPr/>
        </p:nvSpPr>
        <p:spPr>
          <a:xfrm>
            <a:off x="7838640" y="1978560"/>
            <a:ext cx="539640" cy="539640"/>
          </a:xfrm>
          <a:prstGeom prst="ellipse">
            <a:avLst/>
          </a:prstGeom>
          <a:solidFill>
            <a:srgbClr val="e62601">
              <a:alpha val="5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03" name="CustomShape 14"/>
          <p:cNvSpPr/>
          <p:nvPr/>
        </p:nvSpPr>
        <p:spPr>
          <a:xfrm rot="16200000">
            <a:off x="5307840" y="4174920"/>
            <a:ext cx="243360" cy="290160"/>
          </a:xfrm>
          <a:custGeom>
            <a:avLst/>
            <a:gdLst/>
            <a:ah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rgbClr val="ffffff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04" name="CustomShape 15"/>
          <p:cNvSpPr/>
          <p:nvPr/>
        </p:nvSpPr>
        <p:spPr>
          <a:xfrm>
            <a:off x="6637320" y="3176280"/>
            <a:ext cx="258120" cy="258120"/>
          </a:xfrm>
          <a:custGeom>
            <a:avLst/>
            <a:gdLst/>
            <a:ah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rgbClr val="ffffff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05" name="CustomShape 16"/>
          <p:cNvSpPr/>
          <p:nvPr/>
        </p:nvSpPr>
        <p:spPr>
          <a:xfrm>
            <a:off x="3949560" y="5307480"/>
            <a:ext cx="281520" cy="184680"/>
          </a:xfrm>
          <a:custGeom>
            <a:avLst/>
            <a:gdLst/>
            <a:ah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rgbClr val="ffffff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06" name="CustomShape 17"/>
          <p:cNvSpPr/>
          <p:nvPr/>
        </p:nvSpPr>
        <p:spPr>
          <a:xfrm>
            <a:off x="7973640" y="2108880"/>
            <a:ext cx="282240" cy="284400"/>
          </a:xfrm>
          <a:custGeom>
            <a:avLst/>
            <a:gdLst/>
            <a:ah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rgbClr val="ffffff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007" name="Picture 2" descr=""/>
          <p:cNvPicPr/>
          <p:nvPr/>
        </p:nvPicPr>
        <p:blipFill>
          <a:blip r:embed="rId1"/>
          <a:stretch/>
        </p:blipFill>
        <p:spPr>
          <a:xfrm>
            <a:off x="1401120" y="2119680"/>
            <a:ext cx="1650240" cy="1303560"/>
          </a:xfrm>
          <a:prstGeom prst="rect">
            <a:avLst/>
          </a:prstGeom>
          <a:ln>
            <a:noFill/>
          </a:ln>
        </p:spPr>
      </p:pic>
    </p:spTree>
  </p:cSld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CustomShape 1"/>
          <p:cNvSpPr/>
          <p:nvPr/>
        </p:nvSpPr>
        <p:spPr>
          <a:xfrm>
            <a:off x="0" y="3503520"/>
            <a:ext cx="12191760" cy="3354120"/>
          </a:xfrm>
          <a:prstGeom prst="rect">
            <a:avLst/>
          </a:prstGeom>
          <a:solidFill>
            <a:srgbClr val="07a398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09" name="CustomShape 2"/>
          <p:cNvSpPr/>
          <p:nvPr/>
        </p:nvSpPr>
        <p:spPr>
          <a:xfrm>
            <a:off x="3233520" y="4689720"/>
            <a:ext cx="5878080" cy="202320"/>
          </a:xfrm>
          <a:custGeom>
            <a:avLst/>
            <a:gdLst/>
            <a:ahLst/>
            <a:rect l="l" t="t" r="r" b="b"/>
            <a:pathLst>
              <a:path w="1657350" h="57150">
                <a:moveTo>
                  <a:pt x="1605439" y="54769"/>
                </a:moveTo>
                <a:cubicBezTo>
                  <a:pt x="1605439" y="54769"/>
                  <a:pt x="1638776" y="50959"/>
                  <a:pt x="1652111" y="22384"/>
                </a:cubicBezTo>
                <a:lnTo>
                  <a:pt x="1652111" y="22384"/>
                </a:lnTo>
                <a:cubicBezTo>
                  <a:pt x="1652111" y="13811"/>
                  <a:pt x="1645444" y="7144"/>
                  <a:pt x="1636871" y="7144"/>
                </a:cubicBezTo>
                <a:lnTo>
                  <a:pt x="44291" y="12859"/>
                </a:lnTo>
                <a:lnTo>
                  <a:pt x="23336" y="12859"/>
                </a:lnTo>
                <a:cubicBezTo>
                  <a:pt x="14764" y="12859"/>
                  <a:pt x="7144" y="18574"/>
                  <a:pt x="7144" y="26194"/>
                </a:cubicBezTo>
                <a:lnTo>
                  <a:pt x="7144" y="26194"/>
                </a:lnTo>
                <a:cubicBezTo>
                  <a:pt x="17621" y="45244"/>
                  <a:pt x="40481" y="51911"/>
                  <a:pt x="50959" y="53816"/>
                </a:cubicBezTo>
                <a:lnTo>
                  <a:pt x="51911" y="54769"/>
                </a:lnTo>
                <a:cubicBezTo>
                  <a:pt x="51911" y="54769"/>
                  <a:pt x="51911" y="54769"/>
                  <a:pt x="51911" y="54769"/>
                </a:cubicBezTo>
                <a:lnTo>
                  <a:pt x="56674" y="54769"/>
                </a:lnTo>
              </a:path>
            </a:pathLst>
          </a:custGeom>
          <a:solidFill>
            <a:srgbClr val="5f6767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10" name="CustomShape 3"/>
          <p:cNvSpPr/>
          <p:nvPr/>
        </p:nvSpPr>
        <p:spPr>
          <a:xfrm>
            <a:off x="3841560" y="1625400"/>
            <a:ext cx="4661640" cy="3040200"/>
          </a:xfrm>
          <a:custGeom>
            <a:avLst/>
            <a:gdLst/>
            <a:ahLst/>
            <a:rect l="l" t="t" r="r" b="b"/>
            <a:pathLst>
              <a:path w="1314450" h="857250">
                <a:moveTo>
                  <a:pt x="1311116" y="813911"/>
                </a:moveTo>
                <a:cubicBezTo>
                  <a:pt x="1311116" y="834866"/>
                  <a:pt x="1297781" y="852964"/>
                  <a:pt x="1281589" y="852964"/>
                </a:cubicBezTo>
                <a:lnTo>
                  <a:pt x="36671" y="852964"/>
                </a:lnTo>
                <a:cubicBezTo>
                  <a:pt x="20479" y="852964"/>
                  <a:pt x="7144" y="835819"/>
                  <a:pt x="7144" y="813911"/>
                </a:cubicBezTo>
                <a:lnTo>
                  <a:pt x="7144" y="46196"/>
                </a:lnTo>
                <a:cubicBezTo>
                  <a:pt x="7144" y="25241"/>
                  <a:pt x="20479" y="7144"/>
                  <a:pt x="36671" y="7144"/>
                </a:cubicBezTo>
                <a:lnTo>
                  <a:pt x="1281589" y="7144"/>
                </a:lnTo>
                <a:cubicBezTo>
                  <a:pt x="1297781" y="7144"/>
                  <a:pt x="1311116" y="24289"/>
                  <a:pt x="1311116" y="46196"/>
                </a:cubicBezTo>
                <a:lnTo>
                  <a:pt x="1311116" y="813911"/>
                </a:lnTo>
                <a:close/>
              </a:path>
            </a:pathLst>
          </a:custGeom>
          <a:solidFill>
            <a:srgbClr val="00000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11" name="CustomShape 4"/>
          <p:cNvSpPr/>
          <p:nvPr/>
        </p:nvSpPr>
        <p:spPr>
          <a:xfrm>
            <a:off x="4041000" y="1811160"/>
            <a:ext cx="4256280" cy="2601000"/>
          </a:xfrm>
          <a:custGeom>
            <a:avLst/>
            <a:gdLst/>
            <a:ahLst/>
            <a:rect l="l" t="t" r="r" b="b"/>
            <a:pathLst>
              <a:path w="1200150" h="733425">
                <a:moveTo>
                  <a:pt x="7144" y="7144"/>
                </a:moveTo>
                <a:lnTo>
                  <a:pt x="1196816" y="7144"/>
                </a:lnTo>
                <a:lnTo>
                  <a:pt x="1196816" y="730091"/>
                </a:lnTo>
                <a:lnTo>
                  <a:pt x="7144" y="730091"/>
                </a:lnTo>
                <a:close/>
              </a:path>
            </a:pathLst>
          </a:custGeom>
          <a:solidFill>
            <a:srgbClr val="07a398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12" name="CustomShape 5"/>
          <p:cNvSpPr/>
          <p:nvPr/>
        </p:nvSpPr>
        <p:spPr>
          <a:xfrm>
            <a:off x="3199680" y="4547520"/>
            <a:ext cx="5945400" cy="236160"/>
          </a:xfrm>
          <a:custGeom>
            <a:avLst/>
            <a:gdLst/>
            <a:ahLst/>
            <a:rect l="l" t="t" r="r" b="b"/>
            <a:pathLst>
              <a:path w="1676400" h="66675">
                <a:moveTo>
                  <a:pt x="50006" y="7144"/>
                </a:moveTo>
                <a:lnTo>
                  <a:pt x="1630204" y="7144"/>
                </a:lnTo>
                <a:cubicBezTo>
                  <a:pt x="1653064" y="7144"/>
                  <a:pt x="1672114" y="26194"/>
                  <a:pt x="1672114" y="49054"/>
                </a:cubicBezTo>
                <a:lnTo>
                  <a:pt x="1672114" y="57626"/>
                </a:lnTo>
                <a:cubicBezTo>
                  <a:pt x="1672114" y="57626"/>
                  <a:pt x="1674019" y="64294"/>
                  <a:pt x="1656874" y="62389"/>
                </a:cubicBezTo>
                <a:cubicBezTo>
                  <a:pt x="1655921" y="62389"/>
                  <a:pt x="1654969" y="62389"/>
                  <a:pt x="1654016" y="62389"/>
                </a:cubicBezTo>
                <a:lnTo>
                  <a:pt x="29051" y="62389"/>
                </a:lnTo>
                <a:cubicBezTo>
                  <a:pt x="26194" y="62389"/>
                  <a:pt x="24289" y="62389"/>
                  <a:pt x="21431" y="63341"/>
                </a:cubicBezTo>
                <a:cubicBezTo>
                  <a:pt x="16669" y="64294"/>
                  <a:pt x="8096" y="64294"/>
                  <a:pt x="7144" y="55721"/>
                </a:cubicBezTo>
                <a:lnTo>
                  <a:pt x="7144" y="48101"/>
                </a:lnTo>
                <a:cubicBezTo>
                  <a:pt x="8096" y="25241"/>
                  <a:pt x="26194" y="7144"/>
                  <a:pt x="50006" y="7144"/>
                </a:cubicBezTo>
                <a:close/>
              </a:path>
            </a:pathLst>
          </a:custGeom>
          <a:solidFill>
            <a:srgbClr val="cccccc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13" name="CustomShape 6"/>
          <p:cNvSpPr/>
          <p:nvPr/>
        </p:nvSpPr>
        <p:spPr>
          <a:xfrm>
            <a:off x="5762520" y="4573800"/>
            <a:ext cx="831240" cy="94320"/>
          </a:xfrm>
          <a:custGeom>
            <a:avLst/>
            <a:gdLst/>
            <a:ahLst/>
            <a:rect l="l" t="t" r="r" b="b"/>
            <a:pathLst>
              <a:path w="1618413" h="184076">
                <a:moveTo>
                  <a:pt x="1478513" y="177499"/>
                </a:moveTo>
                <a:lnTo>
                  <a:pt x="1485084" y="177499"/>
                </a:lnTo>
                <a:lnTo>
                  <a:pt x="1502686" y="178122"/>
                </a:lnTo>
                <a:lnTo>
                  <a:pt x="1499879" y="178526"/>
                </a:lnTo>
                <a:cubicBezTo>
                  <a:pt x="1487142" y="179142"/>
                  <a:pt x="1478513" y="177499"/>
                  <a:pt x="1478513" y="177499"/>
                </a:cubicBezTo>
                <a:close/>
                <a:moveTo>
                  <a:pt x="84799" y="170928"/>
                </a:moveTo>
                <a:cubicBezTo>
                  <a:pt x="97947" y="177499"/>
                  <a:pt x="104518" y="177499"/>
                  <a:pt x="117666" y="177499"/>
                </a:cubicBezTo>
                <a:lnTo>
                  <a:pt x="104518" y="177499"/>
                </a:lnTo>
                <a:cubicBezTo>
                  <a:pt x="97947" y="177499"/>
                  <a:pt x="91370" y="177499"/>
                  <a:pt x="84799" y="170928"/>
                </a:cubicBezTo>
                <a:close/>
                <a:moveTo>
                  <a:pt x="1603418" y="0"/>
                </a:moveTo>
                <a:lnTo>
                  <a:pt x="1616567" y="0"/>
                </a:lnTo>
                <a:cubicBezTo>
                  <a:pt x="1631361" y="152847"/>
                  <a:pt x="1553705" y="176266"/>
                  <a:pt x="1511177" y="178423"/>
                </a:cubicBezTo>
                <a:lnTo>
                  <a:pt x="1502686" y="178122"/>
                </a:lnTo>
                <a:lnTo>
                  <a:pt x="1521501" y="175419"/>
                </a:lnTo>
                <a:cubicBezTo>
                  <a:pt x="1560791" y="165788"/>
                  <a:pt x="1611636" y="129836"/>
                  <a:pt x="1603418" y="6571"/>
                </a:cubicBezTo>
                <a:close/>
                <a:moveTo>
                  <a:pt x="5911" y="0"/>
                </a:moveTo>
                <a:lnTo>
                  <a:pt x="19060" y="6571"/>
                </a:lnTo>
                <a:cubicBezTo>
                  <a:pt x="19060" y="6571"/>
                  <a:pt x="-20385" y="144631"/>
                  <a:pt x="91379" y="184076"/>
                </a:cubicBezTo>
                <a:cubicBezTo>
                  <a:pt x="-33534" y="151202"/>
                  <a:pt x="5911" y="0"/>
                  <a:pt x="5911" y="0"/>
                </a:cubicBezTo>
                <a:close/>
              </a:path>
            </a:pathLst>
          </a:custGeom>
          <a:solidFill>
            <a:srgbClr val="4d4d4d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14" name="CustomShape 7"/>
          <p:cNvSpPr/>
          <p:nvPr/>
        </p:nvSpPr>
        <p:spPr>
          <a:xfrm>
            <a:off x="3482640" y="4659840"/>
            <a:ext cx="212400" cy="59040"/>
          </a:xfrm>
          <a:prstGeom prst="roundRect">
            <a:avLst>
              <a:gd name="adj" fmla="val 28154"/>
            </a:avLst>
          </a:prstGeom>
          <a:solidFill>
            <a:srgbClr val="bfbfbf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15" name="CustomShape 8"/>
          <p:cNvSpPr/>
          <p:nvPr/>
        </p:nvSpPr>
        <p:spPr>
          <a:xfrm>
            <a:off x="3530520" y="4674600"/>
            <a:ext cx="116280" cy="28080"/>
          </a:xfrm>
          <a:prstGeom prst="roundRect">
            <a:avLst>
              <a:gd name="adj" fmla="val 28154"/>
            </a:avLst>
          </a:prstGeom>
          <a:solidFill>
            <a:srgbClr val="59595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16" name="CustomShape 9"/>
          <p:cNvSpPr/>
          <p:nvPr/>
        </p:nvSpPr>
        <p:spPr>
          <a:xfrm>
            <a:off x="8546040" y="4659120"/>
            <a:ext cx="455040" cy="59040"/>
          </a:xfrm>
          <a:prstGeom prst="roundRect">
            <a:avLst>
              <a:gd name="adj" fmla="val 28154"/>
            </a:avLst>
          </a:prstGeom>
          <a:solidFill>
            <a:srgbClr val="bfbfbf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17" name="CustomShape 10"/>
          <p:cNvSpPr/>
          <p:nvPr/>
        </p:nvSpPr>
        <p:spPr>
          <a:xfrm>
            <a:off x="8632800" y="4673880"/>
            <a:ext cx="281520" cy="28080"/>
          </a:xfrm>
          <a:prstGeom prst="roundRect">
            <a:avLst>
              <a:gd name="adj" fmla="val 28154"/>
            </a:avLst>
          </a:prstGeom>
          <a:solidFill>
            <a:srgbClr val="59595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18" name="TextShape 11"/>
          <p:cNvSpPr txBox="1"/>
          <p:nvPr/>
        </p:nvSpPr>
        <p:spPr>
          <a:xfrm>
            <a:off x="323640" y="339480"/>
            <a:ext cx="11572920" cy="723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5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DEMO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9" name="CustomShape 12"/>
          <p:cNvSpPr/>
          <p:nvPr/>
        </p:nvSpPr>
        <p:spPr>
          <a:xfrm>
            <a:off x="6718320" y="5021640"/>
            <a:ext cx="719640" cy="719640"/>
          </a:xfrm>
          <a:prstGeom prst="ellipse">
            <a:avLst/>
          </a:prstGeom>
          <a:solidFill>
            <a:srgbClr val="ffffff"/>
          </a:solidFill>
          <a:ln w="507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20" name="CustomShape 13"/>
          <p:cNvSpPr/>
          <p:nvPr/>
        </p:nvSpPr>
        <p:spPr>
          <a:xfrm>
            <a:off x="4825800" y="5021640"/>
            <a:ext cx="719640" cy="719640"/>
          </a:xfrm>
          <a:prstGeom prst="ellipse">
            <a:avLst/>
          </a:prstGeom>
          <a:solidFill>
            <a:srgbClr val="0680c3"/>
          </a:solidFill>
          <a:ln w="507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21" name="CustomShape 14"/>
          <p:cNvSpPr/>
          <p:nvPr/>
        </p:nvSpPr>
        <p:spPr>
          <a:xfrm>
            <a:off x="2932920" y="5021640"/>
            <a:ext cx="719640" cy="719640"/>
          </a:xfrm>
          <a:prstGeom prst="ellipse">
            <a:avLst/>
          </a:prstGeom>
          <a:solidFill>
            <a:srgbClr val="ffffff"/>
          </a:solidFill>
          <a:ln w="507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22" name="CustomShape 15"/>
          <p:cNvSpPr/>
          <p:nvPr/>
        </p:nvSpPr>
        <p:spPr>
          <a:xfrm>
            <a:off x="8611200" y="5021640"/>
            <a:ext cx="719640" cy="719640"/>
          </a:xfrm>
          <a:prstGeom prst="ellipse">
            <a:avLst/>
          </a:prstGeom>
          <a:solidFill>
            <a:srgbClr val="fba200"/>
          </a:solidFill>
          <a:ln w="507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23" name="CustomShape 16"/>
          <p:cNvSpPr/>
          <p:nvPr/>
        </p:nvSpPr>
        <p:spPr>
          <a:xfrm>
            <a:off x="5004720" y="5218920"/>
            <a:ext cx="350280" cy="268920"/>
          </a:xfrm>
          <a:custGeom>
            <a:avLst/>
            <a:gdLst/>
            <a:ah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rgbClr val="ffffff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24" name="CustomShape 17"/>
          <p:cNvSpPr/>
          <p:nvPr/>
        </p:nvSpPr>
        <p:spPr>
          <a:xfrm>
            <a:off x="3138120" y="5208840"/>
            <a:ext cx="356040" cy="307440"/>
          </a:xfrm>
          <a:custGeom>
            <a:avLst/>
            <a:gdLst/>
            <a:ah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rgbClr val="07a398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25" name="CustomShape 18"/>
          <p:cNvSpPr/>
          <p:nvPr/>
        </p:nvSpPr>
        <p:spPr>
          <a:xfrm rot="2700000">
            <a:off x="6953040" y="5168160"/>
            <a:ext cx="250200" cy="448560"/>
          </a:xfrm>
          <a:custGeom>
            <a:avLst/>
            <a:gdLst/>
            <a:ah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rgbClr val="07a398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26" name="CustomShape 19"/>
          <p:cNvSpPr/>
          <p:nvPr/>
        </p:nvSpPr>
        <p:spPr>
          <a:xfrm>
            <a:off x="8815680" y="5205600"/>
            <a:ext cx="338760" cy="317160"/>
          </a:xfrm>
          <a:custGeom>
            <a:avLst/>
            <a:gdLst/>
            <a:ahLst/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rgbClr val="ffffff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27" name="CustomShape 20"/>
          <p:cNvSpPr/>
          <p:nvPr/>
        </p:nvSpPr>
        <p:spPr>
          <a:xfrm rot="20532600">
            <a:off x="5093640" y="3828600"/>
            <a:ext cx="88920" cy="144360"/>
          </a:xfrm>
          <a:custGeom>
            <a:avLst/>
            <a:gdLst/>
            <a:ahLst/>
            <a:rect l="l" t="t" r="r" b="b"/>
            <a:pathLst>
              <a:path w="110877" h="179829">
                <a:moveTo>
                  <a:pt x="95575" y="170244"/>
                </a:moveTo>
                <a:lnTo>
                  <a:pt x="68653" y="178699"/>
                </a:lnTo>
                <a:cubicBezTo>
                  <a:pt x="57184" y="182302"/>
                  <a:pt x="44884" y="175858"/>
                  <a:pt x="41280" y="164423"/>
                </a:cubicBezTo>
                <a:lnTo>
                  <a:pt x="1260" y="37088"/>
                </a:lnTo>
                <a:cubicBezTo>
                  <a:pt x="-2343" y="25619"/>
                  <a:pt x="4102" y="13318"/>
                  <a:pt x="15536" y="9715"/>
                </a:cubicBezTo>
                <a:lnTo>
                  <a:pt x="42458" y="1260"/>
                </a:lnTo>
                <a:cubicBezTo>
                  <a:pt x="53927" y="-2343"/>
                  <a:pt x="66228" y="4102"/>
                  <a:pt x="69831" y="15536"/>
                </a:cubicBezTo>
                <a:lnTo>
                  <a:pt x="109851" y="142872"/>
                </a:lnTo>
                <a:cubicBezTo>
                  <a:pt x="113454" y="154341"/>
                  <a:pt x="107044" y="166641"/>
                  <a:pt x="95575" y="170244"/>
                </a:cubicBezTo>
                <a:close/>
              </a:path>
            </a:pathLst>
          </a:custGeom>
          <a:solidFill>
            <a:srgbClr val="bc7a00"/>
          </a:solidFill>
          <a:ln w="9360">
            <a:solidFill>
              <a:srgbClr val="05787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028" name="CustomShape 21"/>
          <p:cNvSpPr/>
          <p:nvPr/>
        </p:nvSpPr>
        <p:spPr>
          <a:xfrm rot="20532600">
            <a:off x="5668200" y="3186000"/>
            <a:ext cx="68760" cy="243360"/>
          </a:xfrm>
          <a:custGeom>
            <a:avLst/>
            <a:gdLst/>
            <a:ahLst/>
            <a:rect l="l" t="t" r="r" b="b"/>
            <a:pathLst>
              <a:path w="85929" h="302833">
                <a:moveTo>
                  <a:pt x="17377" y="260"/>
                </a:moveTo>
                <a:lnTo>
                  <a:pt x="1646" y="145163"/>
                </a:lnTo>
                <a:lnTo>
                  <a:pt x="260" y="145163"/>
                </a:lnTo>
                <a:lnTo>
                  <a:pt x="953" y="151434"/>
                </a:lnTo>
                <a:lnTo>
                  <a:pt x="260" y="157706"/>
                </a:lnTo>
                <a:lnTo>
                  <a:pt x="1646" y="157706"/>
                </a:lnTo>
                <a:lnTo>
                  <a:pt x="17377" y="302643"/>
                </a:lnTo>
                <a:lnTo>
                  <a:pt x="85843" y="244433"/>
                </a:lnTo>
                <a:lnTo>
                  <a:pt x="85843" y="157706"/>
                </a:lnTo>
                <a:lnTo>
                  <a:pt x="85843" y="145163"/>
                </a:lnTo>
                <a:lnTo>
                  <a:pt x="85843" y="58436"/>
                </a:lnTo>
                <a:close/>
              </a:path>
            </a:pathLst>
          </a:custGeom>
          <a:solidFill>
            <a:srgbClr val="7e5100"/>
          </a:solidFill>
          <a:ln w="9360">
            <a:solidFill>
              <a:srgbClr val="05787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029" name="CustomShape 22"/>
          <p:cNvSpPr/>
          <p:nvPr/>
        </p:nvSpPr>
        <p:spPr>
          <a:xfrm rot="20532600">
            <a:off x="4847760" y="3585960"/>
            <a:ext cx="369360" cy="676800"/>
          </a:xfrm>
          <a:custGeom>
            <a:avLst/>
            <a:gdLst/>
            <a:ahLst/>
            <a:rect l="l" t="t" r="r" b="b"/>
            <a:pathLst>
              <a:path w="459447" h="840935">
                <a:moveTo>
                  <a:pt x="423750" y="795051"/>
                </a:moveTo>
                <a:lnTo>
                  <a:pt x="284980" y="838674"/>
                </a:lnTo>
                <a:cubicBezTo>
                  <a:pt x="258266" y="847059"/>
                  <a:pt x="229507" y="832091"/>
                  <a:pt x="221122" y="805342"/>
                </a:cubicBezTo>
                <a:lnTo>
                  <a:pt x="2590" y="110072"/>
                </a:lnTo>
                <a:cubicBezTo>
                  <a:pt x="-5795" y="83357"/>
                  <a:pt x="9173" y="54598"/>
                  <a:pt x="35922" y="46213"/>
                </a:cubicBezTo>
                <a:lnTo>
                  <a:pt x="174692" y="2590"/>
                </a:lnTo>
                <a:cubicBezTo>
                  <a:pt x="201407" y="-5795"/>
                  <a:pt x="230165" y="9173"/>
                  <a:pt x="238551" y="35922"/>
                </a:cubicBezTo>
                <a:lnTo>
                  <a:pt x="457048" y="731227"/>
                </a:lnTo>
                <a:cubicBezTo>
                  <a:pt x="465468" y="757942"/>
                  <a:pt x="450465" y="786666"/>
                  <a:pt x="423750" y="795051"/>
                </a:cubicBezTo>
                <a:close/>
              </a:path>
            </a:pathLst>
          </a:custGeom>
          <a:solidFill>
            <a:srgbClr val="7e5100"/>
          </a:solidFill>
          <a:ln w="9360">
            <a:solidFill>
              <a:srgbClr val="05787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030" name="CustomShape 23"/>
          <p:cNvSpPr/>
          <p:nvPr/>
        </p:nvSpPr>
        <p:spPr>
          <a:xfrm rot="20532600">
            <a:off x="4831200" y="3055320"/>
            <a:ext cx="835920" cy="796320"/>
          </a:xfrm>
          <a:custGeom>
            <a:avLst/>
            <a:gdLst/>
            <a:ahLst/>
            <a:rect l="l" t="t" r="r" b="b"/>
            <a:pathLst>
              <a:path w="1038782" h="989580">
                <a:moveTo>
                  <a:pt x="541133" y="221633"/>
                </a:moveTo>
                <a:lnTo>
                  <a:pt x="260" y="221633"/>
                </a:lnTo>
                <a:lnTo>
                  <a:pt x="260" y="487393"/>
                </a:lnTo>
                <a:lnTo>
                  <a:pt x="260" y="502326"/>
                </a:lnTo>
                <a:lnTo>
                  <a:pt x="260" y="768086"/>
                </a:lnTo>
                <a:lnTo>
                  <a:pt x="541133" y="768086"/>
                </a:lnTo>
                <a:cubicBezTo>
                  <a:pt x="541133" y="768086"/>
                  <a:pt x="851521" y="802319"/>
                  <a:pt x="1038626" y="989459"/>
                </a:cubicBezTo>
                <a:lnTo>
                  <a:pt x="1038626" y="502326"/>
                </a:lnTo>
                <a:lnTo>
                  <a:pt x="1038626" y="487393"/>
                </a:lnTo>
                <a:lnTo>
                  <a:pt x="1038626" y="260"/>
                </a:lnTo>
                <a:cubicBezTo>
                  <a:pt x="851486" y="187400"/>
                  <a:pt x="541133" y="221633"/>
                  <a:pt x="541133" y="221633"/>
                </a:cubicBezTo>
                <a:close/>
              </a:path>
            </a:pathLst>
          </a:custGeom>
          <a:solidFill>
            <a:srgbClr val="fba200"/>
          </a:solidFill>
          <a:ln w="9360">
            <a:solidFill>
              <a:srgbClr val="05787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031" name="CustomShape 24"/>
          <p:cNvSpPr/>
          <p:nvPr/>
        </p:nvSpPr>
        <p:spPr>
          <a:xfrm rot="20532600">
            <a:off x="5645880" y="2875680"/>
            <a:ext cx="47520" cy="885600"/>
          </a:xfrm>
          <a:custGeom>
            <a:avLst/>
            <a:gdLst/>
            <a:ahLst/>
            <a:rect l="l" t="t" r="r" b="b"/>
            <a:pathLst>
              <a:path w="59596" h="1100457">
                <a:moveTo>
                  <a:pt x="41562" y="1100267"/>
                </a:moveTo>
                <a:lnTo>
                  <a:pt x="18277" y="1100267"/>
                </a:lnTo>
                <a:cubicBezTo>
                  <a:pt x="8368" y="1100267"/>
                  <a:pt x="260" y="1092159"/>
                  <a:pt x="260" y="1082250"/>
                </a:cubicBezTo>
                <a:lnTo>
                  <a:pt x="260" y="18277"/>
                </a:lnTo>
                <a:cubicBezTo>
                  <a:pt x="260" y="8368"/>
                  <a:pt x="8368" y="260"/>
                  <a:pt x="18277" y="260"/>
                </a:cubicBezTo>
                <a:lnTo>
                  <a:pt x="41562" y="260"/>
                </a:lnTo>
                <a:cubicBezTo>
                  <a:pt x="51471" y="260"/>
                  <a:pt x="59579" y="8368"/>
                  <a:pt x="59579" y="18277"/>
                </a:cubicBezTo>
                <a:lnTo>
                  <a:pt x="59579" y="1082250"/>
                </a:lnTo>
                <a:cubicBezTo>
                  <a:pt x="59579" y="1092159"/>
                  <a:pt x="51471" y="1100267"/>
                  <a:pt x="41562" y="1100267"/>
                </a:cubicBezTo>
                <a:close/>
              </a:path>
            </a:pathLst>
          </a:custGeom>
          <a:solidFill>
            <a:srgbClr val="bc7a00"/>
          </a:solidFill>
          <a:ln w="9360">
            <a:solidFill>
              <a:srgbClr val="05787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032" name="CustomShape 25"/>
          <p:cNvSpPr/>
          <p:nvPr/>
        </p:nvSpPr>
        <p:spPr>
          <a:xfrm rot="20532600">
            <a:off x="4536360" y="3557880"/>
            <a:ext cx="101160" cy="214920"/>
          </a:xfrm>
          <a:custGeom>
            <a:avLst/>
            <a:gdLst/>
            <a:ahLst/>
            <a:rect l="l" t="t" r="r" b="b"/>
            <a:pathLst>
              <a:path w="126122" h="267491">
                <a:moveTo>
                  <a:pt x="260" y="260"/>
                </a:moveTo>
                <a:lnTo>
                  <a:pt x="126071" y="260"/>
                </a:lnTo>
                <a:lnTo>
                  <a:pt x="126071" y="267266"/>
                </a:lnTo>
                <a:lnTo>
                  <a:pt x="260" y="267266"/>
                </a:lnTo>
                <a:close/>
              </a:path>
            </a:pathLst>
          </a:custGeom>
          <a:solidFill>
            <a:srgbClr val="7e5100"/>
          </a:solidFill>
          <a:ln w="9360">
            <a:solidFill>
              <a:srgbClr val="05787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033" name="CustomShape 26"/>
          <p:cNvSpPr/>
          <p:nvPr/>
        </p:nvSpPr>
        <p:spPr>
          <a:xfrm rot="20532600">
            <a:off x="4576680" y="3404160"/>
            <a:ext cx="281160" cy="438840"/>
          </a:xfrm>
          <a:custGeom>
            <a:avLst/>
            <a:gdLst/>
            <a:ahLst/>
            <a:rect l="l" t="t" r="r" b="b"/>
            <a:pathLst>
              <a:path w="349610" h="545724">
                <a:moveTo>
                  <a:pt x="132620" y="260"/>
                </a:moveTo>
                <a:lnTo>
                  <a:pt x="260" y="78463"/>
                </a:lnTo>
                <a:lnTo>
                  <a:pt x="260" y="269727"/>
                </a:lnTo>
                <a:lnTo>
                  <a:pt x="260" y="276206"/>
                </a:lnTo>
                <a:lnTo>
                  <a:pt x="260" y="467469"/>
                </a:lnTo>
                <a:lnTo>
                  <a:pt x="132620" y="545673"/>
                </a:lnTo>
                <a:lnTo>
                  <a:pt x="349420" y="545673"/>
                </a:lnTo>
                <a:lnTo>
                  <a:pt x="349420" y="276206"/>
                </a:lnTo>
                <a:lnTo>
                  <a:pt x="349420" y="269727"/>
                </a:lnTo>
                <a:lnTo>
                  <a:pt x="349420" y="260"/>
                </a:lnTo>
                <a:close/>
              </a:path>
            </a:pathLst>
          </a:custGeom>
          <a:solidFill>
            <a:srgbClr val="bc7a00"/>
          </a:solidFill>
          <a:ln w="9360">
            <a:solidFill>
              <a:srgbClr val="05787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034" name="CustomShape 27"/>
          <p:cNvSpPr/>
          <p:nvPr/>
        </p:nvSpPr>
        <p:spPr>
          <a:xfrm>
            <a:off x="6962040" y="1512720"/>
            <a:ext cx="610920" cy="1112760"/>
          </a:xfrm>
          <a:custGeom>
            <a:avLst/>
            <a:gdLst/>
            <a:ahLst/>
            <a:rect l="l" t="t" r="r" b="b"/>
            <a:pathLst>
              <a:path w="795009" h="1762075">
                <a:moveTo>
                  <a:pt x="358764" y="1760832"/>
                </a:moveTo>
                <a:cubicBezTo>
                  <a:pt x="272392" y="1751824"/>
                  <a:pt x="192378" y="1723739"/>
                  <a:pt x="118193" y="1678169"/>
                </a:cubicBezTo>
                <a:cubicBezTo>
                  <a:pt x="80571" y="1655383"/>
                  <a:pt x="41888" y="1634188"/>
                  <a:pt x="3736" y="1612462"/>
                </a:cubicBezTo>
                <a:cubicBezTo>
                  <a:pt x="-3682" y="1590736"/>
                  <a:pt x="2147" y="1569011"/>
                  <a:pt x="2676" y="1547285"/>
                </a:cubicBezTo>
                <a:cubicBezTo>
                  <a:pt x="9035" y="1279690"/>
                  <a:pt x="15394" y="1012624"/>
                  <a:pt x="22282" y="745028"/>
                </a:cubicBezTo>
                <a:cubicBezTo>
                  <a:pt x="28111" y="506047"/>
                  <a:pt x="35000" y="267066"/>
                  <a:pt x="40299" y="27554"/>
                </a:cubicBezTo>
                <a:cubicBezTo>
                  <a:pt x="40829" y="5299"/>
                  <a:pt x="47717" y="0"/>
                  <a:pt x="69443" y="0"/>
                </a:cubicBezTo>
                <a:cubicBezTo>
                  <a:pt x="270802" y="530"/>
                  <a:pt x="472161" y="1060"/>
                  <a:pt x="673520" y="0"/>
                </a:cubicBezTo>
                <a:cubicBezTo>
                  <a:pt x="696305" y="0"/>
                  <a:pt x="703194" y="5829"/>
                  <a:pt x="704253" y="29144"/>
                </a:cubicBezTo>
                <a:cubicBezTo>
                  <a:pt x="716971" y="258058"/>
                  <a:pt x="731278" y="487501"/>
                  <a:pt x="744526" y="716414"/>
                </a:cubicBezTo>
                <a:cubicBezTo>
                  <a:pt x="755653" y="909295"/>
                  <a:pt x="766781" y="1102176"/>
                  <a:pt x="777908" y="1295057"/>
                </a:cubicBezTo>
                <a:cubicBezTo>
                  <a:pt x="783737" y="1393087"/>
                  <a:pt x="789036" y="1490587"/>
                  <a:pt x="794865" y="1588617"/>
                </a:cubicBezTo>
                <a:cubicBezTo>
                  <a:pt x="795395" y="1596565"/>
                  <a:pt x="794335" y="1604514"/>
                  <a:pt x="793805" y="1611932"/>
                </a:cubicBezTo>
                <a:cubicBezTo>
                  <a:pt x="768371" y="1627829"/>
                  <a:pt x="741876" y="1642136"/>
                  <a:pt x="717501" y="1659093"/>
                </a:cubicBezTo>
                <a:cubicBezTo>
                  <a:pt x="609403" y="1734337"/>
                  <a:pt x="490177" y="1769310"/>
                  <a:pt x="358764" y="1760832"/>
                </a:cubicBezTo>
                <a:close/>
              </a:path>
            </a:pathLst>
          </a:custGeom>
          <a:solidFill>
            <a:srgbClr val="ffffff"/>
          </a:solidFill>
          <a:ln w="54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35" name="CustomShape 28"/>
          <p:cNvSpPr/>
          <p:nvPr/>
        </p:nvSpPr>
        <p:spPr>
          <a:xfrm>
            <a:off x="3828960" y="1527120"/>
            <a:ext cx="650160" cy="1112760"/>
          </a:xfrm>
          <a:custGeom>
            <a:avLst/>
            <a:gdLst/>
            <a:ahLst/>
            <a:rect l="l" t="t" r="r" b="b"/>
            <a:pathLst>
              <a:path w="846417" h="1762421">
                <a:moveTo>
                  <a:pt x="353088" y="1762422"/>
                </a:moveTo>
                <a:cubicBezTo>
                  <a:pt x="266715" y="1753413"/>
                  <a:pt x="186702" y="1725329"/>
                  <a:pt x="112517" y="1679758"/>
                </a:cubicBezTo>
                <a:cubicBezTo>
                  <a:pt x="74894" y="1656973"/>
                  <a:pt x="38332" y="1637897"/>
                  <a:pt x="180" y="1616171"/>
                </a:cubicBezTo>
                <a:cubicBezTo>
                  <a:pt x="-7239" y="1594446"/>
                  <a:pt x="217435" y="263886"/>
                  <a:pt x="246050" y="29674"/>
                </a:cubicBezTo>
                <a:cubicBezTo>
                  <a:pt x="246580" y="7418"/>
                  <a:pt x="253468" y="2120"/>
                  <a:pt x="275194" y="2120"/>
                </a:cubicBezTo>
                <a:cubicBezTo>
                  <a:pt x="476553" y="2649"/>
                  <a:pt x="614325" y="1060"/>
                  <a:pt x="815684" y="0"/>
                </a:cubicBezTo>
                <a:cubicBezTo>
                  <a:pt x="838469" y="0"/>
                  <a:pt x="845358" y="5829"/>
                  <a:pt x="846417" y="29144"/>
                </a:cubicBezTo>
                <a:cubicBezTo>
                  <a:pt x="839529" y="264946"/>
                  <a:pt x="724542" y="1621470"/>
                  <a:pt x="724542" y="1629419"/>
                </a:cubicBezTo>
                <a:cubicBezTo>
                  <a:pt x="699107" y="1645315"/>
                  <a:pt x="669433" y="1676049"/>
                  <a:pt x="645058" y="1693006"/>
                </a:cubicBezTo>
                <a:cubicBezTo>
                  <a:pt x="524773" y="1760302"/>
                  <a:pt x="486621" y="1759772"/>
                  <a:pt x="353088" y="1762422"/>
                </a:cubicBezTo>
                <a:close/>
              </a:path>
            </a:pathLst>
          </a:custGeom>
          <a:solidFill>
            <a:srgbClr val="ffffff"/>
          </a:solidFill>
          <a:ln w="54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36" name="CustomShape 29"/>
          <p:cNvSpPr/>
          <p:nvPr/>
        </p:nvSpPr>
        <p:spPr>
          <a:xfrm>
            <a:off x="7913880" y="1512000"/>
            <a:ext cx="682920" cy="1109520"/>
          </a:xfrm>
          <a:custGeom>
            <a:avLst/>
            <a:gdLst/>
            <a:ahLst/>
            <a:rect l="l" t="t" r="r" b="b"/>
            <a:pathLst>
              <a:path w="888786" h="1757122">
                <a:moveTo>
                  <a:pt x="525123" y="1757123"/>
                </a:moveTo>
                <a:cubicBezTo>
                  <a:pt x="611496" y="1748115"/>
                  <a:pt x="691509" y="1720030"/>
                  <a:pt x="765694" y="1674459"/>
                </a:cubicBezTo>
                <a:cubicBezTo>
                  <a:pt x="803316" y="1651674"/>
                  <a:pt x="850477" y="1632598"/>
                  <a:pt x="888629" y="1610872"/>
                </a:cubicBezTo>
                <a:cubicBezTo>
                  <a:pt x="896047" y="1589147"/>
                  <a:pt x="639580" y="263886"/>
                  <a:pt x="610966" y="29674"/>
                </a:cubicBezTo>
                <a:cubicBezTo>
                  <a:pt x="610435" y="7418"/>
                  <a:pt x="603547" y="2120"/>
                  <a:pt x="581822" y="2120"/>
                </a:cubicBezTo>
                <a:cubicBezTo>
                  <a:pt x="380463" y="2649"/>
                  <a:pt x="232093" y="1060"/>
                  <a:pt x="30734" y="0"/>
                </a:cubicBezTo>
                <a:cubicBezTo>
                  <a:pt x="7948" y="0"/>
                  <a:pt x="1060" y="530"/>
                  <a:pt x="0" y="23845"/>
                </a:cubicBezTo>
                <a:cubicBezTo>
                  <a:pt x="6889" y="259647"/>
                  <a:pt x="153669" y="1616171"/>
                  <a:pt x="153669" y="1624120"/>
                </a:cubicBezTo>
                <a:cubicBezTo>
                  <a:pt x="179104" y="1640016"/>
                  <a:pt x="208778" y="1670750"/>
                  <a:pt x="233153" y="1687707"/>
                </a:cubicBezTo>
                <a:cubicBezTo>
                  <a:pt x="353438" y="1755533"/>
                  <a:pt x="391590" y="1754473"/>
                  <a:pt x="525123" y="1757123"/>
                </a:cubicBezTo>
                <a:close/>
              </a:path>
            </a:pathLst>
          </a:custGeom>
          <a:solidFill>
            <a:srgbClr val="ffffff"/>
          </a:solidFill>
          <a:ln w="54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37" name="CustomShape 30"/>
          <p:cNvSpPr/>
          <p:nvPr/>
        </p:nvSpPr>
        <p:spPr>
          <a:xfrm>
            <a:off x="4865040" y="1527840"/>
            <a:ext cx="610920" cy="1112760"/>
          </a:xfrm>
          <a:custGeom>
            <a:avLst/>
            <a:gdLst/>
            <a:ahLst/>
            <a:rect l="l" t="t" r="r" b="b"/>
            <a:pathLst>
              <a:path w="795009" h="1762075">
                <a:moveTo>
                  <a:pt x="358764" y="1760832"/>
                </a:moveTo>
                <a:cubicBezTo>
                  <a:pt x="272391" y="1751824"/>
                  <a:pt x="192378" y="1723739"/>
                  <a:pt x="118193" y="1678169"/>
                </a:cubicBezTo>
                <a:cubicBezTo>
                  <a:pt x="80571" y="1655383"/>
                  <a:pt x="41888" y="1634188"/>
                  <a:pt x="3736" y="1612462"/>
                </a:cubicBezTo>
                <a:cubicBezTo>
                  <a:pt x="-3682" y="1590736"/>
                  <a:pt x="2146" y="1569011"/>
                  <a:pt x="2676" y="1547285"/>
                </a:cubicBezTo>
                <a:cubicBezTo>
                  <a:pt x="9035" y="1279690"/>
                  <a:pt x="15394" y="1012624"/>
                  <a:pt x="22282" y="745028"/>
                </a:cubicBezTo>
                <a:cubicBezTo>
                  <a:pt x="28111" y="506047"/>
                  <a:pt x="35000" y="267066"/>
                  <a:pt x="40299" y="27554"/>
                </a:cubicBezTo>
                <a:cubicBezTo>
                  <a:pt x="40829" y="5299"/>
                  <a:pt x="47717" y="0"/>
                  <a:pt x="69443" y="0"/>
                </a:cubicBezTo>
                <a:cubicBezTo>
                  <a:pt x="270802" y="530"/>
                  <a:pt x="472161" y="1060"/>
                  <a:pt x="673520" y="0"/>
                </a:cubicBezTo>
                <a:cubicBezTo>
                  <a:pt x="696305" y="0"/>
                  <a:pt x="703194" y="5829"/>
                  <a:pt x="704254" y="29144"/>
                </a:cubicBezTo>
                <a:cubicBezTo>
                  <a:pt x="716971" y="258058"/>
                  <a:pt x="731278" y="487501"/>
                  <a:pt x="744525" y="716414"/>
                </a:cubicBezTo>
                <a:cubicBezTo>
                  <a:pt x="755653" y="909295"/>
                  <a:pt x="766781" y="1102176"/>
                  <a:pt x="777908" y="1295057"/>
                </a:cubicBezTo>
                <a:cubicBezTo>
                  <a:pt x="783737" y="1393087"/>
                  <a:pt x="789036" y="1490587"/>
                  <a:pt x="794865" y="1588617"/>
                </a:cubicBezTo>
                <a:cubicBezTo>
                  <a:pt x="795395" y="1596565"/>
                  <a:pt x="794335" y="1604514"/>
                  <a:pt x="793805" y="1611932"/>
                </a:cubicBezTo>
                <a:cubicBezTo>
                  <a:pt x="768370" y="1627829"/>
                  <a:pt x="741876" y="1642136"/>
                  <a:pt x="717501" y="1659093"/>
                </a:cubicBezTo>
                <a:cubicBezTo>
                  <a:pt x="609403" y="1734337"/>
                  <a:pt x="490177" y="1769310"/>
                  <a:pt x="358764" y="1760832"/>
                </a:cubicBezTo>
                <a:close/>
              </a:path>
            </a:pathLst>
          </a:custGeom>
          <a:solidFill>
            <a:srgbClr val="ffffff"/>
          </a:solidFill>
          <a:ln w="54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38" name="CustomShape 31"/>
          <p:cNvSpPr/>
          <p:nvPr/>
        </p:nvSpPr>
        <p:spPr>
          <a:xfrm>
            <a:off x="5878440" y="1527480"/>
            <a:ext cx="610920" cy="1112760"/>
          </a:xfrm>
          <a:custGeom>
            <a:avLst/>
            <a:gdLst/>
            <a:ahLst/>
            <a:rect l="l" t="t" r="r" b="b"/>
            <a:pathLst>
              <a:path w="795009" h="1762089">
                <a:moveTo>
                  <a:pt x="358764" y="1760832"/>
                </a:moveTo>
                <a:cubicBezTo>
                  <a:pt x="272392" y="1751824"/>
                  <a:pt x="192378" y="1723739"/>
                  <a:pt x="118193" y="1678169"/>
                </a:cubicBezTo>
                <a:cubicBezTo>
                  <a:pt x="80571" y="1655383"/>
                  <a:pt x="41888" y="1634188"/>
                  <a:pt x="3736" y="1612462"/>
                </a:cubicBezTo>
                <a:cubicBezTo>
                  <a:pt x="-3682" y="1590737"/>
                  <a:pt x="2147" y="1569011"/>
                  <a:pt x="2676" y="1547285"/>
                </a:cubicBezTo>
                <a:cubicBezTo>
                  <a:pt x="9035" y="1279690"/>
                  <a:pt x="15394" y="1012624"/>
                  <a:pt x="22282" y="745029"/>
                </a:cubicBezTo>
                <a:cubicBezTo>
                  <a:pt x="28111" y="506047"/>
                  <a:pt x="35000" y="267066"/>
                  <a:pt x="40299" y="27554"/>
                </a:cubicBezTo>
                <a:cubicBezTo>
                  <a:pt x="40829" y="5299"/>
                  <a:pt x="47717" y="0"/>
                  <a:pt x="69443" y="0"/>
                </a:cubicBezTo>
                <a:cubicBezTo>
                  <a:pt x="270802" y="530"/>
                  <a:pt x="472161" y="1060"/>
                  <a:pt x="673520" y="0"/>
                </a:cubicBezTo>
                <a:cubicBezTo>
                  <a:pt x="696305" y="0"/>
                  <a:pt x="703194" y="5829"/>
                  <a:pt x="704254" y="29144"/>
                </a:cubicBezTo>
                <a:cubicBezTo>
                  <a:pt x="716971" y="258057"/>
                  <a:pt x="731278" y="487501"/>
                  <a:pt x="744525" y="716414"/>
                </a:cubicBezTo>
                <a:cubicBezTo>
                  <a:pt x="755653" y="909295"/>
                  <a:pt x="766781" y="1102176"/>
                  <a:pt x="777908" y="1295057"/>
                </a:cubicBezTo>
                <a:cubicBezTo>
                  <a:pt x="783737" y="1393087"/>
                  <a:pt x="789036" y="1490587"/>
                  <a:pt x="794865" y="1588617"/>
                </a:cubicBezTo>
                <a:cubicBezTo>
                  <a:pt x="795395" y="1596565"/>
                  <a:pt x="794335" y="1604514"/>
                  <a:pt x="793805" y="1611932"/>
                </a:cubicBezTo>
                <a:cubicBezTo>
                  <a:pt x="768370" y="1627829"/>
                  <a:pt x="741876" y="1642136"/>
                  <a:pt x="717501" y="1659093"/>
                </a:cubicBezTo>
                <a:cubicBezTo>
                  <a:pt x="609403" y="1734867"/>
                  <a:pt x="490177" y="1769310"/>
                  <a:pt x="358764" y="1760832"/>
                </a:cubicBezTo>
                <a:close/>
              </a:path>
            </a:pathLst>
          </a:custGeom>
          <a:solidFill>
            <a:srgbClr val="ffffff"/>
          </a:solidFill>
          <a:ln w="54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39" name="CustomShape 32"/>
          <p:cNvSpPr/>
          <p:nvPr/>
        </p:nvSpPr>
        <p:spPr>
          <a:xfrm>
            <a:off x="3319560" y="1400400"/>
            <a:ext cx="5762160" cy="1243080"/>
          </a:xfrm>
          <a:custGeom>
            <a:avLst/>
            <a:gdLst/>
            <a:ahLst/>
            <a:rect l="l" t="t" r="r" b="b"/>
            <a:pathLst>
              <a:path w="7496623" h="1968489">
                <a:moveTo>
                  <a:pt x="773863" y="235"/>
                </a:moveTo>
                <a:cubicBezTo>
                  <a:pt x="863945" y="-295"/>
                  <a:pt x="954027" y="235"/>
                  <a:pt x="1044108" y="235"/>
                </a:cubicBezTo>
                <a:cubicBezTo>
                  <a:pt x="1190888" y="235"/>
                  <a:pt x="1337668" y="235"/>
                  <a:pt x="1484449" y="235"/>
                </a:cubicBezTo>
                <a:cubicBezTo>
                  <a:pt x="1938036" y="235"/>
                  <a:pt x="2391094" y="235"/>
                  <a:pt x="2844682" y="235"/>
                </a:cubicBezTo>
                <a:cubicBezTo>
                  <a:pt x="3300389" y="235"/>
                  <a:pt x="3756626" y="235"/>
                  <a:pt x="4212333" y="235"/>
                </a:cubicBezTo>
                <a:lnTo>
                  <a:pt x="5924013" y="235"/>
                </a:lnTo>
                <a:lnTo>
                  <a:pt x="5933953" y="235"/>
                </a:lnTo>
                <a:lnTo>
                  <a:pt x="6697655" y="235"/>
                </a:lnTo>
                <a:cubicBezTo>
                  <a:pt x="6778729" y="235"/>
                  <a:pt x="6812642" y="33618"/>
                  <a:pt x="6816351" y="114162"/>
                </a:cubicBezTo>
                <a:cubicBezTo>
                  <a:pt x="6817411" y="140656"/>
                  <a:pt x="6822710" y="166091"/>
                  <a:pt x="6833838" y="190996"/>
                </a:cubicBezTo>
                <a:cubicBezTo>
                  <a:pt x="7052153" y="667899"/>
                  <a:pt x="7269409" y="1144802"/>
                  <a:pt x="7487195" y="1621705"/>
                </a:cubicBezTo>
                <a:cubicBezTo>
                  <a:pt x="7495673" y="1641311"/>
                  <a:pt x="7502562" y="1659328"/>
                  <a:pt x="7488784" y="1679993"/>
                </a:cubicBezTo>
                <a:cubicBezTo>
                  <a:pt x="7414069" y="1784912"/>
                  <a:pt x="7328757" y="1876583"/>
                  <a:pt x="7196284" y="1905727"/>
                </a:cubicBezTo>
                <a:cubicBezTo>
                  <a:pt x="7073879" y="1932752"/>
                  <a:pt x="6963661" y="1905727"/>
                  <a:pt x="6865101" y="1828363"/>
                </a:cubicBezTo>
                <a:cubicBezTo>
                  <a:pt x="6853444" y="1818825"/>
                  <a:pt x="6847615" y="1808227"/>
                  <a:pt x="6844965" y="1793390"/>
                </a:cubicBezTo>
                <a:cubicBezTo>
                  <a:pt x="6794625" y="1508308"/>
                  <a:pt x="6743756" y="1223756"/>
                  <a:pt x="6693416" y="938674"/>
                </a:cubicBezTo>
                <a:cubicBezTo>
                  <a:pt x="6651554" y="700223"/>
                  <a:pt x="6608633" y="462301"/>
                  <a:pt x="6567302" y="224379"/>
                </a:cubicBezTo>
                <a:cubicBezTo>
                  <a:pt x="6564122" y="206893"/>
                  <a:pt x="6557234" y="203184"/>
                  <a:pt x="6541337" y="203184"/>
                </a:cubicBezTo>
                <a:cubicBezTo>
                  <a:pt x="6355875" y="203184"/>
                  <a:pt x="6170413" y="203714"/>
                  <a:pt x="5984951" y="202654"/>
                </a:cubicBezTo>
                <a:lnTo>
                  <a:pt x="5963994" y="210529"/>
                </a:lnTo>
                <a:lnTo>
                  <a:pt x="5983232" y="345194"/>
                </a:lnTo>
                <a:cubicBezTo>
                  <a:pt x="5994361" y="455412"/>
                  <a:pt x="6125244" y="1767425"/>
                  <a:pt x="6125773" y="1780672"/>
                </a:cubicBezTo>
                <a:cubicBezTo>
                  <a:pt x="6134782" y="1813526"/>
                  <a:pt x="6124184" y="1834721"/>
                  <a:pt x="6096100" y="1855917"/>
                </a:cubicBezTo>
                <a:cubicBezTo>
                  <a:pt x="6036222" y="1900428"/>
                  <a:pt x="5974224" y="1938050"/>
                  <a:pt x="5900040" y="1949708"/>
                </a:cubicBezTo>
                <a:cubicBezTo>
                  <a:pt x="5789822" y="1966665"/>
                  <a:pt x="5685963" y="1948648"/>
                  <a:pt x="5593762" y="1881352"/>
                </a:cubicBezTo>
                <a:cubicBezTo>
                  <a:pt x="5575215" y="1867575"/>
                  <a:pt x="5557200" y="1853797"/>
                  <a:pt x="5538653" y="1840020"/>
                </a:cubicBezTo>
                <a:cubicBezTo>
                  <a:pt x="5528585" y="1832602"/>
                  <a:pt x="5519577" y="1824124"/>
                  <a:pt x="5515338" y="1811936"/>
                </a:cubicBezTo>
                <a:cubicBezTo>
                  <a:pt x="5511628" y="1739341"/>
                  <a:pt x="5430026" y="340425"/>
                  <a:pt x="5422607" y="258822"/>
                </a:cubicBezTo>
                <a:cubicBezTo>
                  <a:pt x="5419427" y="224379"/>
                  <a:pt x="5409889" y="215901"/>
                  <a:pt x="5374917" y="215901"/>
                </a:cubicBezTo>
                <a:cubicBezTo>
                  <a:pt x="5194753" y="215371"/>
                  <a:pt x="5014590" y="215371"/>
                  <a:pt x="4834427" y="215901"/>
                </a:cubicBezTo>
                <a:cubicBezTo>
                  <a:pt x="4797864" y="215901"/>
                  <a:pt x="4787796" y="226498"/>
                  <a:pt x="4786736" y="263591"/>
                </a:cubicBezTo>
                <a:cubicBezTo>
                  <a:pt x="4781967" y="414610"/>
                  <a:pt x="4752823" y="1725034"/>
                  <a:pt x="4745935" y="1808757"/>
                </a:cubicBezTo>
                <a:cubicBezTo>
                  <a:pt x="4743815" y="1817765"/>
                  <a:pt x="4741696" y="1826243"/>
                  <a:pt x="4733747" y="1831542"/>
                </a:cubicBezTo>
                <a:cubicBezTo>
                  <a:pt x="4731098" y="1833662"/>
                  <a:pt x="4727918" y="1835781"/>
                  <a:pt x="4724739" y="1837901"/>
                </a:cubicBezTo>
                <a:cubicBezTo>
                  <a:pt x="4719440" y="1843730"/>
                  <a:pt x="4713081" y="1849558"/>
                  <a:pt x="4705663" y="1855387"/>
                </a:cubicBezTo>
                <a:cubicBezTo>
                  <a:pt x="4672810" y="1880292"/>
                  <a:pt x="4638367" y="1903078"/>
                  <a:pt x="4601804" y="1920564"/>
                </a:cubicBezTo>
                <a:cubicBezTo>
                  <a:pt x="4579548" y="1932752"/>
                  <a:pt x="4555703" y="1943349"/>
                  <a:pt x="4530269" y="1950768"/>
                </a:cubicBezTo>
                <a:cubicBezTo>
                  <a:pt x="4407333" y="1986270"/>
                  <a:pt x="4293407" y="1968254"/>
                  <a:pt x="4187428" y="1898309"/>
                </a:cubicBezTo>
                <a:cubicBezTo>
                  <a:pt x="4160934" y="1880822"/>
                  <a:pt x="4136029" y="1861216"/>
                  <a:pt x="4109534" y="1843730"/>
                </a:cubicBezTo>
                <a:cubicBezTo>
                  <a:pt x="4098406" y="1836311"/>
                  <a:pt x="4040118" y="340425"/>
                  <a:pt x="4032700" y="258822"/>
                </a:cubicBezTo>
                <a:cubicBezTo>
                  <a:pt x="4029520" y="224379"/>
                  <a:pt x="4019982" y="215901"/>
                  <a:pt x="3985009" y="215901"/>
                </a:cubicBezTo>
                <a:cubicBezTo>
                  <a:pt x="3804846" y="215371"/>
                  <a:pt x="3624683" y="215371"/>
                  <a:pt x="3444519" y="215901"/>
                </a:cubicBezTo>
                <a:cubicBezTo>
                  <a:pt x="3407957" y="215901"/>
                  <a:pt x="3397889" y="226498"/>
                  <a:pt x="3396829" y="263591"/>
                </a:cubicBezTo>
                <a:cubicBezTo>
                  <a:pt x="3392060" y="414080"/>
                  <a:pt x="3381462" y="1766895"/>
                  <a:pt x="3382522" y="1780142"/>
                </a:cubicBezTo>
                <a:cubicBezTo>
                  <a:pt x="3391530" y="1812996"/>
                  <a:pt x="3380932" y="1834192"/>
                  <a:pt x="3352848" y="1855387"/>
                </a:cubicBezTo>
                <a:cubicBezTo>
                  <a:pt x="3292970" y="1899898"/>
                  <a:pt x="3246870" y="1937521"/>
                  <a:pt x="3172685" y="1949178"/>
                </a:cubicBezTo>
                <a:cubicBezTo>
                  <a:pt x="3062467" y="1966135"/>
                  <a:pt x="2958609" y="1948118"/>
                  <a:pt x="2866407" y="1880822"/>
                </a:cubicBezTo>
                <a:cubicBezTo>
                  <a:pt x="2847861" y="1867045"/>
                  <a:pt x="2829845" y="1853268"/>
                  <a:pt x="2811298" y="1839490"/>
                </a:cubicBezTo>
                <a:cubicBezTo>
                  <a:pt x="2801231" y="1832072"/>
                  <a:pt x="2776326" y="1823594"/>
                  <a:pt x="2772086" y="1811406"/>
                </a:cubicBezTo>
                <a:cubicBezTo>
                  <a:pt x="2768377" y="1738811"/>
                  <a:pt x="2702671" y="339895"/>
                  <a:pt x="2695252" y="258292"/>
                </a:cubicBezTo>
                <a:cubicBezTo>
                  <a:pt x="2692073" y="223849"/>
                  <a:pt x="2682535" y="215371"/>
                  <a:pt x="2647562" y="215371"/>
                </a:cubicBezTo>
                <a:cubicBezTo>
                  <a:pt x="2467399" y="214841"/>
                  <a:pt x="2287235" y="214841"/>
                  <a:pt x="2107072" y="215371"/>
                </a:cubicBezTo>
                <a:cubicBezTo>
                  <a:pt x="2070509" y="215371"/>
                  <a:pt x="2060441" y="225969"/>
                  <a:pt x="2059382" y="263061"/>
                </a:cubicBezTo>
                <a:cubicBezTo>
                  <a:pt x="2054612" y="414080"/>
                  <a:pt x="2025468" y="1724504"/>
                  <a:pt x="2018580" y="1808227"/>
                </a:cubicBezTo>
                <a:cubicBezTo>
                  <a:pt x="2016460" y="1817235"/>
                  <a:pt x="2014341" y="1825713"/>
                  <a:pt x="2006392" y="1831012"/>
                </a:cubicBezTo>
                <a:cubicBezTo>
                  <a:pt x="1941745" y="1876053"/>
                  <a:pt x="1880808" y="1927453"/>
                  <a:pt x="1802384" y="1950238"/>
                </a:cubicBezTo>
                <a:cubicBezTo>
                  <a:pt x="1679449" y="1985741"/>
                  <a:pt x="1565522" y="1967724"/>
                  <a:pt x="1459544" y="1897779"/>
                </a:cubicBezTo>
                <a:cubicBezTo>
                  <a:pt x="1433049" y="1880292"/>
                  <a:pt x="1408144" y="1860686"/>
                  <a:pt x="1381649" y="1843200"/>
                </a:cubicBezTo>
                <a:cubicBezTo>
                  <a:pt x="1371052" y="1835781"/>
                  <a:pt x="1362044" y="1827833"/>
                  <a:pt x="1367872" y="1812996"/>
                </a:cubicBezTo>
                <a:cubicBezTo>
                  <a:pt x="1376880" y="1703308"/>
                  <a:pt x="1484449" y="296974"/>
                  <a:pt x="1490277" y="229148"/>
                </a:cubicBezTo>
                <a:cubicBezTo>
                  <a:pt x="1491867" y="212191"/>
                  <a:pt x="1488158" y="204773"/>
                  <a:pt x="1474910" y="202653"/>
                </a:cubicBezTo>
                <a:lnTo>
                  <a:pt x="1474910" y="202123"/>
                </a:lnTo>
                <a:cubicBezTo>
                  <a:pt x="1294217" y="202653"/>
                  <a:pt x="1112994" y="202653"/>
                  <a:pt x="932301" y="202123"/>
                </a:cubicBezTo>
                <a:cubicBezTo>
                  <a:pt x="912695" y="202123"/>
                  <a:pt x="906866" y="209012"/>
                  <a:pt x="904217" y="227028"/>
                </a:cubicBezTo>
                <a:cubicBezTo>
                  <a:pt x="855467" y="548673"/>
                  <a:pt x="696499" y="1592031"/>
                  <a:pt x="666825" y="1791800"/>
                </a:cubicBezTo>
                <a:cubicBezTo>
                  <a:pt x="664705" y="1807167"/>
                  <a:pt x="658347" y="1817765"/>
                  <a:pt x="647219" y="1827303"/>
                </a:cubicBezTo>
                <a:cubicBezTo>
                  <a:pt x="500969" y="1952357"/>
                  <a:pt x="286892" y="1951827"/>
                  <a:pt x="141702" y="1825713"/>
                </a:cubicBezTo>
                <a:cubicBezTo>
                  <a:pt x="97191" y="1787031"/>
                  <a:pt x="54270" y="1746229"/>
                  <a:pt x="18237" y="1699069"/>
                </a:cubicBezTo>
                <a:cubicBezTo>
                  <a:pt x="-1369" y="1673104"/>
                  <a:pt x="-6138" y="1649789"/>
                  <a:pt x="8699" y="1616936"/>
                </a:cubicBezTo>
                <a:cubicBezTo>
                  <a:pt x="227544" y="1139503"/>
                  <a:pt x="444800" y="661540"/>
                  <a:pt x="663116" y="183577"/>
                </a:cubicBezTo>
                <a:cubicBezTo>
                  <a:pt x="673184" y="161322"/>
                  <a:pt x="676363" y="138536"/>
                  <a:pt x="673714" y="114161"/>
                </a:cubicBezTo>
                <a:cubicBezTo>
                  <a:pt x="666295" y="52164"/>
                  <a:pt x="711866" y="764"/>
                  <a:pt x="773863" y="235"/>
                </a:cubicBezTo>
                <a:close/>
              </a:path>
            </a:pathLst>
          </a:custGeom>
          <a:solidFill>
            <a:srgbClr val="e62601"/>
          </a:solidFill>
          <a:ln w="54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40" name="CustomShape 33"/>
          <p:cNvSpPr/>
          <p:nvPr/>
        </p:nvSpPr>
        <p:spPr>
          <a:xfrm rot="900000">
            <a:off x="6195240" y="3364560"/>
            <a:ext cx="1676160" cy="63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INTERNET SHOPPING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1" name="CustomShape 34"/>
          <p:cNvSpPr/>
          <p:nvPr/>
        </p:nvSpPr>
        <p:spPr>
          <a:xfrm rot="900000">
            <a:off x="6250680" y="2959560"/>
            <a:ext cx="184716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c864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SHOPIFY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CustomShape 1"/>
          <p:cNvSpPr/>
          <p:nvPr/>
        </p:nvSpPr>
        <p:spPr>
          <a:xfrm>
            <a:off x="0" y="4641480"/>
            <a:ext cx="12191760" cy="100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맑은 고딕"/>
              </a:rPr>
              <a:t>THANK YOU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3" name="CustomShape 2"/>
          <p:cNvSpPr/>
          <p:nvPr/>
        </p:nvSpPr>
        <p:spPr>
          <a:xfrm>
            <a:off x="4381560" y="1364760"/>
            <a:ext cx="2678400" cy="1666080"/>
          </a:xfrm>
          <a:prstGeom prst="rect">
            <a:avLst/>
          </a:prstGeom>
          <a:solidFill>
            <a:srgbClr val="fba2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44" name="CustomShape 3"/>
          <p:cNvSpPr/>
          <p:nvPr/>
        </p:nvSpPr>
        <p:spPr>
          <a:xfrm>
            <a:off x="4334760" y="1301400"/>
            <a:ext cx="2815200" cy="1812960"/>
          </a:xfrm>
          <a:custGeom>
            <a:avLst/>
            <a:gdLst/>
            <a:ahLst/>
            <a:rect l="l" t="t" r="r" b="b"/>
            <a:pathLst>
              <a:path w="4248472" h="2736304">
                <a:moveTo>
                  <a:pt x="144016" y="144016"/>
                </a:moveTo>
                <a:lnTo>
                  <a:pt x="144016" y="2520280"/>
                </a:lnTo>
                <a:lnTo>
                  <a:pt x="4104456" y="2520280"/>
                </a:lnTo>
                <a:lnTo>
                  <a:pt x="4104456" y="144016"/>
                </a:lnTo>
                <a:close/>
                <a:moveTo>
                  <a:pt x="119332" y="0"/>
                </a:moveTo>
                <a:lnTo>
                  <a:pt x="4129140" y="0"/>
                </a:lnTo>
                <a:cubicBezTo>
                  <a:pt x="4195045" y="0"/>
                  <a:pt x="4248472" y="53427"/>
                  <a:pt x="4248472" y="119332"/>
                </a:cubicBezTo>
                <a:lnTo>
                  <a:pt x="4248472" y="2736304"/>
                </a:lnTo>
                <a:lnTo>
                  <a:pt x="0" y="2736304"/>
                </a:lnTo>
                <a:lnTo>
                  <a:pt x="0" y="119332"/>
                </a:lnTo>
                <a:cubicBezTo>
                  <a:pt x="0" y="53427"/>
                  <a:pt x="53427" y="0"/>
                  <a:pt x="119332" y="0"/>
                </a:cubicBezTo>
                <a:close/>
              </a:path>
            </a:pathLst>
          </a:custGeom>
          <a:solidFill>
            <a:srgbClr val="0000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45" name="CustomShape 4"/>
          <p:cNvSpPr/>
          <p:nvPr/>
        </p:nvSpPr>
        <p:spPr>
          <a:xfrm>
            <a:off x="3953160" y="3114720"/>
            <a:ext cx="3578400" cy="95040"/>
          </a:xfrm>
          <a:prstGeom prst="rect">
            <a:avLst/>
          </a:prstGeom>
          <a:solidFill>
            <a:srgbClr val="0000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46" name="CustomShape 5"/>
          <p:cNvSpPr/>
          <p:nvPr/>
        </p:nvSpPr>
        <p:spPr>
          <a:xfrm rot="10800000">
            <a:off x="7531920" y="3281760"/>
            <a:ext cx="3578400" cy="71280"/>
          </a:xfrm>
          <a:prstGeom prst="trapezoid">
            <a:avLst>
              <a:gd name="adj" fmla="val 129851"/>
            </a:avLst>
          </a:prstGeom>
          <a:solidFill>
            <a:srgbClr val="0000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47" name="CustomShape 6"/>
          <p:cNvSpPr/>
          <p:nvPr/>
        </p:nvSpPr>
        <p:spPr>
          <a:xfrm>
            <a:off x="5552640" y="3143520"/>
            <a:ext cx="379440" cy="34200"/>
          </a:xfrm>
          <a:prstGeom prst="rect">
            <a:avLst/>
          </a:prstGeom>
          <a:solidFill>
            <a:srgbClr val="40404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48" name="CustomShape 7"/>
          <p:cNvSpPr/>
          <p:nvPr/>
        </p:nvSpPr>
        <p:spPr>
          <a:xfrm>
            <a:off x="6535800" y="1639440"/>
            <a:ext cx="1233360" cy="1601280"/>
          </a:xfrm>
          <a:prstGeom prst="rect">
            <a:avLst/>
          </a:prstGeom>
          <a:solidFill>
            <a:srgbClr val="07a398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49" name="CustomShape 8"/>
          <p:cNvSpPr/>
          <p:nvPr/>
        </p:nvSpPr>
        <p:spPr>
          <a:xfrm>
            <a:off x="6451560" y="1552680"/>
            <a:ext cx="1396800" cy="1728720"/>
          </a:xfrm>
          <a:custGeom>
            <a:avLst/>
            <a:gdLst/>
            <a:ahLst/>
            <a:rect l="l" t="t" r="r" b="b"/>
            <a:pathLst>
              <a:path w="1512168" h="2088232">
                <a:moveTo>
                  <a:pt x="167516" y="181585"/>
                </a:moveTo>
                <a:lnTo>
                  <a:pt x="167516" y="1906647"/>
                </a:lnTo>
                <a:lnTo>
                  <a:pt x="1344652" y="1906647"/>
                </a:lnTo>
                <a:lnTo>
                  <a:pt x="1344652" y="181585"/>
                </a:lnTo>
                <a:close/>
                <a:moveTo>
                  <a:pt x="90110" y="0"/>
                </a:moveTo>
                <a:lnTo>
                  <a:pt x="1422058" y="0"/>
                </a:lnTo>
                <a:cubicBezTo>
                  <a:pt x="1471824" y="0"/>
                  <a:pt x="1512168" y="40344"/>
                  <a:pt x="1512168" y="90110"/>
                </a:cubicBezTo>
                <a:lnTo>
                  <a:pt x="1512168" y="1998122"/>
                </a:lnTo>
                <a:cubicBezTo>
                  <a:pt x="1512168" y="2047888"/>
                  <a:pt x="1471824" y="2088232"/>
                  <a:pt x="1422058" y="2088232"/>
                </a:cubicBezTo>
                <a:lnTo>
                  <a:pt x="90110" y="2088232"/>
                </a:lnTo>
                <a:cubicBezTo>
                  <a:pt x="40344" y="2088232"/>
                  <a:pt x="0" y="2047888"/>
                  <a:pt x="0" y="1998122"/>
                </a:cubicBezTo>
                <a:lnTo>
                  <a:pt x="0" y="90110"/>
                </a:lnTo>
                <a:cubicBezTo>
                  <a:pt x="0" y="40344"/>
                  <a:pt x="40344" y="0"/>
                  <a:pt x="90110" y="0"/>
                </a:cubicBezTo>
                <a:close/>
              </a:path>
            </a:pathLst>
          </a:custGeom>
          <a:solidFill>
            <a:srgbClr val="0000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50" name="CustomShape 9"/>
          <p:cNvSpPr/>
          <p:nvPr/>
        </p:nvSpPr>
        <p:spPr>
          <a:xfrm>
            <a:off x="7106400" y="3162600"/>
            <a:ext cx="87480" cy="78120"/>
          </a:xfrm>
          <a:prstGeom prst="ellipse">
            <a:avLst/>
          </a:prstGeom>
          <a:solidFill>
            <a:srgbClr val="80808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51" name="CustomShape 10"/>
          <p:cNvSpPr/>
          <p:nvPr/>
        </p:nvSpPr>
        <p:spPr>
          <a:xfrm>
            <a:off x="7514280" y="2338200"/>
            <a:ext cx="512280" cy="840960"/>
          </a:xfrm>
          <a:prstGeom prst="rect">
            <a:avLst/>
          </a:prstGeom>
          <a:solidFill>
            <a:srgbClr val="0680c3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52" name="CustomShape 11"/>
          <p:cNvSpPr/>
          <p:nvPr/>
        </p:nvSpPr>
        <p:spPr>
          <a:xfrm>
            <a:off x="7462440" y="2264400"/>
            <a:ext cx="607680" cy="1012320"/>
          </a:xfrm>
          <a:custGeom>
            <a:avLst/>
            <a:gdLst/>
            <a:ahLst/>
            <a:rect l="l" t="t" r="r" b="b"/>
            <a:pathLst>
              <a:path w="566" h="1053">
                <a:moveTo>
                  <a:pt x="530" y="0"/>
                </a:moveTo>
                <a:cubicBezTo>
                  <a:pt x="36" y="0"/>
                  <a:pt x="36" y="0"/>
                  <a:pt x="36" y="0"/>
                </a:cubicBezTo>
                <a:cubicBezTo>
                  <a:pt x="16" y="0"/>
                  <a:pt x="0" y="16"/>
                  <a:pt x="0" y="36"/>
                </a:cubicBezTo>
                <a:cubicBezTo>
                  <a:pt x="0" y="1017"/>
                  <a:pt x="0" y="1017"/>
                  <a:pt x="0" y="1017"/>
                </a:cubicBezTo>
                <a:cubicBezTo>
                  <a:pt x="0" y="1037"/>
                  <a:pt x="16" y="1053"/>
                  <a:pt x="36" y="1053"/>
                </a:cubicBezTo>
                <a:cubicBezTo>
                  <a:pt x="530" y="1053"/>
                  <a:pt x="530" y="1053"/>
                  <a:pt x="530" y="1053"/>
                </a:cubicBezTo>
                <a:cubicBezTo>
                  <a:pt x="550" y="1053"/>
                  <a:pt x="566" y="1037"/>
                  <a:pt x="566" y="1017"/>
                </a:cubicBezTo>
                <a:cubicBezTo>
                  <a:pt x="566" y="36"/>
                  <a:pt x="566" y="36"/>
                  <a:pt x="566" y="36"/>
                </a:cubicBezTo>
                <a:cubicBezTo>
                  <a:pt x="566" y="16"/>
                  <a:pt x="550" y="0"/>
                  <a:pt x="530" y="0"/>
                </a:cubicBezTo>
                <a:close/>
                <a:moveTo>
                  <a:pt x="520" y="911"/>
                </a:moveTo>
                <a:cubicBezTo>
                  <a:pt x="48" y="911"/>
                  <a:pt x="48" y="911"/>
                  <a:pt x="48" y="911"/>
                </a:cubicBezTo>
                <a:cubicBezTo>
                  <a:pt x="48" y="108"/>
                  <a:pt x="48" y="108"/>
                  <a:pt x="48" y="108"/>
                </a:cubicBezTo>
                <a:cubicBezTo>
                  <a:pt x="520" y="108"/>
                  <a:pt x="520" y="108"/>
                  <a:pt x="520" y="108"/>
                </a:cubicBezTo>
                <a:lnTo>
                  <a:pt x="520" y="911"/>
                </a:lnTo>
                <a:close/>
              </a:path>
            </a:pathLst>
          </a:custGeom>
          <a:solidFill>
            <a:srgbClr val="0000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53" name="CustomShape 12"/>
          <p:cNvSpPr/>
          <p:nvPr/>
        </p:nvSpPr>
        <p:spPr>
          <a:xfrm>
            <a:off x="7720200" y="2315160"/>
            <a:ext cx="91800" cy="9000"/>
          </a:xfrm>
          <a:prstGeom prst="roundRect">
            <a:avLst>
              <a:gd name="adj" fmla="val 50000"/>
            </a:avLst>
          </a:prstGeom>
          <a:solidFill>
            <a:srgbClr val="80808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54" name="CustomShape 13"/>
          <p:cNvSpPr/>
          <p:nvPr/>
        </p:nvSpPr>
        <p:spPr>
          <a:xfrm>
            <a:off x="7722720" y="3166560"/>
            <a:ext cx="87480" cy="87480"/>
          </a:xfrm>
          <a:prstGeom prst="ellipse">
            <a:avLst/>
          </a:prstGeom>
          <a:noFill/>
          <a:ln w="12600">
            <a:solidFill>
              <a:srgbClr val="80808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055" name="CustomShape 14"/>
          <p:cNvSpPr/>
          <p:nvPr/>
        </p:nvSpPr>
        <p:spPr>
          <a:xfrm>
            <a:off x="3352680" y="3143520"/>
            <a:ext cx="1293120" cy="859320"/>
          </a:xfrm>
          <a:custGeom>
            <a:avLst/>
            <a:gdLst/>
            <a:ahLst/>
            <a:rect l="l" t="t" r="r" b="b"/>
            <a:pathLst>
              <a:path w="1920177" h="1275995">
                <a:moveTo>
                  <a:pt x="1895460" y="616030"/>
                </a:moveTo>
                <a:cubicBezTo>
                  <a:pt x="1875244" y="588994"/>
                  <a:pt x="1853809" y="563175"/>
                  <a:pt x="1829939" y="539306"/>
                </a:cubicBezTo>
                <a:cubicBezTo>
                  <a:pt x="1768560" y="476952"/>
                  <a:pt x="1701822" y="420930"/>
                  <a:pt x="1633135" y="367101"/>
                </a:cubicBezTo>
                <a:cubicBezTo>
                  <a:pt x="1567614" y="315952"/>
                  <a:pt x="1502094" y="264558"/>
                  <a:pt x="1431946" y="220229"/>
                </a:cubicBezTo>
                <a:cubicBezTo>
                  <a:pt x="1334518" y="158605"/>
                  <a:pt x="1230513" y="111353"/>
                  <a:pt x="1122124" y="73112"/>
                </a:cubicBezTo>
                <a:cubicBezTo>
                  <a:pt x="1022991" y="38038"/>
                  <a:pt x="921909" y="12220"/>
                  <a:pt x="816931" y="2964"/>
                </a:cubicBezTo>
                <a:cubicBezTo>
                  <a:pt x="735334" y="-4100"/>
                  <a:pt x="653982" y="1990"/>
                  <a:pt x="573360" y="15630"/>
                </a:cubicBezTo>
                <a:cubicBezTo>
                  <a:pt x="473496" y="32680"/>
                  <a:pt x="378017" y="63369"/>
                  <a:pt x="289114" y="113058"/>
                </a:cubicBezTo>
                <a:cubicBezTo>
                  <a:pt x="218478" y="152516"/>
                  <a:pt x="153201" y="198551"/>
                  <a:pt x="102052" y="262123"/>
                </a:cubicBezTo>
                <a:cubicBezTo>
                  <a:pt x="-4389" y="394381"/>
                  <a:pt x="-40681" y="562932"/>
                  <a:pt x="56991" y="711266"/>
                </a:cubicBezTo>
                <a:cubicBezTo>
                  <a:pt x="108872" y="789939"/>
                  <a:pt x="180238" y="848396"/>
                  <a:pt x="258180" y="899302"/>
                </a:cubicBezTo>
                <a:cubicBezTo>
                  <a:pt x="350250" y="959464"/>
                  <a:pt x="448896" y="1007204"/>
                  <a:pt x="549977" y="1050316"/>
                </a:cubicBezTo>
                <a:cubicBezTo>
                  <a:pt x="658853" y="1096594"/>
                  <a:pt x="769921" y="1137758"/>
                  <a:pt x="879772" y="1181844"/>
                </a:cubicBezTo>
                <a:cubicBezTo>
                  <a:pt x="970867" y="1218379"/>
                  <a:pt x="1061719" y="1255645"/>
                  <a:pt x="1159634" y="1270503"/>
                </a:cubicBezTo>
                <a:cubicBezTo>
                  <a:pt x="1197144" y="1276105"/>
                  <a:pt x="1229217" y="1279367"/>
                  <a:pt x="1272163" y="1270503"/>
                </a:cubicBezTo>
                <a:cubicBezTo>
                  <a:pt x="1315109" y="1261639"/>
                  <a:pt x="1374444" y="1241674"/>
                  <a:pt x="1417313" y="1217317"/>
                </a:cubicBezTo>
                <a:cubicBezTo>
                  <a:pt x="1538367" y="1148630"/>
                  <a:pt x="1669058" y="1024199"/>
                  <a:pt x="1738844" y="964579"/>
                </a:cubicBezTo>
                <a:cubicBezTo>
                  <a:pt x="1808630" y="904960"/>
                  <a:pt x="1807369" y="897840"/>
                  <a:pt x="1836029" y="859600"/>
                </a:cubicBezTo>
                <a:cubicBezTo>
                  <a:pt x="1865988" y="821116"/>
                  <a:pt x="1893268" y="781414"/>
                  <a:pt x="1910805" y="735136"/>
                </a:cubicBezTo>
                <a:cubicBezTo>
                  <a:pt x="1926637" y="692268"/>
                  <a:pt x="1922983" y="653053"/>
                  <a:pt x="1895460" y="616030"/>
                </a:cubicBezTo>
                <a:close/>
              </a:path>
            </a:pathLst>
          </a:custGeom>
          <a:solidFill>
            <a:srgbClr val="2c2f45"/>
          </a:solidFill>
          <a:ln w="252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56" name="CustomShape 15"/>
          <p:cNvSpPr/>
          <p:nvPr/>
        </p:nvSpPr>
        <p:spPr>
          <a:xfrm>
            <a:off x="3383640" y="3429720"/>
            <a:ext cx="925200" cy="545400"/>
          </a:xfrm>
          <a:custGeom>
            <a:avLst/>
            <a:gdLst/>
            <a:ahLst/>
            <a:rect l="l" t="t" r="r" b="b"/>
            <a:pathLst>
              <a:path w="1373967" h="810074">
                <a:moveTo>
                  <a:pt x="1373526" y="753142"/>
                </a:moveTo>
                <a:cubicBezTo>
                  <a:pt x="1382051" y="766295"/>
                  <a:pt x="1264894" y="805997"/>
                  <a:pt x="1205950" y="809894"/>
                </a:cubicBezTo>
                <a:cubicBezTo>
                  <a:pt x="1156992" y="811843"/>
                  <a:pt x="1086600" y="797715"/>
                  <a:pt x="1036425" y="784319"/>
                </a:cubicBezTo>
                <a:cubicBezTo>
                  <a:pt x="976507" y="768487"/>
                  <a:pt x="728065" y="674956"/>
                  <a:pt x="640623" y="639395"/>
                </a:cubicBezTo>
                <a:cubicBezTo>
                  <a:pt x="561463" y="606269"/>
                  <a:pt x="375132" y="539531"/>
                  <a:pt x="279896" y="474741"/>
                </a:cubicBezTo>
                <a:cubicBezTo>
                  <a:pt x="192941" y="420425"/>
                  <a:pt x="82847" y="336150"/>
                  <a:pt x="44119" y="277449"/>
                </a:cubicBezTo>
                <a:cubicBezTo>
                  <a:pt x="10507" y="218506"/>
                  <a:pt x="-697" y="176368"/>
                  <a:pt x="33" y="87465"/>
                </a:cubicBezTo>
                <a:cubicBezTo>
                  <a:pt x="5148" y="47519"/>
                  <a:pt x="30480" y="24624"/>
                  <a:pt x="66041" y="10740"/>
                </a:cubicBezTo>
                <a:cubicBezTo>
                  <a:pt x="126446" y="-13130"/>
                  <a:pt x="242142" y="-951"/>
                  <a:pt x="368068" y="85516"/>
                </a:cubicBezTo>
                <a:cubicBezTo>
                  <a:pt x="428717" y="134961"/>
                  <a:pt x="500083" y="190982"/>
                  <a:pt x="587038" y="267707"/>
                </a:cubicBezTo>
                <a:cubicBezTo>
                  <a:pt x="730988" y="386082"/>
                  <a:pt x="911717" y="531493"/>
                  <a:pt x="935100" y="548056"/>
                </a:cubicBezTo>
                <a:cubicBezTo>
                  <a:pt x="1020593" y="608218"/>
                  <a:pt x="1117777" y="665700"/>
                  <a:pt x="1215693" y="704672"/>
                </a:cubicBezTo>
                <a:cubicBezTo>
                  <a:pt x="1313852" y="755334"/>
                  <a:pt x="1357694" y="735849"/>
                  <a:pt x="1373526" y="753142"/>
                </a:cubicBezTo>
                <a:close/>
              </a:path>
            </a:pathLst>
          </a:custGeom>
          <a:solidFill>
            <a:srgbClr val="046092"/>
          </a:solidFill>
          <a:ln w="252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57" name="CustomShape 16"/>
          <p:cNvSpPr/>
          <p:nvPr/>
        </p:nvSpPr>
        <p:spPr>
          <a:xfrm>
            <a:off x="3404880" y="3160440"/>
            <a:ext cx="1229400" cy="747360"/>
          </a:xfrm>
          <a:custGeom>
            <a:avLst/>
            <a:gdLst/>
            <a:ahLst/>
            <a:rect l="l" t="t" r="r" b="b"/>
            <a:pathLst>
              <a:path w="1825422" h="1109932">
                <a:moveTo>
                  <a:pt x="1782224" y="754418"/>
                </a:moveTo>
                <a:cubicBezTo>
                  <a:pt x="1824448" y="705612"/>
                  <a:pt x="1828326" y="661414"/>
                  <a:pt x="1824098" y="635692"/>
                </a:cubicBezTo>
                <a:cubicBezTo>
                  <a:pt x="1804612" y="598669"/>
                  <a:pt x="1776358" y="568223"/>
                  <a:pt x="1747617" y="538507"/>
                </a:cubicBezTo>
                <a:cubicBezTo>
                  <a:pt x="1678687" y="468359"/>
                  <a:pt x="1602693" y="406249"/>
                  <a:pt x="1524994" y="346087"/>
                </a:cubicBezTo>
                <a:cubicBezTo>
                  <a:pt x="1488702" y="318076"/>
                  <a:pt x="1390786" y="245980"/>
                  <a:pt x="1378121" y="237942"/>
                </a:cubicBezTo>
                <a:cubicBezTo>
                  <a:pt x="1244401" y="149526"/>
                  <a:pt x="1098746" y="86928"/>
                  <a:pt x="945053" y="43086"/>
                </a:cubicBezTo>
                <a:cubicBezTo>
                  <a:pt x="871495" y="22139"/>
                  <a:pt x="796962" y="7768"/>
                  <a:pt x="720481" y="3384"/>
                </a:cubicBezTo>
                <a:cubicBezTo>
                  <a:pt x="710982" y="-26"/>
                  <a:pt x="654717" y="-2949"/>
                  <a:pt x="583594" y="5576"/>
                </a:cubicBezTo>
                <a:cubicBezTo>
                  <a:pt x="466437" y="19703"/>
                  <a:pt x="352690" y="45765"/>
                  <a:pt x="245519" y="96428"/>
                </a:cubicBezTo>
                <a:cubicBezTo>
                  <a:pt x="160756" y="136373"/>
                  <a:pt x="84762" y="187766"/>
                  <a:pt x="26549" y="262786"/>
                </a:cubicBezTo>
                <a:cubicBezTo>
                  <a:pt x="17537" y="274477"/>
                  <a:pt x="8525" y="286169"/>
                  <a:pt x="0" y="301757"/>
                </a:cubicBezTo>
                <a:cubicBezTo>
                  <a:pt x="35318" y="286169"/>
                  <a:pt x="69418" y="280323"/>
                  <a:pt x="104492" y="282759"/>
                </a:cubicBezTo>
                <a:cubicBezTo>
                  <a:pt x="155885" y="286169"/>
                  <a:pt x="205086" y="300052"/>
                  <a:pt x="252826" y="318807"/>
                </a:cubicBezTo>
                <a:cubicBezTo>
                  <a:pt x="300079" y="337318"/>
                  <a:pt x="344652" y="361432"/>
                  <a:pt x="388982" y="386276"/>
                </a:cubicBezTo>
                <a:cubicBezTo>
                  <a:pt x="408467" y="398455"/>
                  <a:pt x="532688" y="482973"/>
                  <a:pt x="549738" y="495639"/>
                </a:cubicBezTo>
                <a:cubicBezTo>
                  <a:pt x="569955" y="511958"/>
                  <a:pt x="718776" y="640320"/>
                  <a:pt x="739236" y="655421"/>
                </a:cubicBezTo>
                <a:lnTo>
                  <a:pt x="739236" y="655421"/>
                </a:lnTo>
                <a:cubicBezTo>
                  <a:pt x="772118" y="684649"/>
                  <a:pt x="926054" y="803755"/>
                  <a:pt x="968192" y="833471"/>
                </a:cubicBezTo>
                <a:lnTo>
                  <a:pt x="968192" y="833471"/>
                </a:lnTo>
                <a:lnTo>
                  <a:pt x="1216390" y="1002996"/>
                </a:lnTo>
                <a:cubicBezTo>
                  <a:pt x="1228812" y="1012251"/>
                  <a:pt x="1320151" y="1072900"/>
                  <a:pt x="1343047" y="1085810"/>
                </a:cubicBezTo>
                <a:cubicBezTo>
                  <a:pt x="1354982" y="1094335"/>
                  <a:pt x="1385184" y="1105295"/>
                  <a:pt x="1386646" y="1104808"/>
                </a:cubicBezTo>
                <a:cubicBezTo>
                  <a:pt x="1406131" y="1097745"/>
                  <a:pt x="1375519" y="1134708"/>
                  <a:pt x="1441449" y="1076310"/>
                </a:cubicBezTo>
                <a:cubicBezTo>
                  <a:pt x="1507379" y="1017912"/>
                  <a:pt x="1748580" y="799576"/>
                  <a:pt x="1782224" y="754418"/>
                </a:cubicBezTo>
                <a:close/>
                <a:moveTo>
                  <a:pt x="840318" y="736286"/>
                </a:moveTo>
                <a:cubicBezTo>
                  <a:pt x="840805" y="736773"/>
                  <a:pt x="841292" y="737504"/>
                  <a:pt x="841779" y="738235"/>
                </a:cubicBezTo>
                <a:cubicBezTo>
                  <a:pt x="841292" y="737504"/>
                  <a:pt x="840805" y="736773"/>
                  <a:pt x="840318" y="736286"/>
                </a:cubicBezTo>
                <a:close/>
                <a:moveTo>
                  <a:pt x="1254631" y="1026135"/>
                </a:moveTo>
                <a:lnTo>
                  <a:pt x="1254631" y="1026135"/>
                </a:lnTo>
                <a:cubicBezTo>
                  <a:pt x="1255361" y="1026378"/>
                  <a:pt x="1255605" y="1027353"/>
                  <a:pt x="1256092" y="1028083"/>
                </a:cubicBezTo>
                <a:cubicBezTo>
                  <a:pt x="1255361" y="1027353"/>
                  <a:pt x="1254874" y="1026866"/>
                  <a:pt x="1254631" y="1026135"/>
                </a:cubicBezTo>
                <a:close/>
              </a:path>
            </a:pathLst>
          </a:custGeom>
          <a:solidFill>
            <a:srgbClr val="4bbcf9"/>
          </a:solidFill>
          <a:ln w="252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58" name="CustomShape 17"/>
          <p:cNvSpPr/>
          <p:nvPr/>
        </p:nvSpPr>
        <p:spPr>
          <a:xfrm>
            <a:off x="3872520" y="3259440"/>
            <a:ext cx="698760" cy="526680"/>
          </a:xfrm>
          <a:custGeom>
            <a:avLst/>
            <a:gdLst/>
            <a:ahLst/>
            <a:rect l="l" t="t" r="r" b="b"/>
            <a:pathLst>
              <a:path w="1037568" h="782036">
                <a:moveTo>
                  <a:pt x="1037568" y="662931"/>
                </a:moveTo>
                <a:cubicBezTo>
                  <a:pt x="984226" y="646125"/>
                  <a:pt x="783281" y="390863"/>
                  <a:pt x="557978" y="235709"/>
                </a:cubicBezTo>
                <a:cubicBezTo>
                  <a:pt x="437168" y="152408"/>
                  <a:pt x="342906" y="54980"/>
                  <a:pt x="153895" y="3343"/>
                </a:cubicBezTo>
                <a:cubicBezTo>
                  <a:pt x="118821" y="-6156"/>
                  <a:pt x="40879" y="5048"/>
                  <a:pt x="5317" y="31110"/>
                </a:cubicBezTo>
                <a:cubicBezTo>
                  <a:pt x="-19283" y="49134"/>
                  <a:pt x="45263" y="84696"/>
                  <a:pt x="121013" y="127320"/>
                </a:cubicBezTo>
                <a:cubicBezTo>
                  <a:pt x="196764" y="169945"/>
                  <a:pt x="460550" y="379659"/>
                  <a:pt x="546774" y="450051"/>
                </a:cubicBezTo>
                <a:cubicBezTo>
                  <a:pt x="662226" y="544313"/>
                  <a:pt x="782550" y="629075"/>
                  <a:pt x="844174" y="691916"/>
                </a:cubicBezTo>
                <a:cubicBezTo>
                  <a:pt x="899951" y="748668"/>
                  <a:pt x="907989" y="753296"/>
                  <a:pt x="920168" y="782037"/>
                </a:cubicBezTo>
                <a:cubicBezTo>
                  <a:pt x="949639" y="749886"/>
                  <a:pt x="1008583" y="702877"/>
                  <a:pt x="1037568" y="662931"/>
                </a:cubicBezTo>
                <a:close/>
              </a:path>
            </a:pathLst>
          </a:custGeom>
          <a:solidFill>
            <a:srgbClr val="034062"/>
          </a:solidFill>
          <a:ln w="252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59" name="CustomShape 18"/>
          <p:cNvSpPr/>
          <p:nvPr/>
        </p:nvSpPr>
        <p:spPr>
          <a:xfrm>
            <a:off x="4154400" y="3403080"/>
            <a:ext cx="226800" cy="209160"/>
          </a:xfrm>
          <a:custGeom>
            <a:avLst/>
            <a:gdLst/>
            <a:ahLst/>
            <a:rect l="l" t="t" r="r" b="b"/>
            <a:pathLst>
              <a:path w="336957" h="311260">
                <a:moveTo>
                  <a:pt x="331975" y="249648"/>
                </a:moveTo>
                <a:lnTo>
                  <a:pt x="284723" y="304208"/>
                </a:lnTo>
                <a:cubicBezTo>
                  <a:pt x="277172" y="312733"/>
                  <a:pt x="264263" y="313707"/>
                  <a:pt x="255738" y="306157"/>
                </a:cubicBezTo>
                <a:lnTo>
                  <a:pt x="7052" y="90597"/>
                </a:lnTo>
                <a:cubicBezTo>
                  <a:pt x="-1473" y="83046"/>
                  <a:pt x="-2447" y="70137"/>
                  <a:pt x="5104" y="61612"/>
                </a:cubicBezTo>
                <a:lnTo>
                  <a:pt x="52356" y="7052"/>
                </a:lnTo>
                <a:cubicBezTo>
                  <a:pt x="59907" y="-1473"/>
                  <a:pt x="72816" y="-2447"/>
                  <a:pt x="81341" y="5104"/>
                </a:cubicBezTo>
                <a:lnTo>
                  <a:pt x="329783" y="220420"/>
                </a:lnTo>
                <a:cubicBezTo>
                  <a:pt x="338552" y="227971"/>
                  <a:pt x="339282" y="240880"/>
                  <a:pt x="331975" y="249648"/>
                </a:cubicBezTo>
                <a:close/>
              </a:path>
            </a:pathLst>
          </a:custGeom>
          <a:solidFill>
            <a:srgbClr val="1a1a1a"/>
          </a:solidFill>
          <a:ln w="252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60" name="CustomShape 19"/>
          <p:cNvSpPr/>
          <p:nvPr/>
        </p:nvSpPr>
        <p:spPr>
          <a:xfrm>
            <a:off x="4004280" y="3301200"/>
            <a:ext cx="154800" cy="129600"/>
          </a:xfrm>
          <a:custGeom>
            <a:avLst/>
            <a:gdLst/>
            <a:ahLst/>
            <a:rect l="l" t="t" r="r" b="b"/>
            <a:pathLst>
              <a:path w="230116" h="192783">
                <a:moveTo>
                  <a:pt x="226337" y="145715"/>
                </a:moveTo>
                <a:lnTo>
                  <a:pt x="199544" y="183955"/>
                </a:lnTo>
                <a:cubicBezTo>
                  <a:pt x="192968" y="193211"/>
                  <a:pt x="180302" y="195647"/>
                  <a:pt x="170803" y="189070"/>
                </a:cubicBezTo>
                <a:lnTo>
                  <a:pt x="8828" y="75810"/>
                </a:lnTo>
                <a:cubicBezTo>
                  <a:pt x="-427" y="69234"/>
                  <a:pt x="-2863" y="56568"/>
                  <a:pt x="3714" y="47069"/>
                </a:cubicBezTo>
                <a:lnTo>
                  <a:pt x="30506" y="8828"/>
                </a:lnTo>
                <a:cubicBezTo>
                  <a:pt x="37083" y="-427"/>
                  <a:pt x="49748" y="-2863"/>
                  <a:pt x="59248" y="3714"/>
                </a:cubicBezTo>
                <a:lnTo>
                  <a:pt x="221222" y="116974"/>
                </a:lnTo>
                <a:cubicBezTo>
                  <a:pt x="230721" y="123550"/>
                  <a:pt x="232913" y="136459"/>
                  <a:pt x="226337" y="145715"/>
                </a:cubicBezTo>
                <a:close/>
              </a:path>
            </a:pathLst>
          </a:custGeom>
          <a:solidFill>
            <a:srgbClr val="1a1a1a"/>
          </a:solidFill>
          <a:ln w="252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61" name="CustomShape 20"/>
          <p:cNvSpPr/>
          <p:nvPr/>
        </p:nvSpPr>
        <p:spPr>
          <a:xfrm>
            <a:off x="4158360" y="3416400"/>
            <a:ext cx="222840" cy="190800"/>
          </a:xfrm>
          <a:custGeom>
            <a:avLst/>
            <a:gdLst/>
            <a:ahLst/>
            <a:rect l="l" t="t" r="r" b="b"/>
            <a:pathLst>
              <a:path w="331081" h="283507">
                <a:moveTo>
                  <a:pt x="0" y="51248"/>
                </a:moveTo>
                <a:cubicBezTo>
                  <a:pt x="19209" y="68150"/>
                  <a:pt x="134245" y="63531"/>
                  <a:pt x="181265" y="102241"/>
                </a:cubicBezTo>
                <a:cubicBezTo>
                  <a:pt x="228285" y="140951"/>
                  <a:pt x="274329" y="251112"/>
                  <a:pt x="282123" y="283507"/>
                </a:cubicBezTo>
                <a:cubicBezTo>
                  <a:pt x="304288" y="263777"/>
                  <a:pt x="307452" y="249542"/>
                  <a:pt x="331081" y="226931"/>
                </a:cubicBezTo>
                <a:cubicBezTo>
                  <a:pt x="323922" y="188926"/>
                  <a:pt x="299328" y="103946"/>
                  <a:pt x="239166" y="55476"/>
                </a:cubicBezTo>
                <a:cubicBezTo>
                  <a:pt x="179004" y="7005"/>
                  <a:pt x="136730" y="-3312"/>
                  <a:pt x="62929" y="829"/>
                </a:cubicBezTo>
                <a:cubicBezTo>
                  <a:pt x="37110" y="17148"/>
                  <a:pt x="17736" y="28188"/>
                  <a:pt x="0" y="51248"/>
                </a:cubicBezTo>
                <a:close/>
              </a:path>
            </a:pathLst>
          </a:custGeom>
          <a:solidFill>
            <a:srgbClr val="87d2fb"/>
          </a:solidFill>
          <a:ln w="252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62" name="CustomShape 21"/>
          <p:cNvSpPr/>
          <p:nvPr/>
        </p:nvSpPr>
        <p:spPr>
          <a:xfrm>
            <a:off x="4025520" y="3313440"/>
            <a:ext cx="120600" cy="100440"/>
          </a:xfrm>
          <a:custGeom>
            <a:avLst/>
            <a:gdLst/>
            <a:ahLst/>
            <a:rect l="l" t="t" r="r" b="b"/>
            <a:pathLst>
              <a:path w="179387" h="149428">
                <a:moveTo>
                  <a:pt x="175674" y="118192"/>
                </a:moveTo>
                <a:lnTo>
                  <a:pt x="160086" y="140600"/>
                </a:lnTo>
                <a:cubicBezTo>
                  <a:pt x="153509" y="149856"/>
                  <a:pt x="140844" y="152291"/>
                  <a:pt x="131344" y="145715"/>
                </a:cubicBezTo>
                <a:lnTo>
                  <a:pt x="8829" y="59978"/>
                </a:lnTo>
                <a:cubicBezTo>
                  <a:pt x="-427" y="53402"/>
                  <a:pt x="-2863" y="40736"/>
                  <a:pt x="3714" y="31237"/>
                </a:cubicBezTo>
                <a:lnTo>
                  <a:pt x="19302" y="8828"/>
                </a:lnTo>
                <a:cubicBezTo>
                  <a:pt x="25878" y="-427"/>
                  <a:pt x="38544" y="-2863"/>
                  <a:pt x="48043" y="3714"/>
                </a:cubicBezTo>
                <a:lnTo>
                  <a:pt x="170559" y="89450"/>
                </a:lnTo>
                <a:cubicBezTo>
                  <a:pt x="179815" y="96027"/>
                  <a:pt x="182251" y="108936"/>
                  <a:pt x="175674" y="118192"/>
                </a:cubicBezTo>
                <a:close/>
              </a:path>
            </a:pathLst>
          </a:custGeom>
          <a:solidFill>
            <a:srgbClr val="87d2fb"/>
          </a:solidFill>
          <a:ln w="252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63" name="CustomShape 22"/>
          <p:cNvSpPr/>
          <p:nvPr/>
        </p:nvSpPr>
        <p:spPr>
          <a:xfrm flipH="1">
            <a:off x="4521600" y="3089880"/>
            <a:ext cx="4264200" cy="992520"/>
          </a:xfrm>
          <a:custGeom>
            <a:avLst/>
            <a:gdLst/>
            <a:ahLst/>
            <a:rect l="l" t="t" r="r" b="b"/>
            <a:pathLst>
              <a:path w="8493959" h="2658545">
                <a:moveTo>
                  <a:pt x="5803572" y="1668359"/>
                </a:moveTo>
                <a:cubicBezTo>
                  <a:pt x="6093520" y="1400588"/>
                  <a:pt x="6240139" y="1130909"/>
                  <a:pt x="6676142" y="1138479"/>
                </a:cubicBezTo>
                <a:cubicBezTo>
                  <a:pt x="6899951" y="1142365"/>
                  <a:pt x="7085675" y="1340984"/>
                  <a:pt x="7145860" y="1713773"/>
                </a:cubicBezTo>
                <a:cubicBezTo>
                  <a:pt x="7164162" y="1845612"/>
                  <a:pt x="7090864" y="2022871"/>
                  <a:pt x="7305314" y="2037959"/>
                </a:cubicBezTo>
                <a:cubicBezTo>
                  <a:pt x="7519764" y="2053047"/>
                  <a:pt x="8426559" y="1809843"/>
                  <a:pt x="8432561" y="1804301"/>
                </a:cubicBezTo>
                <a:cubicBezTo>
                  <a:pt x="8444518" y="1817629"/>
                  <a:pt x="8479695" y="1813017"/>
                  <a:pt x="8493959" y="1867912"/>
                </a:cubicBezTo>
                <a:cubicBezTo>
                  <a:pt x="8304391" y="1916783"/>
                  <a:pt x="7546840" y="2139154"/>
                  <a:pt x="7311916" y="2120053"/>
                </a:cubicBezTo>
                <a:cubicBezTo>
                  <a:pt x="7076992" y="2100952"/>
                  <a:pt x="7098088" y="1987347"/>
                  <a:pt x="7084417" y="1753308"/>
                </a:cubicBezTo>
                <a:cubicBezTo>
                  <a:pt x="7056895" y="1473923"/>
                  <a:pt x="6927953" y="1228427"/>
                  <a:pt x="6680805" y="1221501"/>
                </a:cubicBezTo>
                <a:cubicBezTo>
                  <a:pt x="6295164" y="1212191"/>
                  <a:pt x="6041289" y="1539472"/>
                  <a:pt x="5808796" y="1779382"/>
                </a:cubicBezTo>
                <a:cubicBezTo>
                  <a:pt x="5554458" y="2041834"/>
                  <a:pt x="5295412" y="2334246"/>
                  <a:pt x="5121257" y="2480773"/>
                </a:cubicBezTo>
                <a:cubicBezTo>
                  <a:pt x="4947102" y="2627300"/>
                  <a:pt x="4860833" y="2658545"/>
                  <a:pt x="4763866" y="2658545"/>
                </a:cubicBezTo>
                <a:cubicBezTo>
                  <a:pt x="4749090" y="2658545"/>
                  <a:pt x="4734776" y="2657159"/>
                  <a:pt x="4720924" y="2654389"/>
                </a:cubicBezTo>
                <a:cubicBezTo>
                  <a:pt x="4585633" y="2627608"/>
                  <a:pt x="4538997" y="2473847"/>
                  <a:pt x="4489128" y="2310851"/>
                </a:cubicBezTo>
                <a:cubicBezTo>
                  <a:pt x="4442954" y="2159860"/>
                  <a:pt x="4418813" y="2005746"/>
                  <a:pt x="4263335" y="1901282"/>
                </a:cubicBezTo>
                <a:cubicBezTo>
                  <a:pt x="4109169" y="1797700"/>
                  <a:pt x="4041128" y="1802177"/>
                  <a:pt x="3440333" y="1934150"/>
                </a:cubicBezTo>
                <a:cubicBezTo>
                  <a:pt x="3094580" y="2010100"/>
                  <a:pt x="2506823" y="2189430"/>
                  <a:pt x="2166939" y="2242495"/>
                </a:cubicBezTo>
                <a:cubicBezTo>
                  <a:pt x="923832" y="2444365"/>
                  <a:pt x="280369" y="2084842"/>
                  <a:pt x="116247" y="1894960"/>
                </a:cubicBezTo>
                <a:cubicBezTo>
                  <a:pt x="6439" y="1723511"/>
                  <a:pt x="-16420" y="1614696"/>
                  <a:pt x="9979" y="1420058"/>
                </a:cubicBezTo>
                <a:cubicBezTo>
                  <a:pt x="179632" y="582076"/>
                  <a:pt x="1382339" y="165423"/>
                  <a:pt x="1437237" y="0"/>
                </a:cubicBezTo>
                <a:cubicBezTo>
                  <a:pt x="1437694" y="38551"/>
                  <a:pt x="1438150" y="77103"/>
                  <a:pt x="1438607" y="115654"/>
                </a:cubicBezTo>
                <a:cubicBezTo>
                  <a:pt x="-9690" y="937454"/>
                  <a:pt x="-7461" y="1496195"/>
                  <a:pt x="140716" y="1785672"/>
                </a:cubicBezTo>
                <a:cubicBezTo>
                  <a:pt x="301464" y="2099707"/>
                  <a:pt x="1077979" y="2217306"/>
                  <a:pt x="1724326" y="2212995"/>
                </a:cubicBezTo>
                <a:cubicBezTo>
                  <a:pt x="2370673" y="2208684"/>
                  <a:pt x="3638699" y="1772247"/>
                  <a:pt x="4018796" y="1759804"/>
                </a:cubicBezTo>
                <a:cubicBezTo>
                  <a:pt x="4640389" y="1739455"/>
                  <a:pt x="4437887" y="2580102"/>
                  <a:pt x="4735350" y="2564861"/>
                </a:cubicBezTo>
                <a:cubicBezTo>
                  <a:pt x="5032813" y="2549620"/>
                  <a:pt x="5331566" y="2137082"/>
                  <a:pt x="5803572" y="1668359"/>
                </a:cubicBezTo>
                <a:close/>
              </a:path>
            </a:pathLst>
          </a:custGeom>
          <a:solidFill>
            <a:srgbClr val="2c2f45"/>
          </a:solidFill>
          <a:ln w="7200">
            <a:noFill/>
          </a:ln>
          <a:effectLst>
            <a:outerShdw dist="37674" dir="2700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064" name="CustomShape 23"/>
          <p:cNvSpPr/>
          <p:nvPr/>
        </p:nvSpPr>
        <p:spPr>
          <a:xfrm>
            <a:off x="5220000" y="1807200"/>
            <a:ext cx="875880" cy="776160"/>
          </a:xfrm>
          <a:custGeom>
            <a:avLst/>
            <a:gdLst/>
            <a:ahLst/>
            <a:rect l="l" t="t" r="r" b="b"/>
            <a:pathLst>
              <a:path w="1677791" h="1486830">
                <a:moveTo>
                  <a:pt x="1290726" y="1211742"/>
                </a:moveTo>
                <a:cubicBezTo>
                  <a:pt x="1255431" y="1211742"/>
                  <a:pt x="1225148" y="1233202"/>
                  <a:pt x="1212213" y="1263785"/>
                </a:cubicBezTo>
                <a:lnTo>
                  <a:pt x="1210535" y="1272092"/>
                </a:lnTo>
                <a:lnTo>
                  <a:pt x="1210535" y="1321812"/>
                </a:lnTo>
                <a:lnTo>
                  <a:pt x="1212213" y="1330120"/>
                </a:lnTo>
                <a:cubicBezTo>
                  <a:pt x="1225148" y="1360703"/>
                  <a:pt x="1255431" y="1382162"/>
                  <a:pt x="1290726" y="1382162"/>
                </a:cubicBezTo>
                <a:cubicBezTo>
                  <a:pt x="1337786" y="1382162"/>
                  <a:pt x="1375936" y="1344012"/>
                  <a:pt x="1375936" y="1296952"/>
                </a:cubicBezTo>
                <a:cubicBezTo>
                  <a:pt x="1375936" y="1249892"/>
                  <a:pt x="1337786" y="1211742"/>
                  <a:pt x="1290726" y="1211742"/>
                </a:cubicBezTo>
                <a:close/>
                <a:moveTo>
                  <a:pt x="682149" y="1211742"/>
                </a:moveTo>
                <a:cubicBezTo>
                  <a:pt x="635089" y="1211742"/>
                  <a:pt x="596939" y="1249892"/>
                  <a:pt x="596939" y="1296952"/>
                </a:cubicBezTo>
                <a:cubicBezTo>
                  <a:pt x="596939" y="1344012"/>
                  <a:pt x="635089" y="1382162"/>
                  <a:pt x="682149" y="1382162"/>
                </a:cubicBezTo>
                <a:cubicBezTo>
                  <a:pt x="729209" y="1382162"/>
                  <a:pt x="767359" y="1344012"/>
                  <a:pt x="767359" y="1296952"/>
                </a:cubicBezTo>
                <a:cubicBezTo>
                  <a:pt x="767359" y="1249892"/>
                  <a:pt x="729209" y="1211742"/>
                  <a:pt x="682149" y="1211742"/>
                </a:cubicBezTo>
                <a:close/>
                <a:moveTo>
                  <a:pt x="1392841" y="640871"/>
                </a:moveTo>
                <a:lnTo>
                  <a:pt x="1360870" y="788070"/>
                </a:lnTo>
                <a:lnTo>
                  <a:pt x="625002" y="791267"/>
                </a:lnTo>
                <a:lnTo>
                  <a:pt x="577044" y="650464"/>
                </a:lnTo>
                <a:close/>
                <a:moveTo>
                  <a:pt x="1444679" y="433897"/>
                </a:moveTo>
                <a:lnTo>
                  <a:pt x="1406313" y="574698"/>
                </a:lnTo>
                <a:lnTo>
                  <a:pt x="543426" y="584292"/>
                </a:lnTo>
                <a:lnTo>
                  <a:pt x="492271" y="437094"/>
                </a:lnTo>
                <a:close/>
                <a:moveTo>
                  <a:pt x="393221" y="348324"/>
                </a:moveTo>
                <a:lnTo>
                  <a:pt x="580583" y="864764"/>
                </a:lnTo>
                <a:lnTo>
                  <a:pt x="1407174" y="864764"/>
                </a:lnTo>
                <a:lnTo>
                  <a:pt x="1508184" y="348324"/>
                </a:lnTo>
                <a:close/>
                <a:moveTo>
                  <a:pt x="34808" y="0"/>
                </a:moveTo>
                <a:lnTo>
                  <a:pt x="294110" y="64594"/>
                </a:lnTo>
                <a:lnTo>
                  <a:pt x="292553" y="70844"/>
                </a:lnTo>
                <a:lnTo>
                  <a:pt x="340979" y="204324"/>
                </a:lnTo>
                <a:lnTo>
                  <a:pt x="1536349" y="204324"/>
                </a:lnTo>
                <a:lnTo>
                  <a:pt x="1536474" y="203688"/>
                </a:lnTo>
                <a:lnTo>
                  <a:pt x="1579508" y="204324"/>
                </a:lnTo>
                <a:lnTo>
                  <a:pt x="1631907" y="204324"/>
                </a:lnTo>
                <a:lnTo>
                  <a:pt x="1631907" y="205098"/>
                </a:lnTo>
                <a:lnTo>
                  <a:pt x="1677791" y="205776"/>
                </a:lnTo>
                <a:lnTo>
                  <a:pt x="1525738" y="1008764"/>
                </a:lnTo>
                <a:lnTo>
                  <a:pt x="1518818" y="1007409"/>
                </a:lnTo>
                <a:lnTo>
                  <a:pt x="1518818" y="1008764"/>
                </a:lnTo>
                <a:lnTo>
                  <a:pt x="632825" y="1008764"/>
                </a:lnTo>
                <a:lnTo>
                  <a:pt x="668973" y="1108403"/>
                </a:lnTo>
                <a:lnTo>
                  <a:pt x="682149" y="1107074"/>
                </a:lnTo>
                <a:cubicBezTo>
                  <a:pt x="734583" y="1107074"/>
                  <a:pt x="782052" y="1128327"/>
                  <a:pt x="816413" y="1162688"/>
                </a:cubicBezTo>
                <a:lnTo>
                  <a:pt x="853014" y="1216974"/>
                </a:lnTo>
                <a:lnTo>
                  <a:pt x="1119861" y="1216974"/>
                </a:lnTo>
                <a:lnTo>
                  <a:pt x="1156462" y="1162688"/>
                </a:lnTo>
                <a:cubicBezTo>
                  <a:pt x="1190823" y="1128327"/>
                  <a:pt x="1238293" y="1107074"/>
                  <a:pt x="1290726" y="1107074"/>
                </a:cubicBezTo>
                <a:cubicBezTo>
                  <a:pt x="1395593" y="1107074"/>
                  <a:pt x="1480604" y="1192085"/>
                  <a:pt x="1480604" y="1296952"/>
                </a:cubicBezTo>
                <a:cubicBezTo>
                  <a:pt x="1480604" y="1401819"/>
                  <a:pt x="1395593" y="1486830"/>
                  <a:pt x="1290726" y="1486830"/>
                </a:cubicBezTo>
                <a:cubicBezTo>
                  <a:pt x="1212076" y="1486830"/>
                  <a:pt x="1144595" y="1439012"/>
                  <a:pt x="1115770" y="1370861"/>
                </a:cubicBezTo>
                <a:lnTo>
                  <a:pt x="1113774" y="1360974"/>
                </a:lnTo>
                <a:lnTo>
                  <a:pt x="859102" y="1360974"/>
                </a:lnTo>
                <a:lnTo>
                  <a:pt x="857106" y="1370861"/>
                </a:lnTo>
                <a:cubicBezTo>
                  <a:pt x="828281" y="1439012"/>
                  <a:pt x="760800" y="1486830"/>
                  <a:pt x="682149" y="1486830"/>
                </a:cubicBezTo>
                <a:cubicBezTo>
                  <a:pt x="577282" y="1486830"/>
                  <a:pt x="492271" y="1401819"/>
                  <a:pt x="492271" y="1296952"/>
                </a:cubicBezTo>
                <a:cubicBezTo>
                  <a:pt x="492271" y="1270736"/>
                  <a:pt x="497584" y="1245760"/>
                  <a:pt x="507193" y="1223043"/>
                </a:cubicBezTo>
                <a:lnTo>
                  <a:pt x="539822" y="1174647"/>
                </a:lnTo>
                <a:lnTo>
                  <a:pt x="180691" y="184741"/>
                </a:lnTo>
                <a:lnTo>
                  <a:pt x="0" y="139730"/>
                </a:lnTo>
                <a:close/>
              </a:path>
            </a:pathLst>
          </a:custGeom>
          <a:solidFill>
            <a:srgbClr val="ffffff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CustomShape 1"/>
          <p:cNvSpPr/>
          <p:nvPr/>
        </p:nvSpPr>
        <p:spPr>
          <a:xfrm>
            <a:off x="3515040" y="1101960"/>
            <a:ext cx="293580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45000" bIns="45000"/>
          <a:p>
            <a:pPr>
              <a:lnSpc>
                <a:spcPct val="100000"/>
              </a:lnSpc>
            </a:pPr>
            <a:r>
              <a:rPr b="1" lang="en-US" sz="27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QUICK INTRODUCTION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7" name="CustomShape 2"/>
          <p:cNvSpPr/>
          <p:nvPr/>
        </p:nvSpPr>
        <p:spPr>
          <a:xfrm>
            <a:off x="2484360" y="1101960"/>
            <a:ext cx="957600" cy="82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45000" bIns="45000"/>
          <a:p>
            <a:pPr algn="ctr">
              <a:lnSpc>
                <a:spcPct val="100000"/>
              </a:lnSpc>
            </a:pPr>
            <a:r>
              <a:rPr b="1" lang="en-US" sz="4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01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8" name="CustomShape 3"/>
          <p:cNvSpPr/>
          <p:nvPr/>
        </p:nvSpPr>
        <p:spPr>
          <a:xfrm>
            <a:off x="3503160" y="2824560"/>
            <a:ext cx="2935800" cy="50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45000" bIns="45000"/>
          <a:p>
            <a:pPr>
              <a:lnSpc>
                <a:spcPct val="100000"/>
              </a:lnSpc>
            </a:pPr>
            <a:r>
              <a:rPr b="1" lang="en-US" sz="27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E-R DIAGRAM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9" name="CustomShape 4"/>
          <p:cNvSpPr/>
          <p:nvPr/>
        </p:nvSpPr>
        <p:spPr>
          <a:xfrm>
            <a:off x="2484360" y="2760840"/>
            <a:ext cx="957600" cy="82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45000" bIns="45000"/>
          <a:p>
            <a:pPr algn="ctr">
              <a:lnSpc>
                <a:spcPct val="100000"/>
              </a:lnSpc>
            </a:pPr>
            <a:r>
              <a:rPr b="1" lang="en-US" sz="4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02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0" name="CustomShape 5"/>
          <p:cNvSpPr/>
          <p:nvPr/>
        </p:nvSpPr>
        <p:spPr>
          <a:xfrm>
            <a:off x="8160120" y="1166040"/>
            <a:ext cx="2935800" cy="50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1" name="CustomShape 6"/>
          <p:cNvSpPr/>
          <p:nvPr/>
        </p:nvSpPr>
        <p:spPr>
          <a:xfrm>
            <a:off x="7141320" y="1101960"/>
            <a:ext cx="957600" cy="82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45000" bIns="45000"/>
          <a:p>
            <a:pPr algn="ctr">
              <a:lnSpc>
                <a:spcPct val="100000"/>
              </a:lnSpc>
            </a:pPr>
            <a:r>
              <a:rPr b="1" lang="en-US" sz="4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03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2" name="CustomShape 7"/>
          <p:cNvSpPr/>
          <p:nvPr/>
        </p:nvSpPr>
        <p:spPr>
          <a:xfrm rot="16200000">
            <a:off x="-1467720" y="2403000"/>
            <a:ext cx="430992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INTERNET SHOPPING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3" name="CustomShape 8"/>
          <p:cNvSpPr/>
          <p:nvPr/>
        </p:nvSpPr>
        <p:spPr>
          <a:xfrm rot="16200000">
            <a:off x="358920" y="2341800"/>
            <a:ext cx="222336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ffc864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SHOPIFY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4" name="CustomShape 9"/>
          <p:cNvSpPr/>
          <p:nvPr/>
        </p:nvSpPr>
        <p:spPr>
          <a:xfrm>
            <a:off x="8099640" y="1310040"/>
            <a:ext cx="2935800" cy="50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45000" bIns="45000"/>
          <a:p>
            <a:pPr>
              <a:lnSpc>
                <a:spcPct val="100000"/>
              </a:lnSpc>
            </a:pPr>
            <a:r>
              <a:rPr b="1" lang="en-US" sz="27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FRAMEWORK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5" name="CustomShape 10"/>
          <p:cNvSpPr/>
          <p:nvPr/>
        </p:nvSpPr>
        <p:spPr>
          <a:xfrm>
            <a:off x="8160120" y="2824560"/>
            <a:ext cx="2935800" cy="50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45000" bIns="45000"/>
          <a:p>
            <a:pPr>
              <a:lnSpc>
                <a:spcPct val="100000"/>
              </a:lnSpc>
            </a:pPr>
            <a:r>
              <a:rPr b="1" lang="en-US" sz="27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DEMO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6" name="CustomShape 11"/>
          <p:cNvSpPr/>
          <p:nvPr/>
        </p:nvSpPr>
        <p:spPr>
          <a:xfrm>
            <a:off x="7141320" y="2760840"/>
            <a:ext cx="957600" cy="82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45000" bIns="45000"/>
          <a:p>
            <a:pPr algn="ctr">
              <a:lnSpc>
                <a:spcPct val="100000"/>
              </a:lnSpc>
            </a:pPr>
            <a:r>
              <a:rPr b="1" lang="en-US" sz="4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04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CustomShape 1"/>
          <p:cNvSpPr/>
          <p:nvPr/>
        </p:nvSpPr>
        <p:spPr>
          <a:xfrm>
            <a:off x="0" y="3503520"/>
            <a:ext cx="12191760" cy="3354120"/>
          </a:xfrm>
          <a:prstGeom prst="rect">
            <a:avLst/>
          </a:prstGeom>
          <a:solidFill>
            <a:srgbClr val="07a398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8" name="CustomShape 2"/>
          <p:cNvSpPr/>
          <p:nvPr/>
        </p:nvSpPr>
        <p:spPr>
          <a:xfrm>
            <a:off x="3233520" y="4689720"/>
            <a:ext cx="5878080" cy="202320"/>
          </a:xfrm>
          <a:custGeom>
            <a:avLst/>
            <a:gdLst/>
            <a:ahLst/>
            <a:rect l="l" t="t" r="r" b="b"/>
            <a:pathLst>
              <a:path w="1657350" h="57150">
                <a:moveTo>
                  <a:pt x="1605439" y="54769"/>
                </a:moveTo>
                <a:cubicBezTo>
                  <a:pt x="1605439" y="54769"/>
                  <a:pt x="1638776" y="50959"/>
                  <a:pt x="1652111" y="22384"/>
                </a:cubicBezTo>
                <a:lnTo>
                  <a:pt x="1652111" y="22384"/>
                </a:lnTo>
                <a:cubicBezTo>
                  <a:pt x="1652111" y="13811"/>
                  <a:pt x="1645444" y="7144"/>
                  <a:pt x="1636871" y="7144"/>
                </a:cubicBezTo>
                <a:lnTo>
                  <a:pt x="44291" y="12859"/>
                </a:lnTo>
                <a:lnTo>
                  <a:pt x="23336" y="12859"/>
                </a:lnTo>
                <a:cubicBezTo>
                  <a:pt x="14764" y="12859"/>
                  <a:pt x="7144" y="18574"/>
                  <a:pt x="7144" y="26194"/>
                </a:cubicBezTo>
                <a:lnTo>
                  <a:pt x="7144" y="26194"/>
                </a:lnTo>
                <a:cubicBezTo>
                  <a:pt x="17621" y="45244"/>
                  <a:pt x="40481" y="51911"/>
                  <a:pt x="50959" y="53816"/>
                </a:cubicBezTo>
                <a:lnTo>
                  <a:pt x="51911" y="54769"/>
                </a:lnTo>
                <a:cubicBezTo>
                  <a:pt x="51911" y="54769"/>
                  <a:pt x="51911" y="54769"/>
                  <a:pt x="51911" y="54769"/>
                </a:cubicBezTo>
                <a:lnTo>
                  <a:pt x="56674" y="54769"/>
                </a:lnTo>
              </a:path>
            </a:pathLst>
          </a:custGeom>
          <a:solidFill>
            <a:srgbClr val="5f6767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9" name="CustomShape 3"/>
          <p:cNvSpPr/>
          <p:nvPr/>
        </p:nvSpPr>
        <p:spPr>
          <a:xfrm>
            <a:off x="3841560" y="1625400"/>
            <a:ext cx="4661640" cy="3040200"/>
          </a:xfrm>
          <a:custGeom>
            <a:avLst/>
            <a:gdLst/>
            <a:ahLst/>
            <a:rect l="l" t="t" r="r" b="b"/>
            <a:pathLst>
              <a:path w="1314450" h="857250">
                <a:moveTo>
                  <a:pt x="1311116" y="813911"/>
                </a:moveTo>
                <a:cubicBezTo>
                  <a:pt x="1311116" y="834866"/>
                  <a:pt x="1297781" y="852964"/>
                  <a:pt x="1281589" y="852964"/>
                </a:cubicBezTo>
                <a:lnTo>
                  <a:pt x="36671" y="852964"/>
                </a:lnTo>
                <a:cubicBezTo>
                  <a:pt x="20479" y="852964"/>
                  <a:pt x="7144" y="835819"/>
                  <a:pt x="7144" y="813911"/>
                </a:cubicBezTo>
                <a:lnTo>
                  <a:pt x="7144" y="46196"/>
                </a:lnTo>
                <a:cubicBezTo>
                  <a:pt x="7144" y="25241"/>
                  <a:pt x="20479" y="7144"/>
                  <a:pt x="36671" y="7144"/>
                </a:cubicBezTo>
                <a:lnTo>
                  <a:pt x="1281589" y="7144"/>
                </a:lnTo>
                <a:cubicBezTo>
                  <a:pt x="1297781" y="7144"/>
                  <a:pt x="1311116" y="24289"/>
                  <a:pt x="1311116" y="46196"/>
                </a:cubicBezTo>
                <a:lnTo>
                  <a:pt x="1311116" y="813911"/>
                </a:lnTo>
                <a:close/>
              </a:path>
            </a:pathLst>
          </a:custGeom>
          <a:solidFill>
            <a:srgbClr val="00000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50" name="CustomShape 4"/>
          <p:cNvSpPr/>
          <p:nvPr/>
        </p:nvSpPr>
        <p:spPr>
          <a:xfrm>
            <a:off x="4041000" y="1811160"/>
            <a:ext cx="4256280" cy="2601000"/>
          </a:xfrm>
          <a:custGeom>
            <a:avLst/>
            <a:gdLst/>
            <a:ahLst/>
            <a:rect l="l" t="t" r="r" b="b"/>
            <a:pathLst>
              <a:path w="1200150" h="733425">
                <a:moveTo>
                  <a:pt x="7144" y="7144"/>
                </a:moveTo>
                <a:lnTo>
                  <a:pt x="1196816" y="7144"/>
                </a:lnTo>
                <a:lnTo>
                  <a:pt x="1196816" y="730091"/>
                </a:lnTo>
                <a:lnTo>
                  <a:pt x="7144" y="730091"/>
                </a:lnTo>
                <a:close/>
              </a:path>
            </a:pathLst>
          </a:custGeom>
          <a:solidFill>
            <a:srgbClr val="07a398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51" name="CustomShape 5"/>
          <p:cNvSpPr/>
          <p:nvPr/>
        </p:nvSpPr>
        <p:spPr>
          <a:xfrm>
            <a:off x="3199680" y="4547520"/>
            <a:ext cx="5945400" cy="236160"/>
          </a:xfrm>
          <a:custGeom>
            <a:avLst/>
            <a:gdLst/>
            <a:ahLst/>
            <a:rect l="l" t="t" r="r" b="b"/>
            <a:pathLst>
              <a:path w="1676400" h="66675">
                <a:moveTo>
                  <a:pt x="50006" y="7144"/>
                </a:moveTo>
                <a:lnTo>
                  <a:pt x="1630204" y="7144"/>
                </a:lnTo>
                <a:cubicBezTo>
                  <a:pt x="1653064" y="7144"/>
                  <a:pt x="1672114" y="26194"/>
                  <a:pt x="1672114" y="49054"/>
                </a:cubicBezTo>
                <a:lnTo>
                  <a:pt x="1672114" y="57626"/>
                </a:lnTo>
                <a:cubicBezTo>
                  <a:pt x="1672114" y="57626"/>
                  <a:pt x="1674019" y="64294"/>
                  <a:pt x="1656874" y="62389"/>
                </a:cubicBezTo>
                <a:cubicBezTo>
                  <a:pt x="1655921" y="62389"/>
                  <a:pt x="1654969" y="62389"/>
                  <a:pt x="1654016" y="62389"/>
                </a:cubicBezTo>
                <a:lnTo>
                  <a:pt x="29051" y="62389"/>
                </a:lnTo>
                <a:cubicBezTo>
                  <a:pt x="26194" y="62389"/>
                  <a:pt x="24289" y="62389"/>
                  <a:pt x="21431" y="63341"/>
                </a:cubicBezTo>
                <a:cubicBezTo>
                  <a:pt x="16669" y="64294"/>
                  <a:pt x="8096" y="64294"/>
                  <a:pt x="7144" y="55721"/>
                </a:cubicBezTo>
                <a:lnTo>
                  <a:pt x="7144" y="48101"/>
                </a:lnTo>
                <a:cubicBezTo>
                  <a:pt x="8096" y="25241"/>
                  <a:pt x="26194" y="7144"/>
                  <a:pt x="50006" y="7144"/>
                </a:cubicBezTo>
                <a:close/>
              </a:path>
            </a:pathLst>
          </a:custGeom>
          <a:solidFill>
            <a:srgbClr val="cccccc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52" name="CustomShape 6"/>
          <p:cNvSpPr/>
          <p:nvPr/>
        </p:nvSpPr>
        <p:spPr>
          <a:xfrm>
            <a:off x="5762520" y="4573800"/>
            <a:ext cx="831240" cy="94320"/>
          </a:xfrm>
          <a:custGeom>
            <a:avLst/>
            <a:gdLst/>
            <a:ahLst/>
            <a:rect l="l" t="t" r="r" b="b"/>
            <a:pathLst>
              <a:path w="1618413" h="184076">
                <a:moveTo>
                  <a:pt x="1478513" y="177499"/>
                </a:moveTo>
                <a:lnTo>
                  <a:pt x="1485084" y="177499"/>
                </a:lnTo>
                <a:lnTo>
                  <a:pt x="1502686" y="178122"/>
                </a:lnTo>
                <a:lnTo>
                  <a:pt x="1499879" y="178526"/>
                </a:lnTo>
                <a:cubicBezTo>
                  <a:pt x="1487142" y="179142"/>
                  <a:pt x="1478513" y="177499"/>
                  <a:pt x="1478513" y="177499"/>
                </a:cubicBezTo>
                <a:close/>
                <a:moveTo>
                  <a:pt x="84799" y="170928"/>
                </a:moveTo>
                <a:cubicBezTo>
                  <a:pt x="97947" y="177499"/>
                  <a:pt x="104518" y="177499"/>
                  <a:pt x="117666" y="177499"/>
                </a:cubicBezTo>
                <a:lnTo>
                  <a:pt x="104518" y="177499"/>
                </a:lnTo>
                <a:cubicBezTo>
                  <a:pt x="97947" y="177499"/>
                  <a:pt x="91370" y="177499"/>
                  <a:pt x="84799" y="170928"/>
                </a:cubicBezTo>
                <a:close/>
                <a:moveTo>
                  <a:pt x="1603418" y="0"/>
                </a:moveTo>
                <a:lnTo>
                  <a:pt x="1616567" y="0"/>
                </a:lnTo>
                <a:cubicBezTo>
                  <a:pt x="1631361" y="152847"/>
                  <a:pt x="1553705" y="176266"/>
                  <a:pt x="1511177" y="178423"/>
                </a:cubicBezTo>
                <a:lnTo>
                  <a:pt x="1502686" y="178122"/>
                </a:lnTo>
                <a:lnTo>
                  <a:pt x="1521501" y="175419"/>
                </a:lnTo>
                <a:cubicBezTo>
                  <a:pt x="1560791" y="165788"/>
                  <a:pt x="1611636" y="129836"/>
                  <a:pt x="1603418" y="6571"/>
                </a:cubicBezTo>
                <a:close/>
                <a:moveTo>
                  <a:pt x="5911" y="0"/>
                </a:moveTo>
                <a:lnTo>
                  <a:pt x="19060" y="6571"/>
                </a:lnTo>
                <a:cubicBezTo>
                  <a:pt x="19060" y="6571"/>
                  <a:pt x="-20385" y="144631"/>
                  <a:pt x="91379" y="184076"/>
                </a:cubicBezTo>
                <a:cubicBezTo>
                  <a:pt x="-33534" y="151202"/>
                  <a:pt x="5911" y="0"/>
                  <a:pt x="5911" y="0"/>
                </a:cubicBezTo>
                <a:close/>
              </a:path>
            </a:pathLst>
          </a:custGeom>
          <a:solidFill>
            <a:srgbClr val="4d4d4d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53" name="CustomShape 7"/>
          <p:cNvSpPr/>
          <p:nvPr/>
        </p:nvSpPr>
        <p:spPr>
          <a:xfrm>
            <a:off x="3482640" y="4659840"/>
            <a:ext cx="212400" cy="59040"/>
          </a:xfrm>
          <a:prstGeom prst="roundRect">
            <a:avLst>
              <a:gd name="adj" fmla="val 28154"/>
            </a:avLst>
          </a:prstGeom>
          <a:solidFill>
            <a:srgbClr val="bfbfbf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54" name="CustomShape 8"/>
          <p:cNvSpPr/>
          <p:nvPr/>
        </p:nvSpPr>
        <p:spPr>
          <a:xfrm>
            <a:off x="3530520" y="4674600"/>
            <a:ext cx="116280" cy="28080"/>
          </a:xfrm>
          <a:prstGeom prst="roundRect">
            <a:avLst>
              <a:gd name="adj" fmla="val 28154"/>
            </a:avLst>
          </a:prstGeom>
          <a:solidFill>
            <a:srgbClr val="59595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55" name="CustomShape 9"/>
          <p:cNvSpPr/>
          <p:nvPr/>
        </p:nvSpPr>
        <p:spPr>
          <a:xfrm>
            <a:off x="8546040" y="4659120"/>
            <a:ext cx="455040" cy="59040"/>
          </a:xfrm>
          <a:prstGeom prst="roundRect">
            <a:avLst>
              <a:gd name="adj" fmla="val 28154"/>
            </a:avLst>
          </a:prstGeom>
          <a:solidFill>
            <a:srgbClr val="bfbfbf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56" name="CustomShape 10"/>
          <p:cNvSpPr/>
          <p:nvPr/>
        </p:nvSpPr>
        <p:spPr>
          <a:xfrm>
            <a:off x="8632800" y="4673880"/>
            <a:ext cx="281520" cy="28080"/>
          </a:xfrm>
          <a:prstGeom prst="roundRect">
            <a:avLst>
              <a:gd name="adj" fmla="val 28154"/>
            </a:avLst>
          </a:prstGeom>
          <a:solidFill>
            <a:srgbClr val="59595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57" name="TextShape 11"/>
          <p:cNvSpPr txBox="1"/>
          <p:nvPr/>
        </p:nvSpPr>
        <p:spPr>
          <a:xfrm>
            <a:off x="323640" y="339480"/>
            <a:ext cx="11572920" cy="723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5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QUICK INTRODUCTION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8" name="CustomShape 12"/>
          <p:cNvSpPr/>
          <p:nvPr/>
        </p:nvSpPr>
        <p:spPr>
          <a:xfrm>
            <a:off x="6718320" y="5021640"/>
            <a:ext cx="719640" cy="719640"/>
          </a:xfrm>
          <a:prstGeom prst="ellipse">
            <a:avLst/>
          </a:prstGeom>
          <a:solidFill>
            <a:srgbClr val="ffffff"/>
          </a:solidFill>
          <a:ln w="507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59" name="CustomShape 13"/>
          <p:cNvSpPr/>
          <p:nvPr/>
        </p:nvSpPr>
        <p:spPr>
          <a:xfrm>
            <a:off x="4825800" y="5021640"/>
            <a:ext cx="719640" cy="719640"/>
          </a:xfrm>
          <a:prstGeom prst="ellipse">
            <a:avLst/>
          </a:prstGeom>
          <a:solidFill>
            <a:srgbClr val="0680c3"/>
          </a:solidFill>
          <a:ln w="507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0" name="CustomShape 14"/>
          <p:cNvSpPr/>
          <p:nvPr/>
        </p:nvSpPr>
        <p:spPr>
          <a:xfrm>
            <a:off x="2932920" y="5021640"/>
            <a:ext cx="719640" cy="719640"/>
          </a:xfrm>
          <a:prstGeom prst="ellipse">
            <a:avLst/>
          </a:prstGeom>
          <a:solidFill>
            <a:srgbClr val="ffffff"/>
          </a:solidFill>
          <a:ln w="507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1" name="CustomShape 15"/>
          <p:cNvSpPr/>
          <p:nvPr/>
        </p:nvSpPr>
        <p:spPr>
          <a:xfrm>
            <a:off x="8611200" y="5021640"/>
            <a:ext cx="719640" cy="719640"/>
          </a:xfrm>
          <a:prstGeom prst="ellipse">
            <a:avLst/>
          </a:prstGeom>
          <a:solidFill>
            <a:srgbClr val="fba200"/>
          </a:solidFill>
          <a:ln w="507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2" name="CustomShape 16"/>
          <p:cNvSpPr/>
          <p:nvPr/>
        </p:nvSpPr>
        <p:spPr>
          <a:xfrm>
            <a:off x="5004720" y="5218920"/>
            <a:ext cx="350280" cy="268920"/>
          </a:xfrm>
          <a:custGeom>
            <a:avLst/>
            <a:gdLst/>
            <a:ah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rgbClr val="ffffff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3" name="CustomShape 17"/>
          <p:cNvSpPr/>
          <p:nvPr/>
        </p:nvSpPr>
        <p:spPr>
          <a:xfrm>
            <a:off x="3138120" y="5208840"/>
            <a:ext cx="356040" cy="307440"/>
          </a:xfrm>
          <a:custGeom>
            <a:avLst/>
            <a:gdLst/>
            <a:ah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rgbClr val="07a398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4" name="CustomShape 18"/>
          <p:cNvSpPr/>
          <p:nvPr/>
        </p:nvSpPr>
        <p:spPr>
          <a:xfrm rot="2700000">
            <a:off x="6953040" y="5168160"/>
            <a:ext cx="250200" cy="448560"/>
          </a:xfrm>
          <a:custGeom>
            <a:avLst/>
            <a:gdLst/>
            <a:ah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rgbClr val="07a398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5" name="CustomShape 19"/>
          <p:cNvSpPr/>
          <p:nvPr/>
        </p:nvSpPr>
        <p:spPr>
          <a:xfrm>
            <a:off x="8815680" y="5205600"/>
            <a:ext cx="338760" cy="317160"/>
          </a:xfrm>
          <a:custGeom>
            <a:avLst/>
            <a:gdLst/>
            <a:ahLst/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rgbClr val="ffffff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6" name="CustomShape 20"/>
          <p:cNvSpPr/>
          <p:nvPr/>
        </p:nvSpPr>
        <p:spPr>
          <a:xfrm rot="20532600">
            <a:off x="5093640" y="3828600"/>
            <a:ext cx="88920" cy="144360"/>
          </a:xfrm>
          <a:custGeom>
            <a:avLst/>
            <a:gdLst/>
            <a:ahLst/>
            <a:rect l="l" t="t" r="r" b="b"/>
            <a:pathLst>
              <a:path w="110877" h="179829">
                <a:moveTo>
                  <a:pt x="95575" y="170244"/>
                </a:moveTo>
                <a:lnTo>
                  <a:pt x="68653" y="178699"/>
                </a:lnTo>
                <a:cubicBezTo>
                  <a:pt x="57184" y="182302"/>
                  <a:pt x="44884" y="175858"/>
                  <a:pt x="41280" y="164423"/>
                </a:cubicBezTo>
                <a:lnTo>
                  <a:pt x="1260" y="37088"/>
                </a:lnTo>
                <a:cubicBezTo>
                  <a:pt x="-2343" y="25619"/>
                  <a:pt x="4102" y="13318"/>
                  <a:pt x="15536" y="9715"/>
                </a:cubicBezTo>
                <a:lnTo>
                  <a:pt x="42458" y="1260"/>
                </a:lnTo>
                <a:cubicBezTo>
                  <a:pt x="53927" y="-2343"/>
                  <a:pt x="66228" y="4102"/>
                  <a:pt x="69831" y="15536"/>
                </a:cubicBezTo>
                <a:lnTo>
                  <a:pt x="109851" y="142872"/>
                </a:lnTo>
                <a:cubicBezTo>
                  <a:pt x="113454" y="154341"/>
                  <a:pt x="107044" y="166641"/>
                  <a:pt x="95575" y="170244"/>
                </a:cubicBezTo>
                <a:close/>
              </a:path>
            </a:pathLst>
          </a:custGeom>
          <a:solidFill>
            <a:srgbClr val="bc7a00"/>
          </a:solidFill>
          <a:ln w="9360">
            <a:solidFill>
              <a:srgbClr val="05787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67" name="CustomShape 21"/>
          <p:cNvSpPr/>
          <p:nvPr/>
        </p:nvSpPr>
        <p:spPr>
          <a:xfrm rot="20532600">
            <a:off x="5668200" y="3186000"/>
            <a:ext cx="68760" cy="243360"/>
          </a:xfrm>
          <a:custGeom>
            <a:avLst/>
            <a:gdLst/>
            <a:ahLst/>
            <a:rect l="l" t="t" r="r" b="b"/>
            <a:pathLst>
              <a:path w="85929" h="302833">
                <a:moveTo>
                  <a:pt x="17377" y="260"/>
                </a:moveTo>
                <a:lnTo>
                  <a:pt x="1646" y="145163"/>
                </a:lnTo>
                <a:lnTo>
                  <a:pt x="260" y="145163"/>
                </a:lnTo>
                <a:lnTo>
                  <a:pt x="953" y="151434"/>
                </a:lnTo>
                <a:lnTo>
                  <a:pt x="260" y="157706"/>
                </a:lnTo>
                <a:lnTo>
                  <a:pt x="1646" y="157706"/>
                </a:lnTo>
                <a:lnTo>
                  <a:pt x="17377" y="302643"/>
                </a:lnTo>
                <a:lnTo>
                  <a:pt x="85843" y="244433"/>
                </a:lnTo>
                <a:lnTo>
                  <a:pt x="85843" y="157706"/>
                </a:lnTo>
                <a:lnTo>
                  <a:pt x="85843" y="145163"/>
                </a:lnTo>
                <a:lnTo>
                  <a:pt x="85843" y="58436"/>
                </a:lnTo>
                <a:close/>
              </a:path>
            </a:pathLst>
          </a:custGeom>
          <a:solidFill>
            <a:srgbClr val="7e5100"/>
          </a:solidFill>
          <a:ln w="9360">
            <a:solidFill>
              <a:srgbClr val="05787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68" name="CustomShape 22"/>
          <p:cNvSpPr/>
          <p:nvPr/>
        </p:nvSpPr>
        <p:spPr>
          <a:xfrm rot="20532600">
            <a:off x="4847760" y="3585960"/>
            <a:ext cx="369360" cy="676800"/>
          </a:xfrm>
          <a:custGeom>
            <a:avLst/>
            <a:gdLst/>
            <a:ahLst/>
            <a:rect l="l" t="t" r="r" b="b"/>
            <a:pathLst>
              <a:path w="459447" h="840935">
                <a:moveTo>
                  <a:pt x="423750" y="795051"/>
                </a:moveTo>
                <a:lnTo>
                  <a:pt x="284980" y="838674"/>
                </a:lnTo>
                <a:cubicBezTo>
                  <a:pt x="258266" y="847059"/>
                  <a:pt x="229507" y="832091"/>
                  <a:pt x="221122" y="805342"/>
                </a:cubicBezTo>
                <a:lnTo>
                  <a:pt x="2590" y="110072"/>
                </a:lnTo>
                <a:cubicBezTo>
                  <a:pt x="-5795" y="83357"/>
                  <a:pt x="9173" y="54598"/>
                  <a:pt x="35922" y="46213"/>
                </a:cubicBezTo>
                <a:lnTo>
                  <a:pt x="174692" y="2590"/>
                </a:lnTo>
                <a:cubicBezTo>
                  <a:pt x="201407" y="-5795"/>
                  <a:pt x="230165" y="9173"/>
                  <a:pt x="238551" y="35922"/>
                </a:cubicBezTo>
                <a:lnTo>
                  <a:pt x="457048" y="731227"/>
                </a:lnTo>
                <a:cubicBezTo>
                  <a:pt x="465468" y="757942"/>
                  <a:pt x="450465" y="786666"/>
                  <a:pt x="423750" y="795051"/>
                </a:cubicBezTo>
                <a:close/>
              </a:path>
            </a:pathLst>
          </a:custGeom>
          <a:solidFill>
            <a:srgbClr val="7e5100"/>
          </a:solidFill>
          <a:ln w="9360">
            <a:solidFill>
              <a:srgbClr val="05787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69" name="CustomShape 23"/>
          <p:cNvSpPr/>
          <p:nvPr/>
        </p:nvSpPr>
        <p:spPr>
          <a:xfrm rot="20532600">
            <a:off x="4831200" y="3055320"/>
            <a:ext cx="835920" cy="796320"/>
          </a:xfrm>
          <a:custGeom>
            <a:avLst/>
            <a:gdLst/>
            <a:ahLst/>
            <a:rect l="l" t="t" r="r" b="b"/>
            <a:pathLst>
              <a:path w="1038782" h="989580">
                <a:moveTo>
                  <a:pt x="541133" y="221633"/>
                </a:moveTo>
                <a:lnTo>
                  <a:pt x="260" y="221633"/>
                </a:lnTo>
                <a:lnTo>
                  <a:pt x="260" y="487393"/>
                </a:lnTo>
                <a:lnTo>
                  <a:pt x="260" y="502326"/>
                </a:lnTo>
                <a:lnTo>
                  <a:pt x="260" y="768086"/>
                </a:lnTo>
                <a:lnTo>
                  <a:pt x="541133" y="768086"/>
                </a:lnTo>
                <a:cubicBezTo>
                  <a:pt x="541133" y="768086"/>
                  <a:pt x="851521" y="802319"/>
                  <a:pt x="1038626" y="989459"/>
                </a:cubicBezTo>
                <a:lnTo>
                  <a:pt x="1038626" y="502326"/>
                </a:lnTo>
                <a:lnTo>
                  <a:pt x="1038626" y="487393"/>
                </a:lnTo>
                <a:lnTo>
                  <a:pt x="1038626" y="260"/>
                </a:lnTo>
                <a:cubicBezTo>
                  <a:pt x="851486" y="187400"/>
                  <a:pt x="541133" y="221633"/>
                  <a:pt x="541133" y="221633"/>
                </a:cubicBezTo>
                <a:close/>
              </a:path>
            </a:pathLst>
          </a:custGeom>
          <a:solidFill>
            <a:srgbClr val="fba200"/>
          </a:solidFill>
          <a:ln w="9360">
            <a:solidFill>
              <a:srgbClr val="05787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70" name="CustomShape 24"/>
          <p:cNvSpPr/>
          <p:nvPr/>
        </p:nvSpPr>
        <p:spPr>
          <a:xfrm rot="20532600">
            <a:off x="5645880" y="2875680"/>
            <a:ext cx="47520" cy="885600"/>
          </a:xfrm>
          <a:custGeom>
            <a:avLst/>
            <a:gdLst/>
            <a:ahLst/>
            <a:rect l="l" t="t" r="r" b="b"/>
            <a:pathLst>
              <a:path w="59596" h="1100457">
                <a:moveTo>
                  <a:pt x="41562" y="1100267"/>
                </a:moveTo>
                <a:lnTo>
                  <a:pt x="18277" y="1100267"/>
                </a:lnTo>
                <a:cubicBezTo>
                  <a:pt x="8368" y="1100267"/>
                  <a:pt x="260" y="1092159"/>
                  <a:pt x="260" y="1082250"/>
                </a:cubicBezTo>
                <a:lnTo>
                  <a:pt x="260" y="18277"/>
                </a:lnTo>
                <a:cubicBezTo>
                  <a:pt x="260" y="8368"/>
                  <a:pt x="8368" y="260"/>
                  <a:pt x="18277" y="260"/>
                </a:cubicBezTo>
                <a:lnTo>
                  <a:pt x="41562" y="260"/>
                </a:lnTo>
                <a:cubicBezTo>
                  <a:pt x="51471" y="260"/>
                  <a:pt x="59579" y="8368"/>
                  <a:pt x="59579" y="18277"/>
                </a:cubicBezTo>
                <a:lnTo>
                  <a:pt x="59579" y="1082250"/>
                </a:lnTo>
                <a:cubicBezTo>
                  <a:pt x="59579" y="1092159"/>
                  <a:pt x="51471" y="1100267"/>
                  <a:pt x="41562" y="1100267"/>
                </a:cubicBezTo>
                <a:close/>
              </a:path>
            </a:pathLst>
          </a:custGeom>
          <a:solidFill>
            <a:srgbClr val="bc7a00"/>
          </a:solidFill>
          <a:ln w="9360">
            <a:solidFill>
              <a:srgbClr val="05787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71" name="CustomShape 25"/>
          <p:cNvSpPr/>
          <p:nvPr/>
        </p:nvSpPr>
        <p:spPr>
          <a:xfrm rot="20532600">
            <a:off x="4536360" y="3557880"/>
            <a:ext cx="101160" cy="214920"/>
          </a:xfrm>
          <a:custGeom>
            <a:avLst/>
            <a:gdLst/>
            <a:ahLst/>
            <a:rect l="l" t="t" r="r" b="b"/>
            <a:pathLst>
              <a:path w="126122" h="267491">
                <a:moveTo>
                  <a:pt x="260" y="260"/>
                </a:moveTo>
                <a:lnTo>
                  <a:pt x="126071" y="260"/>
                </a:lnTo>
                <a:lnTo>
                  <a:pt x="126071" y="267266"/>
                </a:lnTo>
                <a:lnTo>
                  <a:pt x="260" y="267266"/>
                </a:lnTo>
                <a:close/>
              </a:path>
            </a:pathLst>
          </a:custGeom>
          <a:solidFill>
            <a:srgbClr val="7e5100"/>
          </a:solidFill>
          <a:ln w="9360">
            <a:solidFill>
              <a:srgbClr val="05787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72" name="CustomShape 26"/>
          <p:cNvSpPr/>
          <p:nvPr/>
        </p:nvSpPr>
        <p:spPr>
          <a:xfrm rot="20532600">
            <a:off x="4576680" y="3404160"/>
            <a:ext cx="281160" cy="438840"/>
          </a:xfrm>
          <a:custGeom>
            <a:avLst/>
            <a:gdLst/>
            <a:ahLst/>
            <a:rect l="l" t="t" r="r" b="b"/>
            <a:pathLst>
              <a:path w="349610" h="545724">
                <a:moveTo>
                  <a:pt x="132620" y="260"/>
                </a:moveTo>
                <a:lnTo>
                  <a:pt x="260" y="78463"/>
                </a:lnTo>
                <a:lnTo>
                  <a:pt x="260" y="269727"/>
                </a:lnTo>
                <a:lnTo>
                  <a:pt x="260" y="276206"/>
                </a:lnTo>
                <a:lnTo>
                  <a:pt x="260" y="467469"/>
                </a:lnTo>
                <a:lnTo>
                  <a:pt x="132620" y="545673"/>
                </a:lnTo>
                <a:lnTo>
                  <a:pt x="349420" y="545673"/>
                </a:lnTo>
                <a:lnTo>
                  <a:pt x="349420" y="276206"/>
                </a:lnTo>
                <a:lnTo>
                  <a:pt x="349420" y="269727"/>
                </a:lnTo>
                <a:lnTo>
                  <a:pt x="349420" y="260"/>
                </a:lnTo>
                <a:close/>
              </a:path>
            </a:pathLst>
          </a:custGeom>
          <a:solidFill>
            <a:srgbClr val="bc7a00"/>
          </a:solidFill>
          <a:ln w="9360">
            <a:solidFill>
              <a:srgbClr val="05787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73" name="CustomShape 27"/>
          <p:cNvSpPr/>
          <p:nvPr/>
        </p:nvSpPr>
        <p:spPr>
          <a:xfrm>
            <a:off x="6962040" y="1512720"/>
            <a:ext cx="610920" cy="1112760"/>
          </a:xfrm>
          <a:custGeom>
            <a:avLst/>
            <a:gdLst/>
            <a:ahLst/>
            <a:rect l="l" t="t" r="r" b="b"/>
            <a:pathLst>
              <a:path w="795009" h="1762075">
                <a:moveTo>
                  <a:pt x="358764" y="1760832"/>
                </a:moveTo>
                <a:cubicBezTo>
                  <a:pt x="272392" y="1751824"/>
                  <a:pt x="192378" y="1723739"/>
                  <a:pt x="118193" y="1678169"/>
                </a:cubicBezTo>
                <a:cubicBezTo>
                  <a:pt x="80571" y="1655383"/>
                  <a:pt x="41888" y="1634188"/>
                  <a:pt x="3736" y="1612462"/>
                </a:cubicBezTo>
                <a:cubicBezTo>
                  <a:pt x="-3682" y="1590736"/>
                  <a:pt x="2147" y="1569011"/>
                  <a:pt x="2676" y="1547285"/>
                </a:cubicBezTo>
                <a:cubicBezTo>
                  <a:pt x="9035" y="1279690"/>
                  <a:pt x="15394" y="1012624"/>
                  <a:pt x="22282" y="745028"/>
                </a:cubicBezTo>
                <a:cubicBezTo>
                  <a:pt x="28111" y="506047"/>
                  <a:pt x="35000" y="267066"/>
                  <a:pt x="40299" y="27554"/>
                </a:cubicBezTo>
                <a:cubicBezTo>
                  <a:pt x="40829" y="5299"/>
                  <a:pt x="47717" y="0"/>
                  <a:pt x="69443" y="0"/>
                </a:cubicBezTo>
                <a:cubicBezTo>
                  <a:pt x="270802" y="530"/>
                  <a:pt x="472161" y="1060"/>
                  <a:pt x="673520" y="0"/>
                </a:cubicBezTo>
                <a:cubicBezTo>
                  <a:pt x="696305" y="0"/>
                  <a:pt x="703194" y="5829"/>
                  <a:pt x="704253" y="29144"/>
                </a:cubicBezTo>
                <a:cubicBezTo>
                  <a:pt x="716971" y="258058"/>
                  <a:pt x="731278" y="487501"/>
                  <a:pt x="744526" y="716414"/>
                </a:cubicBezTo>
                <a:cubicBezTo>
                  <a:pt x="755653" y="909295"/>
                  <a:pt x="766781" y="1102176"/>
                  <a:pt x="777908" y="1295057"/>
                </a:cubicBezTo>
                <a:cubicBezTo>
                  <a:pt x="783737" y="1393087"/>
                  <a:pt x="789036" y="1490587"/>
                  <a:pt x="794865" y="1588617"/>
                </a:cubicBezTo>
                <a:cubicBezTo>
                  <a:pt x="795395" y="1596565"/>
                  <a:pt x="794335" y="1604514"/>
                  <a:pt x="793805" y="1611932"/>
                </a:cubicBezTo>
                <a:cubicBezTo>
                  <a:pt x="768371" y="1627829"/>
                  <a:pt x="741876" y="1642136"/>
                  <a:pt x="717501" y="1659093"/>
                </a:cubicBezTo>
                <a:cubicBezTo>
                  <a:pt x="609403" y="1734337"/>
                  <a:pt x="490177" y="1769310"/>
                  <a:pt x="358764" y="1760832"/>
                </a:cubicBezTo>
                <a:close/>
              </a:path>
            </a:pathLst>
          </a:custGeom>
          <a:solidFill>
            <a:srgbClr val="ffffff"/>
          </a:solidFill>
          <a:ln w="54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4" name="CustomShape 28"/>
          <p:cNvSpPr/>
          <p:nvPr/>
        </p:nvSpPr>
        <p:spPr>
          <a:xfrm>
            <a:off x="3828960" y="1527120"/>
            <a:ext cx="650160" cy="1112760"/>
          </a:xfrm>
          <a:custGeom>
            <a:avLst/>
            <a:gdLst/>
            <a:ahLst/>
            <a:rect l="l" t="t" r="r" b="b"/>
            <a:pathLst>
              <a:path w="846417" h="1762421">
                <a:moveTo>
                  <a:pt x="353088" y="1762422"/>
                </a:moveTo>
                <a:cubicBezTo>
                  <a:pt x="266715" y="1753413"/>
                  <a:pt x="186702" y="1725329"/>
                  <a:pt x="112517" y="1679758"/>
                </a:cubicBezTo>
                <a:cubicBezTo>
                  <a:pt x="74894" y="1656973"/>
                  <a:pt x="38332" y="1637897"/>
                  <a:pt x="180" y="1616171"/>
                </a:cubicBezTo>
                <a:cubicBezTo>
                  <a:pt x="-7239" y="1594446"/>
                  <a:pt x="217435" y="263886"/>
                  <a:pt x="246050" y="29674"/>
                </a:cubicBezTo>
                <a:cubicBezTo>
                  <a:pt x="246580" y="7418"/>
                  <a:pt x="253468" y="2120"/>
                  <a:pt x="275194" y="2120"/>
                </a:cubicBezTo>
                <a:cubicBezTo>
                  <a:pt x="476553" y="2649"/>
                  <a:pt x="614325" y="1060"/>
                  <a:pt x="815684" y="0"/>
                </a:cubicBezTo>
                <a:cubicBezTo>
                  <a:pt x="838469" y="0"/>
                  <a:pt x="845358" y="5829"/>
                  <a:pt x="846417" y="29144"/>
                </a:cubicBezTo>
                <a:cubicBezTo>
                  <a:pt x="839529" y="264946"/>
                  <a:pt x="724542" y="1621470"/>
                  <a:pt x="724542" y="1629419"/>
                </a:cubicBezTo>
                <a:cubicBezTo>
                  <a:pt x="699107" y="1645315"/>
                  <a:pt x="669433" y="1676049"/>
                  <a:pt x="645058" y="1693006"/>
                </a:cubicBezTo>
                <a:cubicBezTo>
                  <a:pt x="524773" y="1760302"/>
                  <a:pt x="486621" y="1759772"/>
                  <a:pt x="353088" y="1762422"/>
                </a:cubicBezTo>
                <a:close/>
              </a:path>
            </a:pathLst>
          </a:custGeom>
          <a:solidFill>
            <a:srgbClr val="ffffff"/>
          </a:solidFill>
          <a:ln w="54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5" name="CustomShape 29"/>
          <p:cNvSpPr/>
          <p:nvPr/>
        </p:nvSpPr>
        <p:spPr>
          <a:xfrm>
            <a:off x="7913880" y="1512000"/>
            <a:ext cx="682920" cy="1109520"/>
          </a:xfrm>
          <a:custGeom>
            <a:avLst/>
            <a:gdLst/>
            <a:ahLst/>
            <a:rect l="l" t="t" r="r" b="b"/>
            <a:pathLst>
              <a:path w="888786" h="1757122">
                <a:moveTo>
                  <a:pt x="525123" y="1757123"/>
                </a:moveTo>
                <a:cubicBezTo>
                  <a:pt x="611496" y="1748115"/>
                  <a:pt x="691509" y="1720030"/>
                  <a:pt x="765694" y="1674459"/>
                </a:cubicBezTo>
                <a:cubicBezTo>
                  <a:pt x="803316" y="1651674"/>
                  <a:pt x="850477" y="1632598"/>
                  <a:pt x="888629" y="1610872"/>
                </a:cubicBezTo>
                <a:cubicBezTo>
                  <a:pt x="896047" y="1589147"/>
                  <a:pt x="639580" y="263886"/>
                  <a:pt x="610966" y="29674"/>
                </a:cubicBezTo>
                <a:cubicBezTo>
                  <a:pt x="610435" y="7418"/>
                  <a:pt x="603547" y="2120"/>
                  <a:pt x="581822" y="2120"/>
                </a:cubicBezTo>
                <a:cubicBezTo>
                  <a:pt x="380463" y="2649"/>
                  <a:pt x="232093" y="1060"/>
                  <a:pt x="30734" y="0"/>
                </a:cubicBezTo>
                <a:cubicBezTo>
                  <a:pt x="7948" y="0"/>
                  <a:pt x="1060" y="530"/>
                  <a:pt x="0" y="23845"/>
                </a:cubicBezTo>
                <a:cubicBezTo>
                  <a:pt x="6889" y="259647"/>
                  <a:pt x="153669" y="1616171"/>
                  <a:pt x="153669" y="1624120"/>
                </a:cubicBezTo>
                <a:cubicBezTo>
                  <a:pt x="179104" y="1640016"/>
                  <a:pt x="208778" y="1670750"/>
                  <a:pt x="233153" y="1687707"/>
                </a:cubicBezTo>
                <a:cubicBezTo>
                  <a:pt x="353438" y="1755533"/>
                  <a:pt x="391590" y="1754473"/>
                  <a:pt x="525123" y="1757123"/>
                </a:cubicBezTo>
                <a:close/>
              </a:path>
            </a:pathLst>
          </a:custGeom>
          <a:solidFill>
            <a:srgbClr val="ffffff"/>
          </a:solidFill>
          <a:ln w="54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6" name="CustomShape 30"/>
          <p:cNvSpPr/>
          <p:nvPr/>
        </p:nvSpPr>
        <p:spPr>
          <a:xfrm>
            <a:off x="4865040" y="1527840"/>
            <a:ext cx="610920" cy="1112760"/>
          </a:xfrm>
          <a:custGeom>
            <a:avLst/>
            <a:gdLst/>
            <a:ahLst/>
            <a:rect l="l" t="t" r="r" b="b"/>
            <a:pathLst>
              <a:path w="795009" h="1762075">
                <a:moveTo>
                  <a:pt x="358764" y="1760832"/>
                </a:moveTo>
                <a:cubicBezTo>
                  <a:pt x="272391" y="1751824"/>
                  <a:pt x="192378" y="1723739"/>
                  <a:pt x="118193" y="1678169"/>
                </a:cubicBezTo>
                <a:cubicBezTo>
                  <a:pt x="80571" y="1655383"/>
                  <a:pt x="41888" y="1634188"/>
                  <a:pt x="3736" y="1612462"/>
                </a:cubicBezTo>
                <a:cubicBezTo>
                  <a:pt x="-3682" y="1590736"/>
                  <a:pt x="2146" y="1569011"/>
                  <a:pt x="2676" y="1547285"/>
                </a:cubicBezTo>
                <a:cubicBezTo>
                  <a:pt x="9035" y="1279690"/>
                  <a:pt x="15394" y="1012624"/>
                  <a:pt x="22282" y="745028"/>
                </a:cubicBezTo>
                <a:cubicBezTo>
                  <a:pt x="28111" y="506047"/>
                  <a:pt x="35000" y="267066"/>
                  <a:pt x="40299" y="27554"/>
                </a:cubicBezTo>
                <a:cubicBezTo>
                  <a:pt x="40829" y="5299"/>
                  <a:pt x="47717" y="0"/>
                  <a:pt x="69443" y="0"/>
                </a:cubicBezTo>
                <a:cubicBezTo>
                  <a:pt x="270802" y="530"/>
                  <a:pt x="472161" y="1060"/>
                  <a:pt x="673520" y="0"/>
                </a:cubicBezTo>
                <a:cubicBezTo>
                  <a:pt x="696305" y="0"/>
                  <a:pt x="703194" y="5829"/>
                  <a:pt x="704254" y="29144"/>
                </a:cubicBezTo>
                <a:cubicBezTo>
                  <a:pt x="716971" y="258058"/>
                  <a:pt x="731278" y="487501"/>
                  <a:pt x="744525" y="716414"/>
                </a:cubicBezTo>
                <a:cubicBezTo>
                  <a:pt x="755653" y="909295"/>
                  <a:pt x="766781" y="1102176"/>
                  <a:pt x="777908" y="1295057"/>
                </a:cubicBezTo>
                <a:cubicBezTo>
                  <a:pt x="783737" y="1393087"/>
                  <a:pt x="789036" y="1490587"/>
                  <a:pt x="794865" y="1588617"/>
                </a:cubicBezTo>
                <a:cubicBezTo>
                  <a:pt x="795395" y="1596565"/>
                  <a:pt x="794335" y="1604514"/>
                  <a:pt x="793805" y="1611932"/>
                </a:cubicBezTo>
                <a:cubicBezTo>
                  <a:pt x="768370" y="1627829"/>
                  <a:pt x="741876" y="1642136"/>
                  <a:pt x="717501" y="1659093"/>
                </a:cubicBezTo>
                <a:cubicBezTo>
                  <a:pt x="609403" y="1734337"/>
                  <a:pt x="490177" y="1769310"/>
                  <a:pt x="358764" y="1760832"/>
                </a:cubicBezTo>
                <a:close/>
              </a:path>
            </a:pathLst>
          </a:custGeom>
          <a:solidFill>
            <a:srgbClr val="ffffff"/>
          </a:solidFill>
          <a:ln w="54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7" name="CustomShape 31"/>
          <p:cNvSpPr/>
          <p:nvPr/>
        </p:nvSpPr>
        <p:spPr>
          <a:xfrm>
            <a:off x="5878440" y="1527480"/>
            <a:ext cx="610920" cy="1112760"/>
          </a:xfrm>
          <a:custGeom>
            <a:avLst/>
            <a:gdLst/>
            <a:ahLst/>
            <a:rect l="l" t="t" r="r" b="b"/>
            <a:pathLst>
              <a:path w="795009" h="1762089">
                <a:moveTo>
                  <a:pt x="358764" y="1760832"/>
                </a:moveTo>
                <a:cubicBezTo>
                  <a:pt x="272392" y="1751824"/>
                  <a:pt x="192378" y="1723739"/>
                  <a:pt x="118193" y="1678169"/>
                </a:cubicBezTo>
                <a:cubicBezTo>
                  <a:pt x="80571" y="1655383"/>
                  <a:pt x="41888" y="1634188"/>
                  <a:pt x="3736" y="1612462"/>
                </a:cubicBezTo>
                <a:cubicBezTo>
                  <a:pt x="-3682" y="1590737"/>
                  <a:pt x="2147" y="1569011"/>
                  <a:pt x="2676" y="1547285"/>
                </a:cubicBezTo>
                <a:cubicBezTo>
                  <a:pt x="9035" y="1279690"/>
                  <a:pt x="15394" y="1012624"/>
                  <a:pt x="22282" y="745029"/>
                </a:cubicBezTo>
                <a:cubicBezTo>
                  <a:pt x="28111" y="506047"/>
                  <a:pt x="35000" y="267066"/>
                  <a:pt x="40299" y="27554"/>
                </a:cubicBezTo>
                <a:cubicBezTo>
                  <a:pt x="40829" y="5299"/>
                  <a:pt x="47717" y="0"/>
                  <a:pt x="69443" y="0"/>
                </a:cubicBezTo>
                <a:cubicBezTo>
                  <a:pt x="270802" y="530"/>
                  <a:pt x="472161" y="1060"/>
                  <a:pt x="673520" y="0"/>
                </a:cubicBezTo>
                <a:cubicBezTo>
                  <a:pt x="696305" y="0"/>
                  <a:pt x="703194" y="5829"/>
                  <a:pt x="704254" y="29144"/>
                </a:cubicBezTo>
                <a:cubicBezTo>
                  <a:pt x="716971" y="258057"/>
                  <a:pt x="731278" y="487501"/>
                  <a:pt x="744525" y="716414"/>
                </a:cubicBezTo>
                <a:cubicBezTo>
                  <a:pt x="755653" y="909295"/>
                  <a:pt x="766781" y="1102176"/>
                  <a:pt x="777908" y="1295057"/>
                </a:cubicBezTo>
                <a:cubicBezTo>
                  <a:pt x="783737" y="1393087"/>
                  <a:pt x="789036" y="1490587"/>
                  <a:pt x="794865" y="1588617"/>
                </a:cubicBezTo>
                <a:cubicBezTo>
                  <a:pt x="795395" y="1596565"/>
                  <a:pt x="794335" y="1604514"/>
                  <a:pt x="793805" y="1611932"/>
                </a:cubicBezTo>
                <a:cubicBezTo>
                  <a:pt x="768370" y="1627829"/>
                  <a:pt x="741876" y="1642136"/>
                  <a:pt x="717501" y="1659093"/>
                </a:cubicBezTo>
                <a:cubicBezTo>
                  <a:pt x="609403" y="1734867"/>
                  <a:pt x="490177" y="1769310"/>
                  <a:pt x="358764" y="1760832"/>
                </a:cubicBezTo>
                <a:close/>
              </a:path>
            </a:pathLst>
          </a:custGeom>
          <a:solidFill>
            <a:srgbClr val="ffffff"/>
          </a:solidFill>
          <a:ln w="54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8" name="CustomShape 32"/>
          <p:cNvSpPr/>
          <p:nvPr/>
        </p:nvSpPr>
        <p:spPr>
          <a:xfrm>
            <a:off x="3319560" y="1400400"/>
            <a:ext cx="5762160" cy="1243080"/>
          </a:xfrm>
          <a:custGeom>
            <a:avLst/>
            <a:gdLst/>
            <a:ahLst/>
            <a:rect l="l" t="t" r="r" b="b"/>
            <a:pathLst>
              <a:path w="7496623" h="1968489">
                <a:moveTo>
                  <a:pt x="773863" y="235"/>
                </a:moveTo>
                <a:cubicBezTo>
                  <a:pt x="863945" y="-295"/>
                  <a:pt x="954027" y="235"/>
                  <a:pt x="1044108" y="235"/>
                </a:cubicBezTo>
                <a:cubicBezTo>
                  <a:pt x="1190888" y="235"/>
                  <a:pt x="1337668" y="235"/>
                  <a:pt x="1484449" y="235"/>
                </a:cubicBezTo>
                <a:cubicBezTo>
                  <a:pt x="1938036" y="235"/>
                  <a:pt x="2391094" y="235"/>
                  <a:pt x="2844682" y="235"/>
                </a:cubicBezTo>
                <a:cubicBezTo>
                  <a:pt x="3300389" y="235"/>
                  <a:pt x="3756626" y="235"/>
                  <a:pt x="4212333" y="235"/>
                </a:cubicBezTo>
                <a:lnTo>
                  <a:pt x="5924013" y="235"/>
                </a:lnTo>
                <a:lnTo>
                  <a:pt x="5933953" y="235"/>
                </a:lnTo>
                <a:lnTo>
                  <a:pt x="6697655" y="235"/>
                </a:lnTo>
                <a:cubicBezTo>
                  <a:pt x="6778729" y="235"/>
                  <a:pt x="6812642" y="33618"/>
                  <a:pt x="6816351" y="114162"/>
                </a:cubicBezTo>
                <a:cubicBezTo>
                  <a:pt x="6817411" y="140656"/>
                  <a:pt x="6822710" y="166091"/>
                  <a:pt x="6833838" y="190996"/>
                </a:cubicBezTo>
                <a:cubicBezTo>
                  <a:pt x="7052153" y="667899"/>
                  <a:pt x="7269409" y="1144802"/>
                  <a:pt x="7487195" y="1621705"/>
                </a:cubicBezTo>
                <a:cubicBezTo>
                  <a:pt x="7495673" y="1641311"/>
                  <a:pt x="7502562" y="1659328"/>
                  <a:pt x="7488784" y="1679993"/>
                </a:cubicBezTo>
                <a:cubicBezTo>
                  <a:pt x="7414069" y="1784912"/>
                  <a:pt x="7328757" y="1876583"/>
                  <a:pt x="7196284" y="1905727"/>
                </a:cubicBezTo>
                <a:cubicBezTo>
                  <a:pt x="7073879" y="1932752"/>
                  <a:pt x="6963661" y="1905727"/>
                  <a:pt x="6865101" y="1828363"/>
                </a:cubicBezTo>
                <a:cubicBezTo>
                  <a:pt x="6853444" y="1818825"/>
                  <a:pt x="6847615" y="1808227"/>
                  <a:pt x="6844965" y="1793390"/>
                </a:cubicBezTo>
                <a:cubicBezTo>
                  <a:pt x="6794625" y="1508308"/>
                  <a:pt x="6743756" y="1223756"/>
                  <a:pt x="6693416" y="938674"/>
                </a:cubicBezTo>
                <a:cubicBezTo>
                  <a:pt x="6651554" y="700223"/>
                  <a:pt x="6608633" y="462301"/>
                  <a:pt x="6567302" y="224379"/>
                </a:cubicBezTo>
                <a:cubicBezTo>
                  <a:pt x="6564122" y="206893"/>
                  <a:pt x="6557234" y="203184"/>
                  <a:pt x="6541337" y="203184"/>
                </a:cubicBezTo>
                <a:cubicBezTo>
                  <a:pt x="6355875" y="203184"/>
                  <a:pt x="6170413" y="203714"/>
                  <a:pt x="5984951" y="202654"/>
                </a:cubicBezTo>
                <a:lnTo>
                  <a:pt x="5963994" y="210529"/>
                </a:lnTo>
                <a:lnTo>
                  <a:pt x="5983232" y="345194"/>
                </a:lnTo>
                <a:cubicBezTo>
                  <a:pt x="5994361" y="455412"/>
                  <a:pt x="6125244" y="1767425"/>
                  <a:pt x="6125773" y="1780672"/>
                </a:cubicBezTo>
                <a:cubicBezTo>
                  <a:pt x="6134782" y="1813526"/>
                  <a:pt x="6124184" y="1834721"/>
                  <a:pt x="6096100" y="1855917"/>
                </a:cubicBezTo>
                <a:cubicBezTo>
                  <a:pt x="6036222" y="1900428"/>
                  <a:pt x="5974224" y="1938050"/>
                  <a:pt x="5900040" y="1949708"/>
                </a:cubicBezTo>
                <a:cubicBezTo>
                  <a:pt x="5789822" y="1966665"/>
                  <a:pt x="5685963" y="1948648"/>
                  <a:pt x="5593762" y="1881352"/>
                </a:cubicBezTo>
                <a:cubicBezTo>
                  <a:pt x="5575215" y="1867575"/>
                  <a:pt x="5557200" y="1853797"/>
                  <a:pt x="5538653" y="1840020"/>
                </a:cubicBezTo>
                <a:cubicBezTo>
                  <a:pt x="5528585" y="1832602"/>
                  <a:pt x="5519577" y="1824124"/>
                  <a:pt x="5515338" y="1811936"/>
                </a:cubicBezTo>
                <a:cubicBezTo>
                  <a:pt x="5511628" y="1739341"/>
                  <a:pt x="5430026" y="340425"/>
                  <a:pt x="5422607" y="258822"/>
                </a:cubicBezTo>
                <a:cubicBezTo>
                  <a:pt x="5419427" y="224379"/>
                  <a:pt x="5409889" y="215901"/>
                  <a:pt x="5374917" y="215901"/>
                </a:cubicBezTo>
                <a:cubicBezTo>
                  <a:pt x="5194753" y="215371"/>
                  <a:pt x="5014590" y="215371"/>
                  <a:pt x="4834427" y="215901"/>
                </a:cubicBezTo>
                <a:cubicBezTo>
                  <a:pt x="4797864" y="215901"/>
                  <a:pt x="4787796" y="226498"/>
                  <a:pt x="4786736" y="263591"/>
                </a:cubicBezTo>
                <a:cubicBezTo>
                  <a:pt x="4781967" y="414610"/>
                  <a:pt x="4752823" y="1725034"/>
                  <a:pt x="4745935" y="1808757"/>
                </a:cubicBezTo>
                <a:cubicBezTo>
                  <a:pt x="4743815" y="1817765"/>
                  <a:pt x="4741696" y="1826243"/>
                  <a:pt x="4733747" y="1831542"/>
                </a:cubicBezTo>
                <a:cubicBezTo>
                  <a:pt x="4731098" y="1833662"/>
                  <a:pt x="4727918" y="1835781"/>
                  <a:pt x="4724739" y="1837901"/>
                </a:cubicBezTo>
                <a:cubicBezTo>
                  <a:pt x="4719440" y="1843730"/>
                  <a:pt x="4713081" y="1849558"/>
                  <a:pt x="4705663" y="1855387"/>
                </a:cubicBezTo>
                <a:cubicBezTo>
                  <a:pt x="4672810" y="1880292"/>
                  <a:pt x="4638367" y="1903078"/>
                  <a:pt x="4601804" y="1920564"/>
                </a:cubicBezTo>
                <a:cubicBezTo>
                  <a:pt x="4579548" y="1932752"/>
                  <a:pt x="4555703" y="1943349"/>
                  <a:pt x="4530269" y="1950768"/>
                </a:cubicBezTo>
                <a:cubicBezTo>
                  <a:pt x="4407333" y="1986270"/>
                  <a:pt x="4293407" y="1968254"/>
                  <a:pt x="4187428" y="1898309"/>
                </a:cubicBezTo>
                <a:cubicBezTo>
                  <a:pt x="4160934" y="1880822"/>
                  <a:pt x="4136029" y="1861216"/>
                  <a:pt x="4109534" y="1843730"/>
                </a:cubicBezTo>
                <a:cubicBezTo>
                  <a:pt x="4098406" y="1836311"/>
                  <a:pt x="4040118" y="340425"/>
                  <a:pt x="4032700" y="258822"/>
                </a:cubicBezTo>
                <a:cubicBezTo>
                  <a:pt x="4029520" y="224379"/>
                  <a:pt x="4019982" y="215901"/>
                  <a:pt x="3985009" y="215901"/>
                </a:cubicBezTo>
                <a:cubicBezTo>
                  <a:pt x="3804846" y="215371"/>
                  <a:pt x="3624683" y="215371"/>
                  <a:pt x="3444519" y="215901"/>
                </a:cubicBezTo>
                <a:cubicBezTo>
                  <a:pt x="3407957" y="215901"/>
                  <a:pt x="3397889" y="226498"/>
                  <a:pt x="3396829" y="263591"/>
                </a:cubicBezTo>
                <a:cubicBezTo>
                  <a:pt x="3392060" y="414080"/>
                  <a:pt x="3381462" y="1766895"/>
                  <a:pt x="3382522" y="1780142"/>
                </a:cubicBezTo>
                <a:cubicBezTo>
                  <a:pt x="3391530" y="1812996"/>
                  <a:pt x="3380932" y="1834192"/>
                  <a:pt x="3352848" y="1855387"/>
                </a:cubicBezTo>
                <a:cubicBezTo>
                  <a:pt x="3292970" y="1899898"/>
                  <a:pt x="3246870" y="1937521"/>
                  <a:pt x="3172685" y="1949178"/>
                </a:cubicBezTo>
                <a:cubicBezTo>
                  <a:pt x="3062467" y="1966135"/>
                  <a:pt x="2958609" y="1948118"/>
                  <a:pt x="2866407" y="1880822"/>
                </a:cubicBezTo>
                <a:cubicBezTo>
                  <a:pt x="2847861" y="1867045"/>
                  <a:pt x="2829845" y="1853268"/>
                  <a:pt x="2811298" y="1839490"/>
                </a:cubicBezTo>
                <a:cubicBezTo>
                  <a:pt x="2801231" y="1832072"/>
                  <a:pt x="2776326" y="1823594"/>
                  <a:pt x="2772086" y="1811406"/>
                </a:cubicBezTo>
                <a:cubicBezTo>
                  <a:pt x="2768377" y="1738811"/>
                  <a:pt x="2702671" y="339895"/>
                  <a:pt x="2695252" y="258292"/>
                </a:cubicBezTo>
                <a:cubicBezTo>
                  <a:pt x="2692073" y="223849"/>
                  <a:pt x="2682535" y="215371"/>
                  <a:pt x="2647562" y="215371"/>
                </a:cubicBezTo>
                <a:cubicBezTo>
                  <a:pt x="2467399" y="214841"/>
                  <a:pt x="2287235" y="214841"/>
                  <a:pt x="2107072" y="215371"/>
                </a:cubicBezTo>
                <a:cubicBezTo>
                  <a:pt x="2070509" y="215371"/>
                  <a:pt x="2060441" y="225969"/>
                  <a:pt x="2059382" y="263061"/>
                </a:cubicBezTo>
                <a:cubicBezTo>
                  <a:pt x="2054612" y="414080"/>
                  <a:pt x="2025468" y="1724504"/>
                  <a:pt x="2018580" y="1808227"/>
                </a:cubicBezTo>
                <a:cubicBezTo>
                  <a:pt x="2016460" y="1817235"/>
                  <a:pt x="2014341" y="1825713"/>
                  <a:pt x="2006392" y="1831012"/>
                </a:cubicBezTo>
                <a:cubicBezTo>
                  <a:pt x="1941745" y="1876053"/>
                  <a:pt x="1880808" y="1927453"/>
                  <a:pt x="1802384" y="1950238"/>
                </a:cubicBezTo>
                <a:cubicBezTo>
                  <a:pt x="1679449" y="1985741"/>
                  <a:pt x="1565522" y="1967724"/>
                  <a:pt x="1459544" y="1897779"/>
                </a:cubicBezTo>
                <a:cubicBezTo>
                  <a:pt x="1433049" y="1880292"/>
                  <a:pt x="1408144" y="1860686"/>
                  <a:pt x="1381649" y="1843200"/>
                </a:cubicBezTo>
                <a:cubicBezTo>
                  <a:pt x="1371052" y="1835781"/>
                  <a:pt x="1362044" y="1827833"/>
                  <a:pt x="1367872" y="1812996"/>
                </a:cubicBezTo>
                <a:cubicBezTo>
                  <a:pt x="1376880" y="1703308"/>
                  <a:pt x="1484449" y="296974"/>
                  <a:pt x="1490277" y="229148"/>
                </a:cubicBezTo>
                <a:cubicBezTo>
                  <a:pt x="1491867" y="212191"/>
                  <a:pt x="1488158" y="204773"/>
                  <a:pt x="1474910" y="202653"/>
                </a:cubicBezTo>
                <a:lnTo>
                  <a:pt x="1474910" y="202123"/>
                </a:lnTo>
                <a:cubicBezTo>
                  <a:pt x="1294217" y="202653"/>
                  <a:pt x="1112994" y="202653"/>
                  <a:pt x="932301" y="202123"/>
                </a:cubicBezTo>
                <a:cubicBezTo>
                  <a:pt x="912695" y="202123"/>
                  <a:pt x="906866" y="209012"/>
                  <a:pt x="904217" y="227028"/>
                </a:cubicBezTo>
                <a:cubicBezTo>
                  <a:pt x="855467" y="548673"/>
                  <a:pt x="696499" y="1592031"/>
                  <a:pt x="666825" y="1791800"/>
                </a:cubicBezTo>
                <a:cubicBezTo>
                  <a:pt x="664705" y="1807167"/>
                  <a:pt x="658347" y="1817765"/>
                  <a:pt x="647219" y="1827303"/>
                </a:cubicBezTo>
                <a:cubicBezTo>
                  <a:pt x="500969" y="1952357"/>
                  <a:pt x="286892" y="1951827"/>
                  <a:pt x="141702" y="1825713"/>
                </a:cubicBezTo>
                <a:cubicBezTo>
                  <a:pt x="97191" y="1787031"/>
                  <a:pt x="54270" y="1746229"/>
                  <a:pt x="18237" y="1699069"/>
                </a:cubicBezTo>
                <a:cubicBezTo>
                  <a:pt x="-1369" y="1673104"/>
                  <a:pt x="-6138" y="1649789"/>
                  <a:pt x="8699" y="1616936"/>
                </a:cubicBezTo>
                <a:cubicBezTo>
                  <a:pt x="227544" y="1139503"/>
                  <a:pt x="444800" y="661540"/>
                  <a:pt x="663116" y="183577"/>
                </a:cubicBezTo>
                <a:cubicBezTo>
                  <a:pt x="673184" y="161322"/>
                  <a:pt x="676363" y="138536"/>
                  <a:pt x="673714" y="114161"/>
                </a:cubicBezTo>
                <a:cubicBezTo>
                  <a:pt x="666295" y="52164"/>
                  <a:pt x="711866" y="764"/>
                  <a:pt x="773863" y="235"/>
                </a:cubicBezTo>
                <a:close/>
              </a:path>
            </a:pathLst>
          </a:custGeom>
          <a:solidFill>
            <a:srgbClr val="e62601"/>
          </a:solidFill>
          <a:ln w="54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9" name="CustomShape 33"/>
          <p:cNvSpPr/>
          <p:nvPr/>
        </p:nvSpPr>
        <p:spPr>
          <a:xfrm rot="900000">
            <a:off x="6195240" y="3364560"/>
            <a:ext cx="1676160" cy="63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INTERNET SHOPPING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0" name="CustomShape 34"/>
          <p:cNvSpPr/>
          <p:nvPr/>
        </p:nvSpPr>
        <p:spPr>
          <a:xfrm rot="900000">
            <a:off x="6250680" y="2959560"/>
            <a:ext cx="184716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c864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SHOPIFY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CustomShape 1"/>
          <p:cNvSpPr/>
          <p:nvPr/>
        </p:nvSpPr>
        <p:spPr>
          <a:xfrm>
            <a:off x="5543280" y="4409640"/>
            <a:ext cx="569880" cy="1018080"/>
          </a:xfrm>
          <a:custGeom>
            <a:avLst/>
            <a:gdLst/>
            <a:ahLst/>
            <a:rect l="l" t="t" r="r" b="b"/>
            <a:pathLst>
              <a:path w="3061657" h="3888432">
                <a:moveTo>
                  <a:pt x="414828" y="3226712"/>
                </a:moveTo>
                <a:lnTo>
                  <a:pt x="2646828" y="3226712"/>
                </a:lnTo>
                <a:lnTo>
                  <a:pt x="2646828" y="3406712"/>
                </a:lnTo>
                <a:lnTo>
                  <a:pt x="414828" y="3406712"/>
                </a:lnTo>
                <a:close/>
                <a:moveTo>
                  <a:pt x="2247150" y="1785874"/>
                </a:moveTo>
                <a:lnTo>
                  <a:pt x="2535180" y="1785874"/>
                </a:lnTo>
                <a:cubicBezTo>
                  <a:pt x="2574949" y="1785874"/>
                  <a:pt x="2607189" y="1818114"/>
                  <a:pt x="2607189" y="1857883"/>
                </a:cubicBezTo>
                <a:lnTo>
                  <a:pt x="2607189" y="2145913"/>
                </a:lnTo>
                <a:cubicBezTo>
                  <a:pt x="2607189" y="2185682"/>
                  <a:pt x="2574949" y="2217922"/>
                  <a:pt x="2535180" y="2217922"/>
                </a:cubicBezTo>
                <a:lnTo>
                  <a:pt x="2247150" y="2217922"/>
                </a:lnTo>
                <a:cubicBezTo>
                  <a:pt x="2207381" y="2217922"/>
                  <a:pt x="2175141" y="2185682"/>
                  <a:pt x="2175141" y="2145913"/>
                </a:cubicBezTo>
                <a:lnTo>
                  <a:pt x="2175141" y="1857883"/>
                </a:lnTo>
                <a:cubicBezTo>
                  <a:pt x="2175141" y="1818114"/>
                  <a:pt x="2207381" y="1785874"/>
                  <a:pt x="2247150" y="1785874"/>
                </a:cubicBezTo>
                <a:close/>
                <a:moveTo>
                  <a:pt x="1693748" y="1785874"/>
                </a:moveTo>
                <a:lnTo>
                  <a:pt x="1981778" y="1785874"/>
                </a:lnTo>
                <a:cubicBezTo>
                  <a:pt x="2021547" y="1785874"/>
                  <a:pt x="2053787" y="1818114"/>
                  <a:pt x="2053787" y="1857883"/>
                </a:cubicBezTo>
                <a:lnTo>
                  <a:pt x="2053787" y="2145913"/>
                </a:lnTo>
                <a:cubicBezTo>
                  <a:pt x="2053787" y="2185682"/>
                  <a:pt x="2021547" y="2217922"/>
                  <a:pt x="1981778" y="2217922"/>
                </a:cubicBezTo>
                <a:lnTo>
                  <a:pt x="1693748" y="2217922"/>
                </a:lnTo>
                <a:cubicBezTo>
                  <a:pt x="1653979" y="2217922"/>
                  <a:pt x="1621739" y="2185682"/>
                  <a:pt x="1621739" y="2145913"/>
                </a:cubicBezTo>
                <a:lnTo>
                  <a:pt x="1621739" y="1857883"/>
                </a:lnTo>
                <a:cubicBezTo>
                  <a:pt x="1621739" y="1818114"/>
                  <a:pt x="1653979" y="1785874"/>
                  <a:pt x="1693748" y="1785874"/>
                </a:cubicBezTo>
                <a:close/>
                <a:moveTo>
                  <a:pt x="1140346" y="1785874"/>
                </a:moveTo>
                <a:lnTo>
                  <a:pt x="1428376" y="1785874"/>
                </a:lnTo>
                <a:cubicBezTo>
                  <a:pt x="1468145" y="1785874"/>
                  <a:pt x="1500385" y="1818114"/>
                  <a:pt x="1500385" y="1857883"/>
                </a:cubicBezTo>
                <a:lnTo>
                  <a:pt x="1500385" y="2145913"/>
                </a:lnTo>
                <a:cubicBezTo>
                  <a:pt x="1500385" y="2185682"/>
                  <a:pt x="1468145" y="2217922"/>
                  <a:pt x="1428376" y="2217922"/>
                </a:cubicBezTo>
                <a:lnTo>
                  <a:pt x="1140346" y="2217922"/>
                </a:lnTo>
                <a:cubicBezTo>
                  <a:pt x="1100577" y="2217922"/>
                  <a:pt x="1068337" y="2185682"/>
                  <a:pt x="1068337" y="2145913"/>
                </a:cubicBezTo>
                <a:lnTo>
                  <a:pt x="1068337" y="1857883"/>
                </a:lnTo>
                <a:cubicBezTo>
                  <a:pt x="1068337" y="1818114"/>
                  <a:pt x="1100577" y="1785874"/>
                  <a:pt x="1140346" y="1785874"/>
                </a:cubicBezTo>
                <a:close/>
                <a:moveTo>
                  <a:pt x="586944" y="1785874"/>
                </a:moveTo>
                <a:lnTo>
                  <a:pt x="874974" y="1785874"/>
                </a:lnTo>
                <a:cubicBezTo>
                  <a:pt x="914743" y="1785874"/>
                  <a:pt x="946983" y="1818114"/>
                  <a:pt x="946983" y="1857883"/>
                </a:cubicBezTo>
                <a:lnTo>
                  <a:pt x="946983" y="2145913"/>
                </a:lnTo>
                <a:cubicBezTo>
                  <a:pt x="946983" y="2185682"/>
                  <a:pt x="914743" y="2217922"/>
                  <a:pt x="874974" y="2217922"/>
                </a:cubicBezTo>
                <a:lnTo>
                  <a:pt x="586944" y="2217922"/>
                </a:lnTo>
                <a:cubicBezTo>
                  <a:pt x="547175" y="2217922"/>
                  <a:pt x="514935" y="2185682"/>
                  <a:pt x="514935" y="2145913"/>
                </a:cubicBezTo>
                <a:lnTo>
                  <a:pt x="514935" y="1857883"/>
                </a:lnTo>
                <a:cubicBezTo>
                  <a:pt x="514935" y="1818114"/>
                  <a:pt x="547175" y="1785874"/>
                  <a:pt x="586944" y="1785874"/>
                </a:cubicBezTo>
                <a:close/>
                <a:moveTo>
                  <a:pt x="2243400" y="1201426"/>
                </a:moveTo>
                <a:lnTo>
                  <a:pt x="2531430" y="1201426"/>
                </a:lnTo>
                <a:cubicBezTo>
                  <a:pt x="2571199" y="1201426"/>
                  <a:pt x="2603439" y="1233666"/>
                  <a:pt x="2603439" y="1273435"/>
                </a:cubicBezTo>
                <a:lnTo>
                  <a:pt x="2603439" y="1561465"/>
                </a:lnTo>
                <a:cubicBezTo>
                  <a:pt x="2603439" y="1601234"/>
                  <a:pt x="2571199" y="1633474"/>
                  <a:pt x="2531430" y="1633474"/>
                </a:cubicBezTo>
                <a:lnTo>
                  <a:pt x="2243400" y="1633474"/>
                </a:lnTo>
                <a:cubicBezTo>
                  <a:pt x="2203631" y="1633474"/>
                  <a:pt x="2171391" y="1601234"/>
                  <a:pt x="2171391" y="1561465"/>
                </a:cubicBezTo>
                <a:lnTo>
                  <a:pt x="2171391" y="1273435"/>
                </a:lnTo>
                <a:cubicBezTo>
                  <a:pt x="2171391" y="1233666"/>
                  <a:pt x="2203631" y="1201426"/>
                  <a:pt x="2243400" y="1201426"/>
                </a:cubicBezTo>
                <a:close/>
                <a:moveTo>
                  <a:pt x="1689998" y="1201426"/>
                </a:moveTo>
                <a:lnTo>
                  <a:pt x="1978028" y="1201426"/>
                </a:lnTo>
                <a:cubicBezTo>
                  <a:pt x="2017797" y="1201426"/>
                  <a:pt x="2050037" y="1233666"/>
                  <a:pt x="2050037" y="1273435"/>
                </a:cubicBezTo>
                <a:lnTo>
                  <a:pt x="2050037" y="1561465"/>
                </a:lnTo>
                <a:cubicBezTo>
                  <a:pt x="2050037" y="1601234"/>
                  <a:pt x="2017797" y="1633474"/>
                  <a:pt x="1978028" y="1633474"/>
                </a:cubicBezTo>
                <a:lnTo>
                  <a:pt x="1689998" y="1633474"/>
                </a:lnTo>
                <a:cubicBezTo>
                  <a:pt x="1650229" y="1633474"/>
                  <a:pt x="1617989" y="1601234"/>
                  <a:pt x="1617989" y="1561465"/>
                </a:cubicBezTo>
                <a:lnTo>
                  <a:pt x="1617989" y="1273435"/>
                </a:lnTo>
                <a:cubicBezTo>
                  <a:pt x="1617989" y="1233666"/>
                  <a:pt x="1650229" y="1201426"/>
                  <a:pt x="1689998" y="1201426"/>
                </a:cubicBezTo>
                <a:close/>
                <a:moveTo>
                  <a:pt x="1136596" y="1201426"/>
                </a:moveTo>
                <a:lnTo>
                  <a:pt x="1424626" y="1201426"/>
                </a:lnTo>
                <a:cubicBezTo>
                  <a:pt x="1464395" y="1201426"/>
                  <a:pt x="1496635" y="1233666"/>
                  <a:pt x="1496635" y="1273435"/>
                </a:cubicBezTo>
                <a:lnTo>
                  <a:pt x="1496635" y="1561465"/>
                </a:lnTo>
                <a:cubicBezTo>
                  <a:pt x="1496635" y="1601234"/>
                  <a:pt x="1464395" y="1633474"/>
                  <a:pt x="1424626" y="1633474"/>
                </a:cubicBezTo>
                <a:lnTo>
                  <a:pt x="1136596" y="1633474"/>
                </a:lnTo>
                <a:cubicBezTo>
                  <a:pt x="1096827" y="1633474"/>
                  <a:pt x="1064587" y="1601234"/>
                  <a:pt x="1064587" y="1561465"/>
                </a:cubicBezTo>
                <a:lnTo>
                  <a:pt x="1064587" y="1273435"/>
                </a:lnTo>
                <a:cubicBezTo>
                  <a:pt x="1064587" y="1233666"/>
                  <a:pt x="1096827" y="1201426"/>
                  <a:pt x="1136596" y="1201426"/>
                </a:cubicBezTo>
                <a:close/>
                <a:moveTo>
                  <a:pt x="583194" y="1201426"/>
                </a:moveTo>
                <a:lnTo>
                  <a:pt x="871224" y="1201426"/>
                </a:lnTo>
                <a:cubicBezTo>
                  <a:pt x="910993" y="1201426"/>
                  <a:pt x="943233" y="1233666"/>
                  <a:pt x="943233" y="1273435"/>
                </a:cubicBezTo>
                <a:lnTo>
                  <a:pt x="943233" y="1561465"/>
                </a:lnTo>
                <a:cubicBezTo>
                  <a:pt x="943233" y="1601234"/>
                  <a:pt x="910993" y="1633474"/>
                  <a:pt x="871224" y="1633474"/>
                </a:cubicBezTo>
                <a:lnTo>
                  <a:pt x="583194" y="1633474"/>
                </a:lnTo>
                <a:cubicBezTo>
                  <a:pt x="543425" y="1633474"/>
                  <a:pt x="511185" y="1601234"/>
                  <a:pt x="511185" y="1561465"/>
                </a:cubicBezTo>
                <a:lnTo>
                  <a:pt x="511185" y="1273435"/>
                </a:lnTo>
                <a:cubicBezTo>
                  <a:pt x="511185" y="1233666"/>
                  <a:pt x="543425" y="1201426"/>
                  <a:pt x="583194" y="1201426"/>
                </a:cubicBezTo>
                <a:close/>
                <a:moveTo>
                  <a:pt x="2226002" y="616978"/>
                </a:moveTo>
                <a:lnTo>
                  <a:pt x="2514032" y="616978"/>
                </a:lnTo>
                <a:cubicBezTo>
                  <a:pt x="2553801" y="616978"/>
                  <a:pt x="2586041" y="649218"/>
                  <a:pt x="2586041" y="688987"/>
                </a:cubicBezTo>
                <a:lnTo>
                  <a:pt x="2586041" y="977017"/>
                </a:lnTo>
                <a:cubicBezTo>
                  <a:pt x="2586041" y="1016786"/>
                  <a:pt x="2553801" y="1049026"/>
                  <a:pt x="2514032" y="1049026"/>
                </a:cubicBezTo>
                <a:lnTo>
                  <a:pt x="2226002" y="1049026"/>
                </a:lnTo>
                <a:cubicBezTo>
                  <a:pt x="2186233" y="1049026"/>
                  <a:pt x="2153993" y="1016786"/>
                  <a:pt x="2153993" y="977017"/>
                </a:cubicBezTo>
                <a:lnTo>
                  <a:pt x="2153993" y="688987"/>
                </a:lnTo>
                <a:cubicBezTo>
                  <a:pt x="2153993" y="649218"/>
                  <a:pt x="2186233" y="616978"/>
                  <a:pt x="2226002" y="616978"/>
                </a:cubicBezTo>
                <a:close/>
                <a:moveTo>
                  <a:pt x="1672600" y="616978"/>
                </a:moveTo>
                <a:lnTo>
                  <a:pt x="1960630" y="616978"/>
                </a:lnTo>
                <a:cubicBezTo>
                  <a:pt x="2000399" y="616978"/>
                  <a:pt x="2032639" y="649218"/>
                  <a:pt x="2032639" y="688987"/>
                </a:cubicBezTo>
                <a:lnTo>
                  <a:pt x="2032639" y="977017"/>
                </a:lnTo>
                <a:cubicBezTo>
                  <a:pt x="2032639" y="1016786"/>
                  <a:pt x="2000399" y="1049026"/>
                  <a:pt x="1960630" y="1049026"/>
                </a:cubicBezTo>
                <a:lnTo>
                  <a:pt x="1672600" y="1049026"/>
                </a:lnTo>
                <a:cubicBezTo>
                  <a:pt x="1632831" y="1049026"/>
                  <a:pt x="1600591" y="1016786"/>
                  <a:pt x="1600591" y="977017"/>
                </a:cubicBezTo>
                <a:lnTo>
                  <a:pt x="1600591" y="688987"/>
                </a:lnTo>
                <a:cubicBezTo>
                  <a:pt x="1600591" y="649218"/>
                  <a:pt x="1632831" y="616978"/>
                  <a:pt x="1672600" y="616978"/>
                </a:cubicBezTo>
                <a:close/>
                <a:moveTo>
                  <a:pt x="1119198" y="616978"/>
                </a:moveTo>
                <a:lnTo>
                  <a:pt x="1407228" y="616978"/>
                </a:lnTo>
                <a:cubicBezTo>
                  <a:pt x="1446997" y="616978"/>
                  <a:pt x="1479237" y="649218"/>
                  <a:pt x="1479237" y="688987"/>
                </a:cubicBezTo>
                <a:lnTo>
                  <a:pt x="1479237" y="977017"/>
                </a:lnTo>
                <a:cubicBezTo>
                  <a:pt x="1479237" y="1016786"/>
                  <a:pt x="1446997" y="1049026"/>
                  <a:pt x="1407228" y="1049026"/>
                </a:cubicBezTo>
                <a:lnTo>
                  <a:pt x="1119198" y="1049026"/>
                </a:lnTo>
                <a:cubicBezTo>
                  <a:pt x="1079429" y="1049026"/>
                  <a:pt x="1047189" y="1016786"/>
                  <a:pt x="1047189" y="977017"/>
                </a:cubicBezTo>
                <a:lnTo>
                  <a:pt x="1047189" y="688987"/>
                </a:lnTo>
                <a:cubicBezTo>
                  <a:pt x="1047189" y="649218"/>
                  <a:pt x="1079429" y="616978"/>
                  <a:pt x="1119198" y="616978"/>
                </a:cubicBezTo>
                <a:close/>
                <a:moveTo>
                  <a:pt x="565796" y="616978"/>
                </a:moveTo>
                <a:lnTo>
                  <a:pt x="853826" y="616978"/>
                </a:lnTo>
                <a:cubicBezTo>
                  <a:pt x="893595" y="616978"/>
                  <a:pt x="925835" y="649218"/>
                  <a:pt x="925835" y="688987"/>
                </a:cubicBezTo>
                <a:lnTo>
                  <a:pt x="925835" y="977017"/>
                </a:lnTo>
                <a:cubicBezTo>
                  <a:pt x="925835" y="1016786"/>
                  <a:pt x="893595" y="1049026"/>
                  <a:pt x="853826" y="1049026"/>
                </a:cubicBezTo>
                <a:lnTo>
                  <a:pt x="565796" y="1049026"/>
                </a:lnTo>
                <a:cubicBezTo>
                  <a:pt x="526027" y="1049026"/>
                  <a:pt x="493787" y="1016786"/>
                  <a:pt x="493787" y="977017"/>
                </a:cubicBezTo>
                <a:lnTo>
                  <a:pt x="493787" y="688987"/>
                </a:lnTo>
                <a:cubicBezTo>
                  <a:pt x="493787" y="649218"/>
                  <a:pt x="526027" y="616978"/>
                  <a:pt x="565796" y="616978"/>
                </a:cubicBezTo>
                <a:close/>
                <a:moveTo>
                  <a:pt x="306692" y="360040"/>
                </a:moveTo>
                <a:lnTo>
                  <a:pt x="306692" y="3528392"/>
                </a:lnTo>
                <a:lnTo>
                  <a:pt x="2754964" y="3528392"/>
                </a:lnTo>
                <a:lnTo>
                  <a:pt x="2754964" y="360040"/>
                </a:lnTo>
                <a:close/>
                <a:moveTo>
                  <a:pt x="223685" y="0"/>
                </a:moveTo>
                <a:lnTo>
                  <a:pt x="2837972" y="0"/>
                </a:lnTo>
                <a:cubicBezTo>
                  <a:pt x="2961510" y="0"/>
                  <a:pt x="3061657" y="100147"/>
                  <a:pt x="3061657" y="223685"/>
                </a:cubicBezTo>
                <a:lnTo>
                  <a:pt x="3061657" y="3664747"/>
                </a:lnTo>
                <a:cubicBezTo>
                  <a:pt x="3061657" y="3788285"/>
                  <a:pt x="2961510" y="3888432"/>
                  <a:pt x="2837972" y="3888432"/>
                </a:cubicBezTo>
                <a:lnTo>
                  <a:pt x="223685" y="3888432"/>
                </a:lnTo>
                <a:cubicBezTo>
                  <a:pt x="100147" y="3888432"/>
                  <a:pt x="0" y="3788285"/>
                  <a:pt x="0" y="3664747"/>
                </a:cubicBezTo>
                <a:lnTo>
                  <a:pt x="0" y="223685"/>
                </a:lnTo>
                <a:cubicBezTo>
                  <a:pt x="0" y="100147"/>
                  <a:pt x="100147" y="0"/>
                  <a:pt x="223685" y="0"/>
                </a:cubicBezTo>
                <a:close/>
              </a:path>
            </a:pathLst>
          </a:custGeom>
          <a:solidFill>
            <a:srgbClr val="ffffff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82" name="CustomShape 2"/>
          <p:cNvSpPr/>
          <p:nvPr/>
        </p:nvSpPr>
        <p:spPr>
          <a:xfrm>
            <a:off x="5543280" y="1928880"/>
            <a:ext cx="566640" cy="1018080"/>
          </a:xfrm>
          <a:custGeom>
            <a:avLst/>
            <a:gdLst/>
            <a:ahLst/>
            <a:rect l="l" t="t" r="r" b="b"/>
            <a:pathLst>
              <a:path w="2160240" h="3880673">
                <a:moveTo>
                  <a:pt x="816120" y="3545649"/>
                </a:moveTo>
                <a:cubicBezTo>
                  <a:pt x="802865" y="3545649"/>
                  <a:pt x="792120" y="3556394"/>
                  <a:pt x="792120" y="3569649"/>
                </a:cubicBezTo>
                <a:lnTo>
                  <a:pt x="792120" y="3665649"/>
                </a:lnTo>
                <a:cubicBezTo>
                  <a:pt x="792120" y="3678904"/>
                  <a:pt x="802865" y="3689649"/>
                  <a:pt x="816120" y="3689649"/>
                </a:cubicBezTo>
                <a:lnTo>
                  <a:pt x="1344120" y="3689649"/>
                </a:lnTo>
                <a:cubicBezTo>
                  <a:pt x="1357375" y="3689649"/>
                  <a:pt x="1368120" y="3678904"/>
                  <a:pt x="1368120" y="3665649"/>
                </a:cubicBezTo>
                <a:lnTo>
                  <a:pt x="1368120" y="3569649"/>
                </a:lnTo>
                <a:cubicBezTo>
                  <a:pt x="1368120" y="3556394"/>
                  <a:pt x="1357375" y="3545649"/>
                  <a:pt x="1344120" y="3545649"/>
                </a:cubicBezTo>
                <a:close/>
                <a:moveTo>
                  <a:pt x="1458489" y="1982610"/>
                </a:moveTo>
                <a:lnTo>
                  <a:pt x="1698487" y="1982610"/>
                </a:lnTo>
                <a:cubicBezTo>
                  <a:pt x="1731625" y="1982610"/>
                  <a:pt x="1758488" y="2009473"/>
                  <a:pt x="1758488" y="2042611"/>
                </a:cubicBezTo>
                <a:lnTo>
                  <a:pt x="1758488" y="2282649"/>
                </a:lnTo>
                <a:cubicBezTo>
                  <a:pt x="1758488" y="2315787"/>
                  <a:pt x="1731625" y="2342650"/>
                  <a:pt x="1698487" y="2342650"/>
                </a:cubicBezTo>
                <a:lnTo>
                  <a:pt x="1458489" y="2342650"/>
                </a:lnTo>
                <a:cubicBezTo>
                  <a:pt x="1425351" y="2342650"/>
                  <a:pt x="1398488" y="2315787"/>
                  <a:pt x="1398488" y="2282649"/>
                </a:cubicBezTo>
                <a:lnTo>
                  <a:pt x="1398488" y="2042611"/>
                </a:lnTo>
                <a:cubicBezTo>
                  <a:pt x="1398488" y="2009473"/>
                  <a:pt x="1425351" y="1982610"/>
                  <a:pt x="1458489" y="1982610"/>
                </a:cubicBezTo>
                <a:close/>
                <a:moveTo>
                  <a:pt x="946089" y="1982610"/>
                </a:moveTo>
                <a:lnTo>
                  <a:pt x="1186087" y="1982610"/>
                </a:lnTo>
                <a:cubicBezTo>
                  <a:pt x="1219225" y="1982610"/>
                  <a:pt x="1246088" y="2009473"/>
                  <a:pt x="1246088" y="2042611"/>
                </a:cubicBezTo>
                <a:lnTo>
                  <a:pt x="1246088" y="2282649"/>
                </a:lnTo>
                <a:cubicBezTo>
                  <a:pt x="1246088" y="2315787"/>
                  <a:pt x="1219225" y="2342650"/>
                  <a:pt x="1186087" y="2342650"/>
                </a:cubicBezTo>
                <a:lnTo>
                  <a:pt x="946089" y="2342650"/>
                </a:lnTo>
                <a:cubicBezTo>
                  <a:pt x="912951" y="2342650"/>
                  <a:pt x="886088" y="2315787"/>
                  <a:pt x="886088" y="2282649"/>
                </a:cubicBezTo>
                <a:lnTo>
                  <a:pt x="886088" y="2042611"/>
                </a:lnTo>
                <a:cubicBezTo>
                  <a:pt x="886088" y="2009473"/>
                  <a:pt x="912951" y="1982610"/>
                  <a:pt x="946089" y="1982610"/>
                </a:cubicBezTo>
                <a:close/>
                <a:moveTo>
                  <a:pt x="434129" y="1982610"/>
                </a:moveTo>
                <a:lnTo>
                  <a:pt x="674127" y="1982610"/>
                </a:lnTo>
                <a:cubicBezTo>
                  <a:pt x="707265" y="1982610"/>
                  <a:pt x="734128" y="2009473"/>
                  <a:pt x="734128" y="2042611"/>
                </a:cubicBezTo>
                <a:lnTo>
                  <a:pt x="734128" y="2282649"/>
                </a:lnTo>
                <a:cubicBezTo>
                  <a:pt x="734128" y="2315787"/>
                  <a:pt x="707265" y="2342650"/>
                  <a:pt x="674127" y="2342650"/>
                </a:cubicBezTo>
                <a:lnTo>
                  <a:pt x="434129" y="2342650"/>
                </a:lnTo>
                <a:cubicBezTo>
                  <a:pt x="400991" y="2342650"/>
                  <a:pt x="374128" y="2315787"/>
                  <a:pt x="374128" y="2282649"/>
                </a:cubicBezTo>
                <a:lnTo>
                  <a:pt x="374128" y="2042611"/>
                </a:lnTo>
                <a:cubicBezTo>
                  <a:pt x="374128" y="2009473"/>
                  <a:pt x="400991" y="1982610"/>
                  <a:pt x="434129" y="1982610"/>
                </a:cubicBezTo>
                <a:close/>
                <a:moveTo>
                  <a:pt x="1458489" y="1434014"/>
                </a:moveTo>
                <a:lnTo>
                  <a:pt x="1698487" y="1434014"/>
                </a:lnTo>
                <a:cubicBezTo>
                  <a:pt x="1731625" y="1434014"/>
                  <a:pt x="1758488" y="1460877"/>
                  <a:pt x="1758488" y="1494015"/>
                </a:cubicBezTo>
                <a:lnTo>
                  <a:pt x="1758488" y="1734053"/>
                </a:lnTo>
                <a:cubicBezTo>
                  <a:pt x="1758488" y="1767191"/>
                  <a:pt x="1731625" y="1794054"/>
                  <a:pt x="1698487" y="1794054"/>
                </a:cubicBezTo>
                <a:lnTo>
                  <a:pt x="1458489" y="1794054"/>
                </a:lnTo>
                <a:cubicBezTo>
                  <a:pt x="1425351" y="1794054"/>
                  <a:pt x="1398488" y="1767191"/>
                  <a:pt x="1398488" y="1734053"/>
                </a:cubicBezTo>
                <a:lnTo>
                  <a:pt x="1398488" y="1494015"/>
                </a:lnTo>
                <a:cubicBezTo>
                  <a:pt x="1398488" y="1460877"/>
                  <a:pt x="1425351" y="1434014"/>
                  <a:pt x="1458489" y="1434014"/>
                </a:cubicBezTo>
                <a:close/>
                <a:moveTo>
                  <a:pt x="946089" y="1434014"/>
                </a:moveTo>
                <a:lnTo>
                  <a:pt x="1186087" y="1434014"/>
                </a:lnTo>
                <a:cubicBezTo>
                  <a:pt x="1219225" y="1434014"/>
                  <a:pt x="1246088" y="1460877"/>
                  <a:pt x="1246088" y="1494015"/>
                </a:cubicBezTo>
                <a:lnTo>
                  <a:pt x="1246088" y="1734053"/>
                </a:lnTo>
                <a:cubicBezTo>
                  <a:pt x="1246088" y="1767191"/>
                  <a:pt x="1219225" y="1794054"/>
                  <a:pt x="1186087" y="1794054"/>
                </a:cubicBezTo>
                <a:lnTo>
                  <a:pt x="946089" y="1794054"/>
                </a:lnTo>
                <a:cubicBezTo>
                  <a:pt x="912951" y="1794054"/>
                  <a:pt x="886088" y="1767191"/>
                  <a:pt x="886088" y="1734053"/>
                </a:cubicBezTo>
                <a:lnTo>
                  <a:pt x="886088" y="1494015"/>
                </a:lnTo>
                <a:cubicBezTo>
                  <a:pt x="886088" y="1460877"/>
                  <a:pt x="912951" y="1434014"/>
                  <a:pt x="946089" y="1434014"/>
                </a:cubicBezTo>
                <a:close/>
                <a:moveTo>
                  <a:pt x="434129" y="1434014"/>
                </a:moveTo>
                <a:lnTo>
                  <a:pt x="674127" y="1434014"/>
                </a:lnTo>
                <a:cubicBezTo>
                  <a:pt x="707265" y="1434014"/>
                  <a:pt x="734128" y="1460877"/>
                  <a:pt x="734128" y="1494015"/>
                </a:cubicBezTo>
                <a:lnTo>
                  <a:pt x="734128" y="1734053"/>
                </a:lnTo>
                <a:cubicBezTo>
                  <a:pt x="734128" y="1767191"/>
                  <a:pt x="707265" y="1794054"/>
                  <a:pt x="674127" y="1794054"/>
                </a:cubicBezTo>
                <a:lnTo>
                  <a:pt x="434129" y="1794054"/>
                </a:lnTo>
                <a:cubicBezTo>
                  <a:pt x="400991" y="1794054"/>
                  <a:pt x="374128" y="1767191"/>
                  <a:pt x="374128" y="1734053"/>
                </a:cubicBezTo>
                <a:lnTo>
                  <a:pt x="374128" y="1494015"/>
                </a:lnTo>
                <a:cubicBezTo>
                  <a:pt x="374128" y="1460877"/>
                  <a:pt x="400991" y="1434014"/>
                  <a:pt x="434129" y="1434014"/>
                </a:cubicBezTo>
                <a:close/>
                <a:moveTo>
                  <a:pt x="1458489" y="885417"/>
                </a:moveTo>
                <a:lnTo>
                  <a:pt x="1698487" y="885417"/>
                </a:lnTo>
                <a:cubicBezTo>
                  <a:pt x="1731625" y="885417"/>
                  <a:pt x="1758488" y="912280"/>
                  <a:pt x="1758488" y="945418"/>
                </a:cubicBezTo>
                <a:lnTo>
                  <a:pt x="1758488" y="1185456"/>
                </a:lnTo>
                <a:cubicBezTo>
                  <a:pt x="1758488" y="1218594"/>
                  <a:pt x="1731625" y="1245457"/>
                  <a:pt x="1698487" y="1245457"/>
                </a:cubicBezTo>
                <a:lnTo>
                  <a:pt x="1458489" y="1245457"/>
                </a:lnTo>
                <a:cubicBezTo>
                  <a:pt x="1425351" y="1245457"/>
                  <a:pt x="1398488" y="1218594"/>
                  <a:pt x="1398488" y="1185456"/>
                </a:cubicBezTo>
                <a:lnTo>
                  <a:pt x="1398488" y="945418"/>
                </a:lnTo>
                <a:cubicBezTo>
                  <a:pt x="1398488" y="912280"/>
                  <a:pt x="1425351" y="885417"/>
                  <a:pt x="1458489" y="885417"/>
                </a:cubicBezTo>
                <a:close/>
                <a:moveTo>
                  <a:pt x="946089" y="885417"/>
                </a:moveTo>
                <a:lnTo>
                  <a:pt x="1186087" y="885417"/>
                </a:lnTo>
                <a:cubicBezTo>
                  <a:pt x="1219225" y="885417"/>
                  <a:pt x="1246088" y="912280"/>
                  <a:pt x="1246088" y="945418"/>
                </a:cubicBezTo>
                <a:lnTo>
                  <a:pt x="1246088" y="1185456"/>
                </a:lnTo>
                <a:cubicBezTo>
                  <a:pt x="1246088" y="1218594"/>
                  <a:pt x="1219225" y="1245457"/>
                  <a:pt x="1186087" y="1245457"/>
                </a:cubicBezTo>
                <a:lnTo>
                  <a:pt x="946089" y="1245457"/>
                </a:lnTo>
                <a:cubicBezTo>
                  <a:pt x="912951" y="1245457"/>
                  <a:pt x="886088" y="1218594"/>
                  <a:pt x="886088" y="1185456"/>
                </a:cubicBezTo>
                <a:lnTo>
                  <a:pt x="886088" y="945418"/>
                </a:lnTo>
                <a:cubicBezTo>
                  <a:pt x="886088" y="912280"/>
                  <a:pt x="912951" y="885417"/>
                  <a:pt x="946089" y="885417"/>
                </a:cubicBezTo>
                <a:close/>
                <a:moveTo>
                  <a:pt x="434129" y="885417"/>
                </a:moveTo>
                <a:lnTo>
                  <a:pt x="674127" y="885417"/>
                </a:lnTo>
                <a:cubicBezTo>
                  <a:pt x="707265" y="885417"/>
                  <a:pt x="734128" y="912280"/>
                  <a:pt x="734128" y="945418"/>
                </a:cubicBezTo>
                <a:lnTo>
                  <a:pt x="734128" y="1185456"/>
                </a:lnTo>
                <a:cubicBezTo>
                  <a:pt x="734128" y="1218594"/>
                  <a:pt x="707265" y="1245457"/>
                  <a:pt x="674127" y="1245457"/>
                </a:cubicBezTo>
                <a:lnTo>
                  <a:pt x="434129" y="1245457"/>
                </a:lnTo>
                <a:cubicBezTo>
                  <a:pt x="400991" y="1245457"/>
                  <a:pt x="374128" y="1218594"/>
                  <a:pt x="374128" y="1185456"/>
                </a:cubicBezTo>
                <a:lnTo>
                  <a:pt x="374128" y="945418"/>
                </a:lnTo>
                <a:cubicBezTo>
                  <a:pt x="374128" y="912280"/>
                  <a:pt x="400991" y="885417"/>
                  <a:pt x="434129" y="885417"/>
                </a:cubicBezTo>
                <a:close/>
                <a:moveTo>
                  <a:pt x="216024" y="608188"/>
                </a:moveTo>
                <a:lnTo>
                  <a:pt x="216024" y="3272484"/>
                </a:lnTo>
                <a:lnTo>
                  <a:pt x="1944216" y="3272484"/>
                </a:lnTo>
                <a:lnTo>
                  <a:pt x="1944216" y="608188"/>
                </a:lnTo>
                <a:close/>
                <a:moveTo>
                  <a:pt x="912102" y="305289"/>
                </a:moveTo>
                <a:cubicBezTo>
                  <a:pt x="905473" y="305289"/>
                  <a:pt x="900100" y="310662"/>
                  <a:pt x="900100" y="317291"/>
                </a:cubicBezTo>
                <a:lnTo>
                  <a:pt x="900100" y="365295"/>
                </a:lnTo>
                <a:cubicBezTo>
                  <a:pt x="900100" y="371924"/>
                  <a:pt x="905473" y="377297"/>
                  <a:pt x="912102" y="377297"/>
                </a:cubicBezTo>
                <a:lnTo>
                  <a:pt x="1248138" y="377297"/>
                </a:lnTo>
                <a:cubicBezTo>
                  <a:pt x="1254767" y="377297"/>
                  <a:pt x="1260140" y="371924"/>
                  <a:pt x="1260140" y="365295"/>
                </a:cubicBezTo>
                <a:lnTo>
                  <a:pt x="1260140" y="317291"/>
                </a:lnTo>
                <a:cubicBezTo>
                  <a:pt x="1260140" y="310662"/>
                  <a:pt x="1254767" y="305289"/>
                  <a:pt x="1248138" y="305289"/>
                </a:cubicBezTo>
                <a:close/>
                <a:moveTo>
                  <a:pt x="278153" y="0"/>
                </a:moveTo>
                <a:lnTo>
                  <a:pt x="1882087" y="0"/>
                </a:lnTo>
                <a:cubicBezTo>
                  <a:pt x="2035707" y="0"/>
                  <a:pt x="2160240" y="124533"/>
                  <a:pt x="2160240" y="278153"/>
                </a:cubicBezTo>
                <a:lnTo>
                  <a:pt x="2160240" y="3602520"/>
                </a:lnTo>
                <a:cubicBezTo>
                  <a:pt x="2160240" y="3756140"/>
                  <a:pt x="2035707" y="3880673"/>
                  <a:pt x="1882087" y="3880673"/>
                </a:cubicBezTo>
                <a:lnTo>
                  <a:pt x="278153" y="3880673"/>
                </a:lnTo>
                <a:cubicBezTo>
                  <a:pt x="124533" y="3880673"/>
                  <a:pt x="0" y="3756140"/>
                  <a:pt x="0" y="3602520"/>
                </a:cubicBezTo>
                <a:lnTo>
                  <a:pt x="0" y="278153"/>
                </a:lnTo>
                <a:cubicBezTo>
                  <a:pt x="0" y="124533"/>
                  <a:pt x="124533" y="0"/>
                  <a:pt x="278153" y="0"/>
                </a:cubicBezTo>
                <a:close/>
              </a:path>
            </a:pathLst>
          </a:custGeom>
          <a:solidFill>
            <a:srgbClr val="fba2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83" name="CustomShape 3"/>
          <p:cNvSpPr/>
          <p:nvPr/>
        </p:nvSpPr>
        <p:spPr>
          <a:xfrm>
            <a:off x="6476400" y="2438280"/>
            <a:ext cx="5419800" cy="57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Customers can buy smartphones in the store via this website.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4" name="CustomShape 4"/>
          <p:cNvSpPr/>
          <p:nvPr/>
        </p:nvSpPr>
        <p:spPr>
          <a:xfrm>
            <a:off x="6476400" y="1887480"/>
            <a:ext cx="541980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WEB FOR CLIENTS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5" name="CustomShape 5"/>
          <p:cNvSpPr/>
          <p:nvPr/>
        </p:nvSpPr>
        <p:spPr>
          <a:xfrm>
            <a:off x="6652440" y="4708080"/>
            <a:ext cx="4872600" cy="106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Admin access this website to control database of store such as the quantity of phones imported and exported day by day, … It helps admin have statistics about the store.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6" name="CustomShape 6"/>
          <p:cNvSpPr/>
          <p:nvPr/>
        </p:nvSpPr>
        <p:spPr>
          <a:xfrm>
            <a:off x="6652440" y="4244760"/>
            <a:ext cx="487260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WEB FOR ADMIN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7" name="TextShape 7"/>
          <p:cNvSpPr txBox="1"/>
          <p:nvPr/>
        </p:nvSpPr>
        <p:spPr>
          <a:xfrm>
            <a:off x="323640" y="339480"/>
            <a:ext cx="11572920" cy="723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5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QUICK INTRODUCTION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88" name="Picture Placeholder 18" descr=""/>
          <p:cNvPicPr/>
          <p:nvPr/>
        </p:nvPicPr>
        <p:blipFill>
          <a:blip r:embed="rId1"/>
          <a:srcRect l="2436" t="0" r="2436" b="0"/>
          <a:stretch/>
        </p:blipFill>
        <p:spPr>
          <a:xfrm>
            <a:off x="5001120" y="1721880"/>
            <a:ext cx="4028040" cy="3180600"/>
          </a:xfrm>
          <a:prstGeom prst="rect">
            <a:avLst/>
          </a:prstGeom>
          <a:ln w="25560"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TextShape 1"/>
          <p:cNvSpPr txBox="1"/>
          <p:nvPr/>
        </p:nvSpPr>
        <p:spPr>
          <a:xfrm>
            <a:off x="323640" y="339480"/>
            <a:ext cx="11572920" cy="723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5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Webpage for customers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0" name="CustomShape 2"/>
          <p:cNvSpPr/>
          <p:nvPr/>
        </p:nvSpPr>
        <p:spPr>
          <a:xfrm>
            <a:off x="1353600" y="2248200"/>
            <a:ext cx="1277280" cy="136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You can simply impress your audience and add a unique zing and appeal to your Presentations.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1" name="CustomShape 3"/>
          <p:cNvSpPr/>
          <p:nvPr/>
        </p:nvSpPr>
        <p:spPr>
          <a:xfrm>
            <a:off x="1346400" y="1977840"/>
            <a:ext cx="129564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Content  Here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2" name="CustomShape 4"/>
          <p:cNvSpPr/>
          <p:nvPr/>
        </p:nvSpPr>
        <p:spPr>
          <a:xfrm>
            <a:off x="9582120" y="4512240"/>
            <a:ext cx="1277280" cy="136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You can simply impress your audience and add a unique zing and appeal to your Presentations.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3" name="CustomShape 5"/>
          <p:cNvSpPr/>
          <p:nvPr/>
        </p:nvSpPr>
        <p:spPr>
          <a:xfrm>
            <a:off x="9574560" y="4241880"/>
            <a:ext cx="129564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Content  Here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4" name="CustomShape 6"/>
          <p:cNvSpPr/>
          <p:nvPr/>
        </p:nvSpPr>
        <p:spPr>
          <a:xfrm>
            <a:off x="5867280" y="5006160"/>
            <a:ext cx="474840" cy="397080"/>
          </a:xfrm>
          <a:custGeom>
            <a:avLst/>
            <a:gdLst/>
            <a:ah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rgbClr val="ffffff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5" name="CustomShape 7"/>
          <p:cNvSpPr/>
          <p:nvPr/>
        </p:nvSpPr>
        <p:spPr>
          <a:xfrm>
            <a:off x="5826600" y="2430000"/>
            <a:ext cx="538560" cy="353880"/>
          </a:xfrm>
          <a:custGeom>
            <a:avLst/>
            <a:gdLst/>
            <a:ah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rgbClr val="ffffff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696" name="Picture 3" descr=""/>
          <p:cNvPicPr/>
          <p:nvPr/>
        </p:nvPicPr>
        <p:blipFill>
          <a:blip r:embed="rId1"/>
          <a:stretch/>
        </p:blipFill>
        <p:spPr>
          <a:xfrm>
            <a:off x="1034280" y="960840"/>
            <a:ext cx="9584280" cy="5162760"/>
          </a:xfrm>
          <a:prstGeom prst="rect">
            <a:avLst/>
          </a:prstGeom>
          <a:ln>
            <a:noFill/>
          </a:ln>
        </p:spPr>
      </p:pic>
      <p:sp>
        <p:nvSpPr>
          <p:cNvPr id="697" name="CustomShape 8"/>
          <p:cNvSpPr/>
          <p:nvPr/>
        </p:nvSpPr>
        <p:spPr>
          <a:xfrm>
            <a:off x="323640" y="5895360"/>
            <a:ext cx="11572920" cy="72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90000"/>
              </a:lnSpc>
            </a:pPr>
            <a:r>
              <a:rPr b="0" lang="en-US" sz="1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Homepage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TextShape 1"/>
          <p:cNvSpPr txBox="1"/>
          <p:nvPr/>
        </p:nvSpPr>
        <p:spPr>
          <a:xfrm>
            <a:off x="323640" y="339480"/>
            <a:ext cx="11572920" cy="723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5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Webpage for customers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9" name="CustomShape 2"/>
          <p:cNvSpPr/>
          <p:nvPr/>
        </p:nvSpPr>
        <p:spPr>
          <a:xfrm>
            <a:off x="1353600" y="2248200"/>
            <a:ext cx="1277280" cy="136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You can simply impress your audience and add a unique zing and appeal to your Presentations.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0" name="CustomShape 3"/>
          <p:cNvSpPr/>
          <p:nvPr/>
        </p:nvSpPr>
        <p:spPr>
          <a:xfrm>
            <a:off x="1346400" y="1977840"/>
            <a:ext cx="129564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Content  Here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1" name="CustomShape 4"/>
          <p:cNvSpPr/>
          <p:nvPr/>
        </p:nvSpPr>
        <p:spPr>
          <a:xfrm>
            <a:off x="9582120" y="4512240"/>
            <a:ext cx="1277280" cy="136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You can simply impress your audience and add a unique zing and appeal to your Presentations.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2" name="CustomShape 5"/>
          <p:cNvSpPr/>
          <p:nvPr/>
        </p:nvSpPr>
        <p:spPr>
          <a:xfrm>
            <a:off x="9574560" y="4241880"/>
            <a:ext cx="129564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Content  Here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3" name="CustomShape 6"/>
          <p:cNvSpPr/>
          <p:nvPr/>
        </p:nvSpPr>
        <p:spPr>
          <a:xfrm>
            <a:off x="5867280" y="5006160"/>
            <a:ext cx="474840" cy="397080"/>
          </a:xfrm>
          <a:custGeom>
            <a:avLst/>
            <a:gdLst/>
            <a:ah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rgbClr val="ffffff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4" name="CustomShape 7"/>
          <p:cNvSpPr/>
          <p:nvPr/>
        </p:nvSpPr>
        <p:spPr>
          <a:xfrm>
            <a:off x="5826600" y="2430000"/>
            <a:ext cx="538560" cy="353880"/>
          </a:xfrm>
          <a:custGeom>
            <a:avLst/>
            <a:gdLst/>
            <a:ah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rgbClr val="ffffff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5" name="CustomShape 8"/>
          <p:cNvSpPr/>
          <p:nvPr/>
        </p:nvSpPr>
        <p:spPr>
          <a:xfrm>
            <a:off x="323640" y="5895360"/>
            <a:ext cx="11572920" cy="72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90000"/>
              </a:lnSpc>
            </a:pPr>
            <a:r>
              <a:rPr b="0" lang="en-US" sz="1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Homepage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6" name="Picture 4" descr=""/>
          <p:cNvPicPr/>
          <p:nvPr/>
        </p:nvPicPr>
        <p:blipFill>
          <a:blip r:embed="rId1"/>
          <a:stretch/>
        </p:blipFill>
        <p:spPr>
          <a:xfrm>
            <a:off x="1128600" y="882000"/>
            <a:ext cx="9395280" cy="5195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TextShape 1"/>
          <p:cNvSpPr txBox="1"/>
          <p:nvPr/>
        </p:nvSpPr>
        <p:spPr>
          <a:xfrm>
            <a:off x="323640" y="339480"/>
            <a:ext cx="11572920" cy="723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5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Webpage for customers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8" name="CustomShape 2"/>
          <p:cNvSpPr/>
          <p:nvPr/>
        </p:nvSpPr>
        <p:spPr>
          <a:xfrm>
            <a:off x="1353600" y="2248200"/>
            <a:ext cx="1277280" cy="136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You can simply impress your audience and add a unique zing and appeal to your Presentations.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9" name="CustomShape 3"/>
          <p:cNvSpPr/>
          <p:nvPr/>
        </p:nvSpPr>
        <p:spPr>
          <a:xfrm>
            <a:off x="1346400" y="1977840"/>
            <a:ext cx="129564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Content  Here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0" name="CustomShape 4"/>
          <p:cNvSpPr/>
          <p:nvPr/>
        </p:nvSpPr>
        <p:spPr>
          <a:xfrm>
            <a:off x="9582120" y="4512240"/>
            <a:ext cx="1277280" cy="136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You can simply impress your audience and add a unique zing and appeal to your Presentations.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1" name="CustomShape 5"/>
          <p:cNvSpPr/>
          <p:nvPr/>
        </p:nvSpPr>
        <p:spPr>
          <a:xfrm>
            <a:off x="9574560" y="4241880"/>
            <a:ext cx="129564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Content  Here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2" name="CustomShape 6"/>
          <p:cNvSpPr/>
          <p:nvPr/>
        </p:nvSpPr>
        <p:spPr>
          <a:xfrm>
            <a:off x="5867280" y="5006160"/>
            <a:ext cx="474840" cy="397080"/>
          </a:xfrm>
          <a:custGeom>
            <a:avLst/>
            <a:gdLst/>
            <a:ah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rgbClr val="ffffff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3" name="CustomShape 7"/>
          <p:cNvSpPr/>
          <p:nvPr/>
        </p:nvSpPr>
        <p:spPr>
          <a:xfrm>
            <a:off x="5826600" y="2430000"/>
            <a:ext cx="538560" cy="353880"/>
          </a:xfrm>
          <a:custGeom>
            <a:avLst/>
            <a:gdLst/>
            <a:ah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rgbClr val="ffffff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714" name="Picture 4" descr=""/>
          <p:cNvPicPr/>
          <p:nvPr/>
        </p:nvPicPr>
        <p:blipFill>
          <a:blip r:embed="rId1"/>
          <a:stretch/>
        </p:blipFill>
        <p:spPr>
          <a:xfrm>
            <a:off x="1137240" y="960840"/>
            <a:ext cx="9460440" cy="5129280"/>
          </a:xfrm>
          <a:prstGeom prst="rect">
            <a:avLst/>
          </a:prstGeom>
          <a:ln>
            <a:noFill/>
          </a:ln>
        </p:spPr>
      </p:pic>
      <p:sp>
        <p:nvSpPr>
          <p:cNvPr id="715" name="CustomShape 8"/>
          <p:cNvSpPr/>
          <p:nvPr/>
        </p:nvSpPr>
        <p:spPr>
          <a:xfrm>
            <a:off x="323640" y="5895360"/>
            <a:ext cx="11572920" cy="72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90000"/>
              </a:lnSpc>
            </a:pPr>
            <a:r>
              <a:rPr b="0" lang="en-US" sz="1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Footer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TextShape 1"/>
          <p:cNvSpPr txBox="1"/>
          <p:nvPr/>
        </p:nvSpPr>
        <p:spPr>
          <a:xfrm>
            <a:off x="323640" y="339480"/>
            <a:ext cx="11572920" cy="723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5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Webpage for customers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7" name="CustomShape 2"/>
          <p:cNvSpPr/>
          <p:nvPr/>
        </p:nvSpPr>
        <p:spPr>
          <a:xfrm>
            <a:off x="1353600" y="2248200"/>
            <a:ext cx="1277280" cy="136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You can simply impress your audience and add a unique zing and appeal to your Presentations.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8" name="CustomShape 3"/>
          <p:cNvSpPr/>
          <p:nvPr/>
        </p:nvSpPr>
        <p:spPr>
          <a:xfrm>
            <a:off x="1346400" y="1977840"/>
            <a:ext cx="129564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Content  Here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9" name="CustomShape 4"/>
          <p:cNvSpPr/>
          <p:nvPr/>
        </p:nvSpPr>
        <p:spPr>
          <a:xfrm>
            <a:off x="9582120" y="4512240"/>
            <a:ext cx="1277280" cy="136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You can simply impress your audience and add a unique zing and appeal to your Presentations.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0" name="CustomShape 5"/>
          <p:cNvSpPr/>
          <p:nvPr/>
        </p:nvSpPr>
        <p:spPr>
          <a:xfrm>
            <a:off x="9574560" y="4241880"/>
            <a:ext cx="129564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Content  Here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1" name="CustomShape 6"/>
          <p:cNvSpPr/>
          <p:nvPr/>
        </p:nvSpPr>
        <p:spPr>
          <a:xfrm>
            <a:off x="5867280" y="5006160"/>
            <a:ext cx="474840" cy="397080"/>
          </a:xfrm>
          <a:custGeom>
            <a:avLst/>
            <a:gdLst/>
            <a:ah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rgbClr val="ffffff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2" name="CustomShape 7"/>
          <p:cNvSpPr/>
          <p:nvPr/>
        </p:nvSpPr>
        <p:spPr>
          <a:xfrm>
            <a:off x="5826600" y="2430000"/>
            <a:ext cx="538560" cy="353880"/>
          </a:xfrm>
          <a:custGeom>
            <a:avLst/>
            <a:gdLst/>
            <a:ah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rgbClr val="ffffff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723" name="Picture 3" descr=""/>
          <p:cNvPicPr/>
          <p:nvPr/>
        </p:nvPicPr>
        <p:blipFill>
          <a:blip r:embed="rId1"/>
          <a:stretch/>
        </p:blipFill>
        <p:spPr>
          <a:xfrm>
            <a:off x="1258200" y="960840"/>
            <a:ext cx="9402480" cy="5177880"/>
          </a:xfrm>
          <a:prstGeom prst="rect">
            <a:avLst/>
          </a:prstGeom>
          <a:ln>
            <a:noFill/>
          </a:ln>
        </p:spPr>
      </p:pic>
      <p:sp>
        <p:nvSpPr>
          <p:cNvPr id="724" name="CustomShape 8"/>
          <p:cNvSpPr/>
          <p:nvPr/>
        </p:nvSpPr>
        <p:spPr>
          <a:xfrm>
            <a:off x="323640" y="5895360"/>
            <a:ext cx="11572920" cy="72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90000"/>
              </a:lnSpc>
            </a:pPr>
            <a:r>
              <a:rPr b="0" lang="en-US" sz="1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Show products by brand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145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2020-06-20T17:21:44Z</dcterms:created>
  <dc:creator>QUYEN QUANG MINH 20193020</dc:creator>
  <dc:description/>
  <dc:language>en-US</dc:language>
  <cp:lastModifiedBy/>
  <dcterms:modified xsi:type="dcterms:W3CDTF">2020-07-11T10:17:13Z</dcterms:modified>
  <cp:revision>24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29</vt:i4>
  </property>
</Properties>
</file>