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7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49AC2-D508-489C-AB90-E2B7C9C2C01A}" v="1" dt="2020-08-05T09:12:51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68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C3E5-288A-46E6-B2A3-529DB66D7E9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AD30-202F-439F-ABF6-92809AFA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5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79769" y="4715155"/>
            <a:ext cx="5438140" cy="4466987"/>
          </a:xfrm>
          <a:prstGeom prst="rect">
            <a:avLst/>
          </a:prstGeom>
        </p:spPr>
        <p:txBody>
          <a:bodyPr spcFirstLastPara="1" wrap="square" lIns="90825" tIns="45400" rIns="90825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1"/>
          </p:nvPr>
        </p:nvSpPr>
        <p:spPr>
          <a:xfrm>
            <a:off x="273051" y="673101"/>
            <a:ext cx="9359900" cy="35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cxnSp>
        <p:nvCxnSpPr>
          <p:cNvPr id="13" name="Google Shape;13;p9"/>
          <p:cNvCxnSpPr/>
          <p:nvPr/>
        </p:nvCxnSpPr>
        <p:spPr>
          <a:xfrm>
            <a:off x="273051" y="584200"/>
            <a:ext cx="9359900" cy="0"/>
          </a:xfrm>
          <a:prstGeom prst="straightConnector1">
            <a:avLst/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4510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ctrTitle"/>
          </p:nvPr>
        </p:nvSpPr>
        <p:spPr>
          <a:xfrm>
            <a:off x="742950" y="2038835"/>
            <a:ext cx="8420100" cy="107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cxnSp>
        <p:nvCxnSpPr>
          <p:cNvPr id="16" name="Google Shape;16;p10"/>
          <p:cNvCxnSpPr/>
          <p:nvPr/>
        </p:nvCxnSpPr>
        <p:spPr>
          <a:xfrm>
            <a:off x="1065408" y="2636912"/>
            <a:ext cx="7560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6321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3798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nesto.re/SE0000716303?utm_source=naver&amp;utm_medium=search&amp;utm_content=app_collection_type&amp;utm_campaign=basic_type&amp;utm_term=%EB%85%B8%EB%8F%99%EB%B6%80+%EC%B6%9C%EA%B2%B0%EA%B4%80%EB%A6%AC%EC%95%B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QR </a:t>
            </a:r>
            <a:r>
              <a:rPr lang="ko-KR" altLang="en-US" dirty="0"/>
              <a:t>출석 안내 </a:t>
            </a:r>
            <a:r>
              <a:rPr lang="en-US" altLang="ko-KR" dirty="0"/>
              <a:t>&amp; </a:t>
            </a:r>
            <a:r>
              <a:rPr lang="ko-KR" altLang="en-US" dirty="0"/>
              <a:t>수강생 안내</a:t>
            </a:r>
            <a:r>
              <a:rPr lang="en-US" altLang="ko-KR" dirty="0"/>
              <a:t>/</a:t>
            </a:r>
            <a:r>
              <a:rPr lang="ko-KR" altLang="en-US" dirty="0"/>
              <a:t>당부 사항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D4F818-3D4B-4563-9BDD-1484E3E5FBB3}"/>
              </a:ext>
            </a:extLst>
          </p:cNvPr>
          <p:cNvSpPr/>
          <p:nvPr/>
        </p:nvSpPr>
        <p:spPr>
          <a:xfrm>
            <a:off x="415925" y="814838"/>
            <a:ext cx="9074150" cy="3627766"/>
          </a:xfrm>
          <a:prstGeom prst="rect">
            <a:avLst/>
          </a:prstGeom>
          <a:noFill/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55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</a:br>
            <a:endParaRPr kumimoji="0" lang="en-US" altLang="ko-KR" sz="1550" b="1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0222C-7479-4F77-8A9C-43D5D7136415}"/>
              </a:ext>
            </a:extLst>
          </p:cNvPr>
          <p:cNvSpPr txBox="1"/>
          <p:nvPr/>
        </p:nvSpPr>
        <p:spPr>
          <a:xfrm>
            <a:off x="407504" y="640641"/>
            <a:ext cx="909099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altLang="ko-KR" sz="2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Lv.2 Intensive Coursework </a:t>
            </a:r>
            <a:r>
              <a:rPr lang="ko-KR" altLang="en-US" sz="28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입과를</a:t>
            </a:r>
            <a:r>
              <a:rPr lang="ko-KR" altLang="en-US" sz="2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환영합니다</a:t>
            </a:r>
            <a:r>
              <a:rPr lang="en-US" altLang="ko-KR" sz="2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.”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2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금번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Intensive Coursework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언택트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비대면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방식으로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Zoom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활용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진행되며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09:10</a:t>
            </a:r>
            <a:r>
              <a:rPr lang="ko-KR" alt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까지 착석하셔서 교재 학습 등 수업 준비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부탁 드립니다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(Zoom </a:t>
            </a:r>
            <a:r>
              <a:rPr lang="ko-KR" alt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비디오 ‘</a:t>
            </a:r>
            <a:r>
              <a:rPr lang="en-US" altLang="ko-KR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On’ </a:t>
            </a:r>
            <a:r>
              <a:rPr lang="ko-KR" alt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상태 유지 </a:t>
            </a:r>
            <a:r>
              <a:rPr lang="en-US" altLang="ko-KR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얼굴이 나오도록 </a:t>
            </a:r>
            <a:r>
              <a:rPr lang="ko-KR" altLang="en-US" sz="1600" b="1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세팅시</a:t>
            </a:r>
            <a:r>
              <a:rPr lang="ko-KR" alt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출석 인정</a:t>
            </a:r>
            <a:r>
              <a:rPr lang="en-US" altLang="ko-KR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600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40A0A8-B03B-4B80-B746-D3B604A43AEC}"/>
              </a:ext>
            </a:extLst>
          </p:cNvPr>
          <p:cNvSpPr txBox="1"/>
          <p:nvPr/>
        </p:nvSpPr>
        <p:spPr>
          <a:xfrm>
            <a:off x="3584713" y="2525658"/>
            <a:ext cx="5245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수업 시작 전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US" altLang="ko-KR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고용노동부 </a:t>
            </a:r>
            <a:r>
              <a:rPr lang="en-US" altLang="ko-KR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HRD-Net </a:t>
            </a:r>
            <a:r>
              <a:rPr lang="ko-KR" alt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및 출결 관리</a:t>
            </a:r>
            <a:r>
              <a:rPr lang="en-US" altLang="ko-KR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앱 다운로드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→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회원가입 및 로그인 </a:t>
            </a:r>
            <a:endParaRPr lang="ko-KR" altLang="en-US" sz="1200" b="0" dirty="0">
              <a:effectLst/>
            </a:endParaRPr>
          </a:p>
          <a:p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B8475-1FFF-47B7-AF4A-BB6FCE413CE2}"/>
              </a:ext>
            </a:extLst>
          </p:cNvPr>
          <p:cNvSpPr txBox="1"/>
          <p:nvPr/>
        </p:nvSpPr>
        <p:spPr>
          <a:xfrm>
            <a:off x="3539889" y="3057127"/>
            <a:ext cx="5747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구글 플레이스토어 또는 원스토어에서 검색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2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lang="ko-KR" altLang="en-US" sz="1200" b="1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고용노동부 </a:t>
            </a:r>
            <a:r>
              <a:rPr lang="en-US" altLang="ko-KR" sz="1200" b="1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HRD-Net </a:t>
            </a:r>
            <a:r>
              <a:rPr lang="ko-KR" altLang="en-US" sz="1200" b="1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및  </a:t>
            </a:r>
            <a:r>
              <a:rPr lang="ko-KR" altLang="en-US" sz="1200" b="1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출결관리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앱스토어에서 검색 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HRD-Net </a:t>
            </a:r>
            <a:r>
              <a:rPr lang="ko-KR" altLang="en-US" sz="12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스마트폰 </a:t>
            </a:r>
            <a:r>
              <a:rPr lang="ko-KR" altLang="en-US" sz="1200" b="1" i="0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전용앱</a:t>
            </a:r>
            <a:endParaRPr lang="ko-KR" altLang="en-US" sz="1200" b="0" dirty="0">
              <a:effectLst/>
            </a:endParaRPr>
          </a:p>
          <a:p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497D79-A868-4A09-9376-6DE081CD6CA9}"/>
              </a:ext>
            </a:extLst>
          </p:cNvPr>
          <p:cNvSpPr txBox="1"/>
          <p:nvPr/>
        </p:nvSpPr>
        <p:spPr>
          <a:xfrm>
            <a:off x="3536576" y="3664238"/>
            <a:ext cx="4949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수업 시작 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&amp;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종료 시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Zoom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화면에 공유된 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QR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코드 스캔 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 이상 교육 과정만 해당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en-US" altLang="ko-KR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※ 09:30  </a:t>
            </a:r>
            <a:r>
              <a:rPr lang="ko-KR" alt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이전 </a:t>
            </a:r>
            <a:r>
              <a:rPr lang="en-US" altLang="ko-KR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QR</a:t>
            </a:r>
            <a:r>
              <a:rPr lang="ko-KR" alt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코드 스캔 </a:t>
            </a:r>
            <a:r>
              <a:rPr lang="en-US" altLang="ko-KR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 17:30</a:t>
            </a:r>
            <a:r>
              <a:rPr lang="ko-KR" alt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이후 </a:t>
            </a:r>
            <a:r>
              <a:rPr lang="en-US" altLang="ko-KR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QR</a:t>
            </a:r>
            <a:r>
              <a:rPr lang="ko-KR" alt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코드 스캔</a:t>
            </a:r>
            <a:endParaRPr lang="ko-KR" altLang="en-US" sz="1200" b="0" dirty="0">
              <a:effectLst/>
            </a:endParaRPr>
          </a:p>
          <a:p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F6BBCC-E55B-4108-AF6B-439F4B29ECCF}"/>
              </a:ext>
            </a:extLst>
          </p:cNvPr>
          <p:cNvSpPr txBox="1"/>
          <p:nvPr/>
        </p:nvSpPr>
        <p:spPr>
          <a:xfrm>
            <a:off x="691939" y="4929461"/>
            <a:ext cx="9382733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공식 앱스토어를 통해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(Zoom.us)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최신 보안 </a:t>
            </a:r>
            <a:r>
              <a:rPr lang="ko-KR" alt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패치된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버전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최신버전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다운로드</a:t>
            </a:r>
            <a:endParaRPr lang="ko-KR" alt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악의적인 발신자가 보낸 메일 등을 통해 설치하는 경우 악성코드에 감염될 수 있습니다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2)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Zoom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회의 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ID/Password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 공개된 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SNS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공유 금지</a:t>
            </a:r>
            <a:endParaRPr lang="ko-KR" alt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초대받지 않은 외부인이 회의에 침입할 수 있습니다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3)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강의 내용 </a:t>
            </a:r>
            <a:r>
              <a:rPr lang="ko-KR" alt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녹화시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개인 학습 활용 이외에 외부 공유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유출 금지</a:t>
            </a:r>
            <a:endParaRPr lang="ko-KR" alt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저자 허락 없는 무단 복제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전송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파일 업로드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배포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출력물의 경우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도용 등은 현행법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저작권법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위반 행위임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4)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교육 참여 시간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환경 관리</a:t>
            </a:r>
            <a:endParaRPr lang="ko-KR" alt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자리 이석 필요시 사전에 운영진에게 연락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휴식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점심 시간 준수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Zoom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비디오 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On’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상태 유지 등  </a:t>
            </a:r>
            <a:endParaRPr lang="ko-KR" altLang="en-US" sz="1100" b="0" dirty="0">
              <a:effectLst/>
            </a:endParaRPr>
          </a:p>
          <a:p>
            <a:br>
              <a:rPr lang="ko-KR" altLang="en-US" sz="1100" dirty="0"/>
            </a:b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4BC80-34C4-4BC1-8D17-6CA92F0D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4" y="2252883"/>
            <a:ext cx="2537762" cy="26409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DDE4DE523CFD47BF38EAC91AD762D9" ma:contentTypeVersion="13" ma:contentTypeDescription="새 문서를 만듭니다." ma:contentTypeScope="" ma:versionID="be379946a790353587825ccab6d98fb9">
  <xsd:schema xmlns:xsd="http://www.w3.org/2001/XMLSchema" xmlns:xs="http://www.w3.org/2001/XMLSchema" xmlns:p="http://schemas.microsoft.com/office/2006/metadata/properties" xmlns:ns3="967c9a1f-0339-487d-953c-c8c45f780a13" xmlns:ns4="f78dd016-3502-45bf-bdbd-e85f684bf190" targetNamespace="http://schemas.microsoft.com/office/2006/metadata/properties" ma:root="true" ma:fieldsID="a12a4ccb8bd26f15b797452837aa923f" ns3:_="" ns4:_="">
    <xsd:import namespace="967c9a1f-0339-487d-953c-c8c45f780a13"/>
    <xsd:import namespace="f78dd016-3502-45bf-bdbd-e85f684bf1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7c9a1f-0339-487d-953c-c8c45f780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dd016-3502-45bf-bdbd-e85f684bf19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25251B-DEAB-4989-ACAF-59973B4036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87EA0C-7448-444F-8F48-2A12A190C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7c9a1f-0339-487d-953c-c8c45f780a13"/>
    <ds:schemaRef ds:uri="f78dd016-3502-45bf-bdbd-e85f684bf1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AB18AA-59C5-402F-B444-DFF2B0C2F9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267</Words>
  <Application>Microsoft Office PowerPoint</Application>
  <PresentationFormat>A4 용지(210x297mm)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맑은 고딕</vt:lpstr>
      <vt:lpstr>Batang</vt:lpstr>
      <vt:lpstr>Arial</vt:lpstr>
      <vt:lpstr>Tahoma</vt:lpstr>
      <vt:lpstr>1_Office 테마</vt:lpstr>
      <vt:lpstr>QR 출석 안내 &amp; 수강생 안내/당부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출석 안내</dc:title>
  <dc:creator>Enterprise3</dc:creator>
  <cp:lastModifiedBy>Enterprise3</cp:lastModifiedBy>
  <cp:revision>14</cp:revision>
  <dcterms:created xsi:type="dcterms:W3CDTF">2020-07-30T08:19:54Z</dcterms:created>
  <dcterms:modified xsi:type="dcterms:W3CDTF">2020-10-23T07:55:17Z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0x0101002BDDE4DE523CFD47BF38EAC91AD762D9</vt:lpwstr>
  </property>
</Properties>
</file>