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61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4" r:id="rId16"/>
    <p:sldId id="270" r:id="rId17"/>
    <p:sldId id="273" r:id="rId18"/>
    <p:sldId id="271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HY목각파임B" panose="02030600000101010101" pitchFamily="18" charset="-127"/>
      <p:regular r:id="rId22"/>
    </p:embeddedFont>
    <p:embeddedFont>
      <p:font typeface="국민연금체 Regular" pitchFamily="2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3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7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9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B1CD-41BD-439F-A7A1-B15D2A899A3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B5E0-85CE-44C3-8A0F-382940E0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0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091">
            <a:off x="8255251" y="2727326"/>
            <a:ext cx="3810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934" y="868221"/>
            <a:ext cx="76226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Ziz</a:t>
            </a:r>
            <a:r>
              <a:rPr lang="ko-KR" altLang="en-US" sz="9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ㅓ</a:t>
            </a: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28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버ュㄱ</a:t>
            </a: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r)</a:t>
            </a:r>
          </a:p>
          <a:p>
            <a:r>
              <a:rPr lang="ko-KR" altLang="en-US" sz="9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ko-KR" altLang="en-US" sz="9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ㄴ</a:t>
            </a:r>
            <a:endParaRPr lang="en-US" altLang="ko-KR" sz="9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9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쩌는</a:t>
            </a:r>
            <a:r>
              <a:rPr lang="ko-KR" altLang="en-US" sz="9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9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ズ</a:t>
            </a:r>
            <a:r>
              <a:rPr lang="en-US" altLang="ko-KR" sz="9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l</a:t>
            </a:r>
            <a:r>
              <a:rPr lang="ko-KR" altLang="en-US" sz="9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 짱</a:t>
            </a:r>
            <a:endParaRPr lang="en-US" altLang="ko-KR" sz="9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2516" y="86822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기 서울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6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2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일정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1" y="1398296"/>
            <a:ext cx="6750957" cy="51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수행 내역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4" y="1362461"/>
            <a:ext cx="5377841" cy="52554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40" y="2197812"/>
            <a:ext cx="5229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AI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사용 내역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46" y="1249617"/>
            <a:ext cx="7428707" cy="54811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2700" y="4699000"/>
            <a:ext cx="2609850" cy="7461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추천 알고리즘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374" y="4429919"/>
            <a:ext cx="11606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여담 </a:t>
            </a:r>
          </a:p>
          <a:p>
            <a:pPr lvl="1"/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원래 다른 것들도 해서 같이 하려고 함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.. (KNN + </a:t>
            </a:r>
            <a:r>
              <a:rPr lang="en-US" altLang="ko-KR" dirty="0" err="1">
                <a:latin typeface="국민연금체 Regular" pitchFamily="2" charset="-127"/>
                <a:ea typeface="국민연금체 Regular" pitchFamily="2" charset="-127"/>
              </a:rPr>
              <a:t>XGBoost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 + </a:t>
            </a:r>
            <a:r>
              <a:rPr lang="en-US" altLang="ko-KR" dirty="0" err="1">
                <a:latin typeface="국민연금체 Regular" pitchFamily="2" charset="-127"/>
                <a:ea typeface="국민연금체 Regular" pitchFamily="2" charset="-127"/>
              </a:rPr>
              <a:t>LightGBM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 + </a:t>
            </a:r>
            <a:r>
              <a:rPr lang="en-US" altLang="ko-KR" dirty="0" err="1">
                <a:latin typeface="국민연금체 Regular" pitchFamily="2" charset="-127"/>
                <a:ea typeface="국민연금체 Regular" pitchFamily="2" charset="-127"/>
              </a:rPr>
              <a:t>CatBoost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 ⇒ Soft Voting)</a:t>
            </a:r>
          </a:p>
          <a:p>
            <a:pPr lvl="1"/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일단 데이터 가져오고 추천 시스템 구현하는 게 생각보다 시간 걸림</a:t>
            </a:r>
          </a:p>
          <a:p>
            <a:pPr lvl="1"/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막상 저거 다 </a:t>
            </a:r>
            <a:r>
              <a:rPr lang="ko-KR" altLang="en-US" dirty="0" err="1">
                <a:latin typeface="국민연금체 Regular" pitchFamily="2" charset="-127"/>
                <a:ea typeface="국민연금체 Regular" pitchFamily="2" charset="-127"/>
              </a:rPr>
              <a:t>섞어놓으니까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 추천 상품 목록 데이터 생성하는 게 오래 걸려서 페이지 들어가도 로딩에 시간이 좀 걸림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..</a:t>
            </a:r>
          </a:p>
          <a:p>
            <a:pPr lvl="1"/>
            <a:r>
              <a:rPr lang="ko-KR" altLang="en-US" b="1" dirty="0">
                <a:latin typeface="국민연금체 Regular" pitchFamily="2" charset="-127"/>
                <a:ea typeface="국민연금체 Regular" pitchFamily="2" charset="-127"/>
              </a:rPr>
              <a:t>결론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: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가장 간단한 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KNN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만 남김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7840" y="1640506"/>
            <a:ext cx="909576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KNN (K-Nearest Neighbors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)</a:t>
            </a:r>
          </a:p>
          <a:p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dirty="0" smtClean="0">
                <a:latin typeface="국민연금체 Regular" pitchFamily="2" charset="-127"/>
                <a:ea typeface="국민연금체 Regular" pitchFamily="2" charset="-127"/>
              </a:rPr>
              <a:t>        - </a:t>
            </a: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분류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및 예측 시 사용되는 가장 기본적인 </a:t>
            </a:r>
            <a:r>
              <a:rPr lang="ko-KR" altLang="en-US" dirty="0" err="1">
                <a:latin typeface="국민연금체 Regular" pitchFamily="2" charset="-127"/>
                <a:ea typeface="국민연금체 Regular" pitchFamily="2" charset="-127"/>
              </a:rPr>
              <a:t>머신러닝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 알고리즘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..?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중 하나</a:t>
            </a:r>
          </a:p>
          <a:p>
            <a:pPr lvl="1"/>
            <a:r>
              <a:rPr lang="en-US" altLang="ko-KR" dirty="0" smtClean="0">
                <a:latin typeface="국민연금체 Regular" pitchFamily="2" charset="-127"/>
                <a:ea typeface="국민연금체 Regular" pitchFamily="2" charset="-127"/>
              </a:rPr>
              <a:t>- columns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개수만큼의 차원에서 각 데이터의 위치를 정하고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지정된 거리 계산식을 </a:t>
            </a: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통해</a:t>
            </a:r>
            <a:endParaRPr lang="en-US" altLang="ko-KR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 lvl="1"/>
            <a:r>
              <a:rPr lang="en-US" altLang="ko-KR" dirty="0" smtClean="0">
                <a:latin typeface="국민연금체 Regular" pitchFamily="2" charset="-127"/>
                <a:ea typeface="국민연금체 Regular" pitchFamily="2" charset="-127"/>
              </a:rPr>
              <a:t>	    </a:t>
            </a: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가장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가까운 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K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개의 데이터를 활용하여 범주를 예측하여 해당 범주로 </a:t>
            </a: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분류</a:t>
            </a:r>
            <a:endParaRPr lang="en-US" altLang="ko-KR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이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서비스의 경우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현재 로그인한 회원과 가장 가까운 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10</a:t>
            </a: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명의</a:t>
            </a:r>
            <a:endParaRPr lang="en-US" altLang="ko-KR" dirty="0">
              <a:latin typeface="국민연금체 Regular" pitchFamily="2" charset="-127"/>
              <a:ea typeface="국민연금체 Regular" pitchFamily="2" charset="-127"/>
            </a:endParaRPr>
          </a:p>
          <a:p>
            <a:pPr lvl="1"/>
            <a:r>
              <a:rPr lang="en-US" altLang="ko-KR" dirty="0" smtClean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회원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데이터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(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소득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성별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나이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가입한 상품 목록 등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)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를 활용하여 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KNN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모델을 학습</a:t>
            </a:r>
            <a:r>
              <a:rPr lang="en-US" altLang="ko-KR" dirty="0" smtClean="0">
                <a:latin typeface="국민연금체 Regular" pitchFamily="2" charset="-127"/>
                <a:ea typeface="국민연금체 Regular" pitchFamily="2" charset="-127"/>
              </a:rPr>
              <a:t>,</a:t>
            </a:r>
          </a:p>
          <a:p>
            <a:pPr lvl="1"/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해당 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회원의 데이터를 적합하여 상위 </a:t>
            </a:r>
            <a:r>
              <a:rPr lang="en-US" altLang="ko-KR" dirty="0">
                <a:latin typeface="국민연금체 Regular" pitchFamily="2" charset="-127"/>
                <a:ea typeface="국민연금체 Regular" pitchFamily="2" charset="-127"/>
              </a:rPr>
              <a:t>3</a:t>
            </a:r>
            <a:r>
              <a:rPr lang="ko-KR" altLang="en-US" dirty="0">
                <a:latin typeface="국민연금체 Regular" pitchFamily="2" charset="-127"/>
                <a:ea typeface="국민연금체 Regular" pitchFamily="2" charset="-127"/>
              </a:rPr>
              <a:t>개의 상품을 추천</a:t>
            </a:r>
          </a:p>
        </p:txBody>
      </p:sp>
    </p:spTree>
    <p:extLst>
      <p:ext uri="{BB962C8B-B14F-4D97-AF65-F5344CB8AC3E}">
        <p14:creationId xmlns:p14="http://schemas.microsoft.com/office/powerpoint/2010/main" val="27326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err="1" smtClean="0">
                <a:latin typeface="국민연금체 Regular" pitchFamily="2" charset="-127"/>
                <a:ea typeface="국민연금체 Regular" pitchFamily="2" charset="-127"/>
              </a:rPr>
              <a:t>이슈관리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9" y="1337877"/>
            <a:ext cx="8882742" cy="53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갈등 관리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31" y="1394619"/>
            <a:ext cx="75438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시연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7161">
            <a:off x="8175105" y="264894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err="1" smtClean="0">
                <a:latin typeface="국민연금체 Regular" pitchFamily="2" charset="-127"/>
                <a:ea typeface="국민연금체 Regular" pitchFamily="2" charset="-127"/>
              </a:rPr>
              <a:t>느낀점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7803" y="1561231"/>
            <a:ext cx="10296394" cy="1867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개발은 정말 어렵다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프론트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백이 완전 따로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하는건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 있을 수가 없다 프론트에서 데이터를 어떻게 받는지 알면 백에서 어떻게 보내  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야하는지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 편하고 뭐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이런거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웬만하면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user model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커스텀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 하지 말고 쓰자 너무 힘들었다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jupyter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에서 추천 알고리즘 개발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모델링 해 놓은 걸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django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 view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함수로 옮겨서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구현하려니까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 생각보다 꽤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빡셌다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,,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7803" y="4096828"/>
            <a:ext cx="10296394" cy="1867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진짜 어렵다 프론트 하는데 데이터가 어떻게 오고 어떻게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띄워야할지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 감이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안잡힌다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승주가 똑똑해서 다행이다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디자인은 어렵다 늘 시키는 역할만 하다 직접 하려니까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…</a:t>
            </a: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- AXIOS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에러 그만 보고 싶다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나 개발자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…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할 수 있을까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처음으로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TailwindCSS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국민연금체 Regular" pitchFamily="2" charset="-127"/>
                <a:ea typeface="국민연금체 Regular" pitchFamily="2" charset="-127"/>
              </a:rPr>
              <a:t>써봤는데 장점이라 할만한 것을 제대로 사용하진 못한 것 같아 아쉽다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141" y="11715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국민연금체 Regular" pitchFamily="2" charset="-127"/>
                <a:ea typeface="국민연금체 Regular" pitchFamily="2" charset="-127"/>
              </a:rPr>
              <a:t>승쥬</a:t>
            </a:r>
            <a:endParaRPr lang="ko-KR" altLang="en-US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9805" y="368749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국민연금체 Regular" pitchFamily="2" charset="-127"/>
                <a:ea typeface="국민연금체 Regular" pitchFamily="2" charset="-127"/>
              </a:rPr>
              <a:t>하ㅑ미</a:t>
            </a:r>
            <a:endParaRPr lang="ko-KR" altLang="en-US" dirty="0">
              <a:latin typeface="국민연금체 Regular" pitchFamily="2" charset="-127"/>
              <a:ea typeface="국민연금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3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791" y="3923867"/>
            <a:ext cx="910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Special</a:t>
            </a:r>
          </a:p>
          <a:p>
            <a:r>
              <a:rPr lang="en-US" altLang="ko-KR" sz="4400" dirty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Thanks …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94" y="584684"/>
            <a:ext cx="7113015" cy="58505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83" y="5296081"/>
            <a:ext cx="1953561" cy="818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2" y="773727"/>
            <a:ext cx="3860223" cy="20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9917" y="1524804"/>
            <a:ext cx="5259773" cy="3867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프로젝트 배경 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/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팀 구성 및 역할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프로젝트 수행 절차 및 방법 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(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일정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프로젝트 수행 결과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 	- AI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사용 내역 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(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코드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/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프롬프트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)</a:t>
            </a:r>
            <a:endParaRPr lang="ko-KR" altLang="en-US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 	-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추천 알고리즘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로직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설명느낀점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시연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- ???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911" y="352922"/>
            <a:ext cx="2259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목차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1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744" y="1674674"/>
            <a:ext cx="10071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자치회의 로마자 표기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‘JACHIHOE’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자치호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e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를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이하림이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자치호에라고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읽어서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팀명이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자치호에가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됨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배경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err="1" smtClean="0">
                <a:latin typeface="국민연금체 Regular" pitchFamily="2" charset="-127"/>
                <a:ea typeface="국민연금체 Regular" pitchFamily="2" charset="-127"/>
              </a:rPr>
              <a:t>자치호에와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 지전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744" y="3755163"/>
            <a:ext cx="89001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- HOE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가 영어로 호미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(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괭이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)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라는 뜻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그래서 밭 이야기 하다가 밭 컨셉 좋은데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?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하고 밀고 가기로 함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	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그리고 우리 둘의 머리에 울린 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‘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밭 전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＇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한자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788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617" y="2244726"/>
            <a:ext cx="10778913" cy="2205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‘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밭 전 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‘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한자로부터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영감을 얻음 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+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자치호에라는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팀명과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잘어울림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밀고 나가기로 한 순간부터 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‘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의미야 붙이면 그만이지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‘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라는 생각으로 한자를 찾아봄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괜찮은 한자 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+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나름 </a:t>
            </a:r>
            <a:r>
              <a:rPr lang="ko-KR" altLang="en-US" sz="2400" dirty="0" err="1" smtClean="0">
                <a:latin typeface="국민연금체 Regular" pitchFamily="2" charset="-127"/>
                <a:ea typeface="국민연금체 Regular" pitchFamily="2" charset="-127"/>
              </a:rPr>
              <a:t>재밌는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 어감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-&gt;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그냥</a:t>
            </a:r>
            <a:r>
              <a:rPr lang="en-US" altLang="ko-KR" sz="2400" dirty="0" smtClean="0">
                <a:latin typeface="국민연금체 Regular" pitchFamily="2" charset="-127"/>
                <a:ea typeface="국민연금체 Regular" pitchFamily="2" charset="-127"/>
              </a:rPr>
              <a:t>.. </a:t>
            </a:r>
            <a:r>
              <a:rPr lang="ko-KR" altLang="en-US" sz="2400" dirty="0" smtClean="0">
                <a:latin typeface="국민연금체 Regular" pitchFamily="2" charset="-127"/>
                <a:ea typeface="국민연금체 Regular" pitchFamily="2" charset="-127"/>
              </a:rPr>
              <a:t>이의 없이 지전이 됨</a:t>
            </a:r>
            <a:endParaRPr lang="en-US" altLang="ko-KR" sz="2400" dirty="0" smtClean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배경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지전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2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6581" y="1669832"/>
            <a:ext cx="347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국민연금체 Regular" pitchFamily="2" charset="-127"/>
                <a:ea typeface="국민연금체 Regular" pitchFamily="2" charset="-127"/>
              </a:rPr>
              <a:t>지전 </a:t>
            </a:r>
            <a:r>
              <a:rPr lang="en-US" altLang="ko-KR" sz="3600" b="1" dirty="0">
                <a:latin typeface="국민연금체 Regular" pitchFamily="2" charset="-127"/>
                <a:ea typeface="국민연금체 Regular" pitchFamily="2" charset="-127"/>
              </a:rPr>
              <a:t>(</a:t>
            </a:r>
            <a:r>
              <a:rPr lang="ko-KR" altLang="en-US" sz="3600" b="1" dirty="0">
                <a:latin typeface="국민연금체 Regular" pitchFamily="2" charset="-127"/>
                <a:ea typeface="국민연금체 Regular" pitchFamily="2" charset="-127"/>
              </a:rPr>
              <a:t>摯錢</a:t>
            </a:r>
            <a:r>
              <a:rPr lang="en-US" altLang="ko-KR" sz="3600" b="1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sz="3600" b="1" dirty="0">
                <a:latin typeface="국민연금체 Regular" pitchFamily="2" charset="-127"/>
                <a:ea typeface="국민연금체 Regular" pitchFamily="2" charset="-127"/>
              </a:rPr>
              <a:t>祉田</a:t>
            </a:r>
            <a:r>
              <a:rPr lang="en-US" altLang="ko-KR" sz="3600" b="1" dirty="0">
                <a:latin typeface="국민연금체 Regular" pitchFamily="2" charset="-127"/>
                <a:ea typeface="국민연금체 Regular" pitchFamily="2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배경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지전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9994" y="2381827"/>
            <a:ext cx="453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국민연금체 Regular" pitchFamily="2" charset="-127"/>
                <a:ea typeface="국민연금체 Regular" pitchFamily="2" charset="-127"/>
              </a:rPr>
              <a:t>돈을 움켜쥐는 복이 넘치는 밭</a:t>
            </a:r>
            <a:endParaRPr lang="ko-KR" altLang="en-US" sz="28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939" y="3602038"/>
            <a:ext cx="91694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'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지전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'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은 돈을 관리하고 더 나은 미래를 위한 저축에 도움을 </a:t>
            </a:r>
            <a:r>
              <a:rPr lang="ko-KR" altLang="en-US" sz="2000" dirty="0" smtClean="0">
                <a:latin typeface="국민연금체 Regular" pitchFamily="2" charset="-127"/>
                <a:ea typeface="국민연금체 Regular" pitchFamily="2" charset="-127"/>
              </a:rPr>
              <a:t>주는 온라인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플랫폼입니다</a:t>
            </a:r>
            <a:r>
              <a:rPr lang="en-US" altLang="ko-KR" sz="2000" dirty="0" smtClean="0">
                <a:latin typeface="국민연금체 Regular" pitchFamily="2" charset="-127"/>
                <a:ea typeface="국민연금체 Regular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국민연금체 Regular" pitchFamily="2" charset="-127"/>
                <a:ea typeface="국민연금체 Regular" pitchFamily="2" charset="-127"/>
              </a:rPr>
              <a:t> 저축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정보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환율 정보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그리고 주변 은행 위치 정보를 쉽게 찾아볼 </a:t>
            </a:r>
            <a:r>
              <a:rPr lang="ko-KR" altLang="en-US" sz="2000" dirty="0" smtClean="0">
                <a:latin typeface="국민연금체 Regular" pitchFamily="2" charset="-127"/>
                <a:ea typeface="국민연금체 Regular" pitchFamily="2" charset="-127"/>
              </a:rPr>
              <a:t>수 있으며</a:t>
            </a:r>
            <a:endParaRPr lang="en-US" altLang="ko-KR" sz="20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국민연금체 Regular" pitchFamily="2" charset="-127"/>
                <a:ea typeface="국민연금체 Regular" pitchFamily="2" charset="-127"/>
              </a:rPr>
              <a:t>예적금</a:t>
            </a:r>
            <a:r>
              <a:rPr lang="ko-KR" altLang="en-US" sz="2000" dirty="0" smtClean="0"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추천 및 가입 기능을 제공하여 </a:t>
            </a:r>
            <a:r>
              <a:rPr lang="ko-KR" altLang="en-US" sz="2000" dirty="0" smtClean="0">
                <a:latin typeface="국민연금체 Regular" pitchFamily="2" charset="-127"/>
                <a:ea typeface="국민연금체 Regular" pitchFamily="2" charset="-127"/>
              </a:rPr>
              <a:t>효율적으로 자산을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관리할 수 있도록 </a:t>
            </a:r>
            <a:r>
              <a:rPr lang="ko-KR" altLang="en-US" sz="2000" dirty="0" smtClean="0">
                <a:latin typeface="국민연금체 Regular" pitchFamily="2" charset="-127"/>
                <a:ea typeface="국민연금체 Regular" pitchFamily="2" charset="-127"/>
              </a:rPr>
              <a:t>지원합니다</a:t>
            </a:r>
            <a:endParaRPr lang="en-US" altLang="ko-KR" sz="2000" dirty="0" smtClean="0">
              <a:latin typeface="국민연금체 Regular" pitchFamily="2" charset="-127"/>
              <a:ea typeface="국민연금체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국민연금체 Regular" pitchFamily="2" charset="-127"/>
                <a:ea typeface="국민연금체 Regular" pitchFamily="2" charset="-127"/>
              </a:rPr>
              <a:t>‘</a:t>
            </a:r>
            <a:r>
              <a:rPr lang="ko-KR" altLang="en-US" sz="2000" dirty="0" smtClean="0">
                <a:latin typeface="국민연금체 Regular" pitchFamily="2" charset="-127"/>
                <a:ea typeface="국민연금체 Regular" pitchFamily="2" charset="-127"/>
              </a:rPr>
              <a:t>지전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'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은 안정적인 </a:t>
            </a:r>
            <a:r>
              <a:rPr lang="ko-KR" altLang="en-US" sz="2000" dirty="0" smtClean="0">
                <a:latin typeface="국민연금체 Regular" pitchFamily="2" charset="-127"/>
                <a:ea typeface="국민연금체 Regular" pitchFamily="2" charset="-127"/>
              </a:rPr>
              <a:t>재정 상태와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풍요로운 미래를 위한 파트너로서 여러분을 돕겠습니다</a:t>
            </a:r>
            <a:r>
              <a:rPr lang="en-US" altLang="ko-KR" sz="2000" dirty="0" smtClean="0">
                <a:latin typeface="국민연금체 Regular" pitchFamily="2" charset="-127"/>
                <a:ea typeface="국민연금체 Regular" pitchFamily="2" charset="-127"/>
              </a:rPr>
              <a:t>.</a:t>
            </a:r>
            <a:endParaRPr lang="en-US" altLang="ko-KR" sz="2000" dirty="0">
              <a:latin typeface="국민연금체 Regular" pitchFamily="2" charset="-127"/>
              <a:ea typeface="국민연금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6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배경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팀 구성과 역할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38" y="1497590"/>
            <a:ext cx="9512523" cy="3862820"/>
          </a:xfrm>
          <a:prstGeom prst="rect">
            <a:avLst/>
          </a:prstGeom>
        </p:spPr>
      </p:pic>
      <p:sp>
        <p:nvSpPr>
          <p:cNvPr id="10" name="십자형 9"/>
          <p:cNvSpPr/>
          <p:nvPr/>
        </p:nvSpPr>
        <p:spPr>
          <a:xfrm rot="2898435">
            <a:off x="2192482" y="2768940"/>
            <a:ext cx="1756063" cy="1693718"/>
          </a:xfrm>
          <a:prstGeom prst="plus">
            <a:avLst>
              <a:gd name="adj" fmla="val 362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- IA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75" y="1122363"/>
            <a:ext cx="7106049" cy="49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- ERD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08" y="1254632"/>
            <a:ext cx="9006584" cy="53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911" y="352922"/>
            <a:ext cx="910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프로젝트 수행 </a:t>
            </a:r>
            <a:r>
              <a:rPr lang="en-US" altLang="ko-KR" sz="4400" dirty="0" smtClean="0">
                <a:latin typeface="국민연금체 Regular" pitchFamily="2" charset="-127"/>
                <a:ea typeface="국민연금체 Regular" pitchFamily="2" charset="-127"/>
              </a:rPr>
              <a:t>– </a:t>
            </a:r>
            <a:r>
              <a:rPr lang="ko-KR" altLang="en-US" sz="4400" dirty="0" smtClean="0">
                <a:latin typeface="국민연금체 Regular" pitchFamily="2" charset="-127"/>
                <a:ea typeface="국민연금체 Regular" pitchFamily="2" charset="-127"/>
              </a:rPr>
              <a:t>디자인 가이드</a:t>
            </a:r>
            <a:endParaRPr lang="ko-KR" altLang="en-US" sz="4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4" y="1617775"/>
            <a:ext cx="10318172" cy="44174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1864084"/>
            <a:ext cx="11403016" cy="39248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1" y="1356655"/>
            <a:ext cx="11537997" cy="49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429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HY목각파임B</vt:lpstr>
      <vt:lpstr>국민연금체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SSAFY</cp:lastModifiedBy>
  <cp:revision>16</cp:revision>
  <dcterms:created xsi:type="dcterms:W3CDTF">2024-05-23T14:58:32Z</dcterms:created>
  <dcterms:modified xsi:type="dcterms:W3CDTF">2024-05-24T02:12:53Z</dcterms:modified>
</cp:coreProperties>
</file>