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7FFB8-6BF6-2740-9C89-1BE756F2257C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E7687-7759-414F-BEAC-9734C2510CDA}">
      <dgm:prSet phldrT="[Text]"/>
      <dgm:spPr/>
      <dgm:t>
        <a:bodyPr/>
        <a:lstStyle/>
        <a:p>
          <a:r>
            <a:rPr lang="en-US" dirty="0" smtClean="0"/>
            <a:t>Fault tolerance</a:t>
          </a:r>
          <a:endParaRPr lang="en-US" dirty="0"/>
        </a:p>
      </dgm:t>
    </dgm:pt>
    <dgm:pt modelId="{F1D12A50-C995-7546-8A1D-A38F759D73FB}" type="parTrans" cxnId="{31873A4C-105A-CE48-859A-6DB6EBD9004F}">
      <dgm:prSet/>
      <dgm:spPr/>
      <dgm:t>
        <a:bodyPr/>
        <a:lstStyle/>
        <a:p>
          <a:endParaRPr lang="en-US"/>
        </a:p>
      </dgm:t>
    </dgm:pt>
    <dgm:pt modelId="{7DCACC4C-D0F9-D041-A1F9-1E884E3C1781}" type="sibTrans" cxnId="{31873A4C-105A-CE48-859A-6DB6EBD9004F}">
      <dgm:prSet/>
      <dgm:spPr/>
      <dgm:t>
        <a:bodyPr/>
        <a:lstStyle/>
        <a:p>
          <a:r>
            <a:rPr lang="en-US" dirty="0" smtClean="0"/>
            <a:t>Master data structures</a:t>
          </a:r>
          <a:endParaRPr lang="en-US" dirty="0"/>
        </a:p>
      </dgm:t>
    </dgm:pt>
    <dgm:pt modelId="{4F1C5300-8C81-CF47-96FF-31241F1BD554}">
      <dgm:prSet phldrT="[Text]"/>
      <dgm:spPr/>
      <dgm:t>
        <a:bodyPr/>
        <a:lstStyle/>
        <a:p>
          <a:r>
            <a:rPr lang="en-US" dirty="0" smtClean="0"/>
            <a:t>Locality</a:t>
          </a:r>
          <a:endParaRPr lang="en-US" dirty="0"/>
        </a:p>
      </dgm:t>
    </dgm:pt>
    <dgm:pt modelId="{0B64F6FC-023F-1F40-805F-5706DD23F079}" type="parTrans" cxnId="{6DE368FC-1579-CD44-B4DF-190CCE19209E}">
      <dgm:prSet/>
      <dgm:spPr/>
      <dgm:t>
        <a:bodyPr/>
        <a:lstStyle/>
        <a:p>
          <a:endParaRPr lang="en-US"/>
        </a:p>
      </dgm:t>
    </dgm:pt>
    <dgm:pt modelId="{B4739ACE-BAE8-7941-AA1F-8DDCF063401A}" type="sibTrans" cxnId="{6DE368FC-1579-CD44-B4DF-190CCE19209E}">
      <dgm:prSet/>
      <dgm:spPr/>
      <dgm:t>
        <a:bodyPr/>
        <a:lstStyle/>
        <a:p>
          <a:r>
            <a:rPr lang="en-US" dirty="0" smtClean="0"/>
            <a:t>Task granularity</a:t>
          </a:r>
          <a:endParaRPr lang="en-US" dirty="0"/>
        </a:p>
      </dgm:t>
    </dgm:pt>
    <dgm:pt modelId="{C95B689D-8333-7A44-BF8E-2A60188B930F}">
      <dgm:prSet phldrT="[Text]"/>
      <dgm:spPr/>
      <dgm:t>
        <a:bodyPr/>
        <a:lstStyle/>
        <a:p>
          <a:r>
            <a:rPr lang="en-US" dirty="0" smtClean="0"/>
            <a:t>Backup task</a:t>
          </a:r>
          <a:endParaRPr lang="en-US" dirty="0"/>
        </a:p>
      </dgm:t>
    </dgm:pt>
    <dgm:pt modelId="{D2684B73-DA0A-BB47-9661-61C092671169}" type="parTrans" cxnId="{B5D2316A-7996-9748-ADBC-E556864486DC}">
      <dgm:prSet/>
      <dgm:spPr/>
      <dgm:t>
        <a:bodyPr/>
        <a:lstStyle/>
        <a:p>
          <a:endParaRPr lang="en-US"/>
        </a:p>
      </dgm:t>
    </dgm:pt>
    <dgm:pt modelId="{3E34E44A-94B7-3044-9B13-819F32A98984}" type="sibTrans" cxnId="{B5D2316A-7996-9748-ADBC-E556864486DC}">
      <dgm:prSet/>
      <dgm:spPr>
        <a:noFill/>
      </dgm:spPr>
      <dgm:t>
        <a:bodyPr/>
        <a:lstStyle/>
        <a:p>
          <a:endParaRPr lang="en-US"/>
        </a:p>
      </dgm:t>
    </dgm:pt>
    <dgm:pt modelId="{8977B13F-F53D-604A-919B-3EA1EE6E93ED}" type="pres">
      <dgm:prSet presAssocID="{9F57FFB8-6BF6-2740-9C89-1BE756F2257C}" presName="Name0" presStyleCnt="0">
        <dgm:presLayoutVars>
          <dgm:chMax/>
          <dgm:chPref/>
          <dgm:dir/>
          <dgm:animLvl val="lvl"/>
        </dgm:presLayoutVars>
      </dgm:prSet>
      <dgm:spPr/>
    </dgm:pt>
    <dgm:pt modelId="{84D9EA07-CF5D-A34D-B332-AB05DB499798}" type="pres">
      <dgm:prSet presAssocID="{468E7687-7759-414F-BEAC-9734C2510CDA}" presName="composite" presStyleCnt="0"/>
      <dgm:spPr/>
    </dgm:pt>
    <dgm:pt modelId="{A21DA6D3-C139-FA4F-AB14-2638872DE740}" type="pres">
      <dgm:prSet presAssocID="{468E7687-7759-414F-BEAC-9734C2510CD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48E90-57F9-E544-8F8E-49FD173DEEDD}" type="pres">
      <dgm:prSet presAssocID="{468E7687-7759-414F-BEAC-9734C2510CD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B1114-A726-DA42-A425-D4CB0E5D9CAF}" type="pres">
      <dgm:prSet presAssocID="{468E7687-7759-414F-BEAC-9734C2510CDA}" presName="BalanceSpacing" presStyleCnt="0"/>
      <dgm:spPr/>
    </dgm:pt>
    <dgm:pt modelId="{380F7919-AE20-D44F-8DA4-B09F3F3C62F3}" type="pres">
      <dgm:prSet presAssocID="{468E7687-7759-414F-BEAC-9734C2510CDA}" presName="BalanceSpacing1" presStyleCnt="0"/>
      <dgm:spPr/>
    </dgm:pt>
    <dgm:pt modelId="{30157319-1BB5-0040-8E59-D525CA7BBD9A}" type="pres">
      <dgm:prSet presAssocID="{7DCACC4C-D0F9-D041-A1F9-1E884E3C1781}" presName="Accent1Text" presStyleLbl="node1" presStyleIdx="1" presStyleCnt="6"/>
      <dgm:spPr/>
      <dgm:t>
        <a:bodyPr/>
        <a:lstStyle/>
        <a:p>
          <a:endParaRPr lang="en-US"/>
        </a:p>
      </dgm:t>
    </dgm:pt>
    <dgm:pt modelId="{C9B7067E-835D-694F-A574-7FE8BC08292E}" type="pres">
      <dgm:prSet presAssocID="{7DCACC4C-D0F9-D041-A1F9-1E884E3C1781}" presName="spaceBetweenRectangles" presStyleCnt="0"/>
      <dgm:spPr/>
    </dgm:pt>
    <dgm:pt modelId="{6E8FF473-6430-F74B-A191-99437002879E}" type="pres">
      <dgm:prSet presAssocID="{4F1C5300-8C81-CF47-96FF-31241F1BD554}" presName="composite" presStyleCnt="0"/>
      <dgm:spPr/>
    </dgm:pt>
    <dgm:pt modelId="{B0EACA71-5105-5544-8357-991A24031047}" type="pres">
      <dgm:prSet presAssocID="{4F1C5300-8C81-CF47-96FF-31241F1BD55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F4614-A3DD-8B4D-85A8-001E4771D815}" type="pres">
      <dgm:prSet presAssocID="{4F1C5300-8C81-CF47-96FF-31241F1BD55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59B7F-817F-FE44-AEF3-3E3AF9D3DEBD}" type="pres">
      <dgm:prSet presAssocID="{4F1C5300-8C81-CF47-96FF-31241F1BD554}" presName="BalanceSpacing" presStyleCnt="0"/>
      <dgm:spPr/>
    </dgm:pt>
    <dgm:pt modelId="{E6D3DC02-4741-E74A-9AAF-15B7FA76D155}" type="pres">
      <dgm:prSet presAssocID="{4F1C5300-8C81-CF47-96FF-31241F1BD554}" presName="BalanceSpacing1" presStyleCnt="0"/>
      <dgm:spPr/>
    </dgm:pt>
    <dgm:pt modelId="{25E30065-180A-F04D-A2D9-FA8FB04958CE}" type="pres">
      <dgm:prSet presAssocID="{B4739ACE-BAE8-7941-AA1F-8DDCF063401A}" presName="Accent1Text" presStyleLbl="node1" presStyleIdx="3" presStyleCnt="6"/>
      <dgm:spPr/>
    </dgm:pt>
    <dgm:pt modelId="{A687A989-A2EB-634C-9805-3B33ECF9FC38}" type="pres">
      <dgm:prSet presAssocID="{B4739ACE-BAE8-7941-AA1F-8DDCF063401A}" presName="spaceBetweenRectangles" presStyleCnt="0"/>
      <dgm:spPr/>
    </dgm:pt>
    <dgm:pt modelId="{7186A095-BE94-4149-8725-1D54E13DF0BE}" type="pres">
      <dgm:prSet presAssocID="{C95B689D-8333-7A44-BF8E-2A60188B930F}" presName="composite" presStyleCnt="0"/>
      <dgm:spPr/>
    </dgm:pt>
    <dgm:pt modelId="{5D4497A8-9080-954E-ACF0-26DCE3EA70A5}" type="pres">
      <dgm:prSet presAssocID="{C95B689D-8333-7A44-BF8E-2A60188B930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8AE6B60-72E9-CD4F-9D7A-C538BFCAE3E3}" type="pres">
      <dgm:prSet presAssocID="{C95B689D-8333-7A44-BF8E-2A60188B930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12668-F205-FF4F-BDCF-D5AB496E7EA6}" type="pres">
      <dgm:prSet presAssocID="{C95B689D-8333-7A44-BF8E-2A60188B930F}" presName="BalanceSpacing" presStyleCnt="0"/>
      <dgm:spPr/>
    </dgm:pt>
    <dgm:pt modelId="{0B59DB63-6C81-564D-AEC4-03F1683508F7}" type="pres">
      <dgm:prSet presAssocID="{C95B689D-8333-7A44-BF8E-2A60188B930F}" presName="BalanceSpacing1" presStyleCnt="0"/>
      <dgm:spPr/>
    </dgm:pt>
    <dgm:pt modelId="{28FBC047-F6D5-0649-BEDA-0F999A8F7033}" type="pres">
      <dgm:prSet presAssocID="{3E34E44A-94B7-3044-9B13-819F32A98984}" presName="Accent1Text" presStyleLbl="node1" presStyleIdx="5" presStyleCnt="6"/>
      <dgm:spPr/>
    </dgm:pt>
  </dgm:ptLst>
  <dgm:cxnLst>
    <dgm:cxn modelId="{B5D2316A-7996-9748-ADBC-E556864486DC}" srcId="{9F57FFB8-6BF6-2740-9C89-1BE756F2257C}" destId="{C95B689D-8333-7A44-BF8E-2A60188B930F}" srcOrd="2" destOrd="0" parTransId="{D2684B73-DA0A-BB47-9661-61C092671169}" sibTransId="{3E34E44A-94B7-3044-9B13-819F32A98984}"/>
    <dgm:cxn modelId="{6DF7CB19-FE4A-1146-BC2A-6B9E38184DF5}" type="presOf" srcId="{4F1C5300-8C81-CF47-96FF-31241F1BD554}" destId="{B0EACA71-5105-5544-8357-991A24031047}" srcOrd="0" destOrd="0" presId="urn:microsoft.com/office/officeart/2008/layout/AlternatingHexagons"/>
    <dgm:cxn modelId="{1742EBFB-744E-F046-B980-FC541DFA6FF2}" type="presOf" srcId="{468E7687-7759-414F-BEAC-9734C2510CDA}" destId="{A21DA6D3-C139-FA4F-AB14-2638872DE740}" srcOrd="0" destOrd="0" presId="urn:microsoft.com/office/officeart/2008/layout/AlternatingHexagons"/>
    <dgm:cxn modelId="{ABD2F1BF-D718-0348-AB51-209C1165BB38}" type="presOf" srcId="{9F57FFB8-6BF6-2740-9C89-1BE756F2257C}" destId="{8977B13F-F53D-604A-919B-3EA1EE6E93ED}" srcOrd="0" destOrd="0" presId="urn:microsoft.com/office/officeart/2008/layout/AlternatingHexagons"/>
    <dgm:cxn modelId="{C8C94360-C843-A94C-916D-19766B488C29}" type="presOf" srcId="{B4739ACE-BAE8-7941-AA1F-8DDCF063401A}" destId="{25E30065-180A-F04D-A2D9-FA8FB04958CE}" srcOrd="0" destOrd="0" presId="urn:microsoft.com/office/officeart/2008/layout/AlternatingHexagons"/>
    <dgm:cxn modelId="{E5F9B41C-C24D-4E49-B53C-68FBFAA42348}" type="presOf" srcId="{3E34E44A-94B7-3044-9B13-819F32A98984}" destId="{28FBC047-F6D5-0649-BEDA-0F999A8F7033}" srcOrd="0" destOrd="0" presId="urn:microsoft.com/office/officeart/2008/layout/AlternatingHexagons"/>
    <dgm:cxn modelId="{42E9BBDE-6521-B342-BFA1-0789E5630D92}" type="presOf" srcId="{7DCACC4C-D0F9-D041-A1F9-1E884E3C1781}" destId="{30157319-1BB5-0040-8E59-D525CA7BBD9A}" srcOrd="0" destOrd="0" presId="urn:microsoft.com/office/officeart/2008/layout/AlternatingHexagons"/>
    <dgm:cxn modelId="{D7406E63-E99A-3E4B-8190-0FC2E65793ED}" type="presOf" srcId="{C95B689D-8333-7A44-BF8E-2A60188B930F}" destId="{5D4497A8-9080-954E-ACF0-26DCE3EA70A5}" srcOrd="0" destOrd="0" presId="urn:microsoft.com/office/officeart/2008/layout/AlternatingHexagons"/>
    <dgm:cxn modelId="{6DE368FC-1579-CD44-B4DF-190CCE19209E}" srcId="{9F57FFB8-6BF6-2740-9C89-1BE756F2257C}" destId="{4F1C5300-8C81-CF47-96FF-31241F1BD554}" srcOrd="1" destOrd="0" parTransId="{0B64F6FC-023F-1F40-805F-5706DD23F079}" sibTransId="{B4739ACE-BAE8-7941-AA1F-8DDCF063401A}"/>
    <dgm:cxn modelId="{31873A4C-105A-CE48-859A-6DB6EBD9004F}" srcId="{9F57FFB8-6BF6-2740-9C89-1BE756F2257C}" destId="{468E7687-7759-414F-BEAC-9734C2510CDA}" srcOrd="0" destOrd="0" parTransId="{F1D12A50-C995-7546-8A1D-A38F759D73FB}" sibTransId="{7DCACC4C-D0F9-D041-A1F9-1E884E3C1781}"/>
    <dgm:cxn modelId="{2023E4CD-3BCB-154C-A4FF-2CA18050D94C}" type="presParOf" srcId="{8977B13F-F53D-604A-919B-3EA1EE6E93ED}" destId="{84D9EA07-CF5D-A34D-B332-AB05DB499798}" srcOrd="0" destOrd="0" presId="urn:microsoft.com/office/officeart/2008/layout/AlternatingHexagons"/>
    <dgm:cxn modelId="{DDAFB9F2-887F-DD4A-832E-0D5AFC5D47A3}" type="presParOf" srcId="{84D9EA07-CF5D-A34D-B332-AB05DB499798}" destId="{A21DA6D3-C139-FA4F-AB14-2638872DE740}" srcOrd="0" destOrd="0" presId="urn:microsoft.com/office/officeart/2008/layout/AlternatingHexagons"/>
    <dgm:cxn modelId="{B7F19809-57B2-2C45-9EF5-DD440D488EF9}" type="presParOf" srcId="{84D9EA07-CF5D-A34D-B332-AB05DB499798}" destId="{4E248E90-57F9-E544-8F8E-49FD173DEEDD}" srcOrd="1" destOrd="0" presId="urn:microsoft.com/office/officeart/2008/layout/AlternatingHexagons"/>
    <dgm:cxn modelId="{61AFE7CC-92D4-8142-8133-0BE5B3A9F6A9}" type="presParOf" srcId="{84D9EA07-CF5D-A34D-B332-AB05DB499798}" destId="{83FB1114-A726-DA42-A425-D4CB0E5D9CAF}" srcOrd="2" destOrd="0" presId="urn:microsoft.com/office/officeart/2008/layout/AlternatingHexagons"/>
    <dgm:cxn modelId="{349159CC-9CC1-0B41-9210-FE0FD0222BE2}" type="presParOf" srcId="{84D9EA07-CF5D-A34D-B332-AB05DB499798}" destId="{380F7919-AE20-D44F-8DA4-B09F3F3C62F3}" srcOrd="3" destOrd="0" presId="urn:microsoft.com/office/officeart/2008/layout/AlternatingHexagons"/>
    <dgm:cxn modelId="{C247EA07-4C87-D24D-BA4D-8F4893E4528F}" type="presParOf" srcId="{84D9EA07-CF5D-A34D-B332-AB05DB499798}" destId="{30157319-1BB5-0040-8E59-D525CA7BBD9A}" srcOrd="4" destOrd="0" presId="urn:microsoft.com/office/officeart/2008/layout/AlternatingHexagons"/>
    <dgm:cxn modelId="{CF05D9CF-BAAA-1B4E-8927-92F08BF206BC}" type="presParOf" srcId="{8977B13F-F53D-604A-919B-3EA1EE6E93ED}" destId="{C9B7067E-835D-694F-A574-7FE8BC08292E}" srcOrd="1" destOrd="0" presId="urn:microsoft.com/office/officeart/2008/layout/AlternatingHexagons"/>
    <dgm:cxn modelId="{A0F32B18-6913-5C4A-ADE0-352B8E544142}" type="presParOf" srcId="{8977B13F-F53D-604A-919B-3EA1EE6E93ED}" destId="{6E8FF473-6430-F74B-A191-99437002879E}" srcOrd="2" destOrd="0" presId="urn:microsoft.com/office/officeart/2008/layout/AlternatingHexagons"/>
    <dgm:cxn modelId="{1357BBE3-1446-A848-A7FE-EACC6D73503A}" type="presParOf" srcId="{6E8FF473-6430-F74B-A191-99437002879E}" destId="{B0EACA71-5105-5544-8357-991A24031047}" srcOrd="0" destOrd="0" presId="urn:microsoft.com/office/officeart/2008/layout/AlternatingHexagons"/>
    <dgm:cxn modelId="{222D3CFB-D255-FD4E-9EF8-2A58FB4FD46A}" type="presParOf" srcId="{6E8FF473-6430-F74B-A191-99437002879E}" destId="{610F4614-A3DD-8B4D-85A8-001E4771D815}" srcOrd="1" destOrd="0" presId="urn:microsoft.com/office/officeart/2008/layout/AlternatingHexagons"/>
    <dgm:cxn modelId="{637585DB-21EA-D24D-AB2C-B45333551D56}" type="presParOf" srcId="{6E8FF473-6430-F74B-A191-99437002879E}" destId="{83859B7F-817F-FE44-AEF3-3E3AF9D3DEBD}" srcOrd="2" destOrd="0" presId="urn:microsoft.com/office/officeart/2008/layout/AlternatingHexagons"/>
    <dgm:cxn modelId="{61F32C8C-9C8A-D141-8442-E65E43129AAC}" type="presParOf" srcId="{6E8FF473-6430-F74B-A191-99437002879E}" destId="{E6D3DC02-4741-E74A-9AAF-15B7FA76D155}" srcOrd="3" destOrd="0" presId="urn:microsoft.com/office/officeart/2008/layout/AlternatingHexagons"/>
    <dgm:cxn modelId="{C4212503-1884-034F-9452-251269DC7FD3}" type="presParOf" srcId="{6E8FF473-6430-F74B-A191-99437002879E}" destId="{25E30065-180A-F04D-A2D9-FA8FB04958CE}" srcOrd="4" destOrd="0" presId="urn:microsoft.com/office/officeart/2008/layout/AlternatingHexagons"/>
    <dgm:cxn modelId="{EA983EA9-9F4B-CA43-A1B9-87A1986AEECE}" type="presParOf" srcId="{8977B13F-F53D-604A-919B-3EA1EE6E93ED}" destId="{A687A989-A2EB-634C-9805-3B33ECF9FC38}" srcOrd="3" destOrd="0" presId="urn:microsoft.com/office/officeart/2008/layout/AlternatingHexagons"/>
    <dgm:cxn modelId="{1F61914F-3CDF-B941-88D1-63F65619443C}" type="presParOf" srcId="{8977B13F-F53D-604A-919B-3EA1EE6E93ED}" destId="{7186A095-BE94-4149-8725-1D54E13DF0BE}" srcOrd="4" destOrd="0" presId="urn:microsoft.com/office/officeart/2008/layout/AlternatingHexagons"/>
    <dgm:cxn modelId="{FF0941CE-39B7-8346-811C-0BB7953CCD98}" type="presParOf" srcId="{7186A095-BE94-4149-8725-1D54E13DF0BE}" destId="{5D4497A8-9080-954E-ACF0-26DCE3EA70A5}" srcOrd="0" destOrd="0" presId="urn:microsoft.com/office/officeart/2008/layout/AlternatingHexagons"/>
    <dgm:cxn modelId="{8D686A8F-2A51-3B4D-9619-6F1E022BC9E5}" type="presParOf" srcId="{7186A095-BE94-4149-8725-1D54E13DF0BE}" destId="{68AE6B60-72E9-CD4F-9D7A-C538BFCAE3E3}" srcOrd="1" destOrd="0" presId="urn:microsoft.com/office/officeart/2008/layout/AlternatingHexagons"/>
    <dgm:cxn modelId="{9146754A-9FF0-2D4D-AE69-5EC797533D70}" type="presParOf" srcId="{7186A095-BE94-4149-8725-1D54E13DF0BE}" destId="{05312668-F205-FF4F-BDCF-D5AB496E7EA6}" srcOrd="2" destOrd="0" presId="urn:microsoft.com/office/officeart/2008/layout/AlternatingHexagons"/>
    <dgm:cxn modelId="{E15B5853-2B95-304F-A3E0-918248237645}" type="presParOf" srcId="{7186A095-BE94-4149-8725-1D54E13DF0BE}" destId="{0B59DB63-6C81-564D-AEC4-03F1683508F7}" srcOrd="3" destOrd="0" presId="urn:microsoft.com/office/officeart/2008/layout/AlternatingHexagons"/>
    <dgm:cxn modelId="{1259747C-0A66-6E43-97B6-8F93D5A4FFB0}" type="presParOf" srcId="{7186A095-BE94-4149-8725-1D54E13DF0BE}" destId="{28FBC047-F6D5-0649-BEDA-0F999A8F703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DA6D3-C139-FA4F-AB14-2638872DE740}">
      <dsp:nvSpPr>
        <dsp:cNvPr id="0" name=""/>
        <dsp:cNvSpPr/>
      </dsp:nvSpPr>
      <dsp:spPr>
        <a:xfrm rot="5400000">
          <a:off x="3619957" y="104983"/>
          <a:ext cx="1600729" cy="1392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Fault tolerance</a:t>
          </a:r>
          <a:endParaRPr lang="en-US" sz="1700" kern="1200" dirty="0"/>
        </a:p>
      </dsp:txBody>
      <dsp:txXfrm rot="-5400000">
        <a:off x="3941023" y="250383"/>
        <a:ext cx="958596" cy="1101835"/>
      </dsp:txXfrm>
    </dsp:sp>
    <dsp:sp modelId="{4E248E90-57F9-E544-8F8E-49FD173DEEDD}">
      <dsp:nvSpPr>
        <dsp:cNvPr id="0" name=""/>
        <dsp:cNvSpPr/>
      </dsp:nvSpPr>
      <dsp:spPr>
        <a:xfrm>
          <a:off x="5158898" y="321082"/>
          <a:ext cx="1786413" cy="960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57319-1BB5-0040-8E59-D525CA7BBD9A}">
      <dsp:nvSpPr>
        <dsp:cNvPr id="0" name=""/>
        <dsp:cNvSpPr/>
      </dsp:nvSpPr>
      <dsp:spPr>
        <a:xfrm rot="5400000">
          <a:off x="2115912" y="104983"/>
          <a:ext cx="1600729" cy="1392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Master data structures</a:t>
          </a:r>
          <a:endParaRPr lang="en-US" sz="1800" kern="1200" dirty="0"/>
        </a:p>
      </dsp:txBody>
      <dsp:txXfrm rot="-5400000">
        <a:off x="2436978" y="250383"/>
        <a:ext cx="958596" cy="1101835"/>
      </dsp:txXfrm>
    </dsp:sp>
    <dsp:sp modelId="{B0EACA71-5105-5544-8357-991A24031047}">
      <dsp:nvSpPr>
        <dsp:cNvPr id="0" name=""/>
        <dsp:cNvSpPr/>
      </dsp:nvSpPr>
      <dsp:spPr>
        <a:xfrm rot="5400000">
          <a:off x="2865053" y="1463682"/>
          <a:ext cx="1600729" cy="1392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Locality</a:t>
          </a:r>
          <a:endParaRPr lang="en-US" sz="1700" kern="1200" dirty="0"/>
        </a:p>
      </dsp:txBody>
      <dsp:txXfrm rot="-5400000">
        <a:off x="3186119" y="1609082"/>
        <a:ext cx="958596" cy="1101835"/>
      </dsp:txXfrm>
    </dsp:sp>
    <dsp:sp modelId="{610F4614-A3DD-8B4D-85A8-001E4771D815}">
      <dsp:nvSpPr>
        <dsp:cNvPr id="0" name=""/>
        <dsp:cNvSpPr/>
      </dsp:nvSpPr>
      <dsp:spPr>
        <a:xfrm>
          <a:off x="1182687" y="1679781"/>
          <a:ext cx="1728787" cy="960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30065-180A-F04D-A2D9-FA8FB04958CE}">
      <dsp:nvSpPr>
        <dsp:cNvPr id="0" name=""/>
        <dsp:cNvSpPr/>
      </dsp:nvSpPr>
      <dsp:spPr>
        <a:xfrm rot="5400000">
          <a:off x="4369098" y="1463682"/>
          <a:ext cx="1600729" cy="1392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Task granularity</a:t>
          </a:r>
          <a:endParaRPr lang="en-US" sz="1700" kern="1200" dirty="0"/>
        </a:p>
      </dsp:txBody>
      <dsp:txXfrm rot="-5400000">
        <a:off x="4690164" y="1609082"/>
        <a:ext cx="958596" cy="1101835"/>
      </dsp:txXfrm>
    </dsp:sp>
    <dsp:sp modelId="{5D4497A8-9080-954E-ACF0-26DCE3EA70A5}">
      <dsp:nvSpPr>
        <dsp:cNvPr id="0" name=""/>
        <dsp:cNvSpPr/>
      </dsp:nvSpPr>
      <dsp:spPr>
        <a:xfrm rot="5400000">
          <a:off x="3619957" y="2822381"/>
          <a:ext cx="1600729" cy="1392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Backup task</a:t>
          </a:r>
          <a:endParaRPr lang="en-US" sz="1700" kern="1200" dirty="0"/>
        </a:p>
      </dsp:txBody>
      <dsp:txXfrm rot="-5400000">
        <a:off x="3941023" y="2967781"/>
        <a:ext cx="958596" cy="1101835"/>
      </dsp:txXfrm>
    </dsp:sp>
    <dsp:sp modelId="{68AE6B60-72E9-CD4F-9D7A-C538BFCAE3E3}">
      <dsp:nvSpPr>
        <dsp:cNvPr id="0" name=""/>
        <dsp:cNvSpPr/>
      </dsp:nvSpPr>
      <dsp:spPr>
        <a:xfrm>
          <a:off x="5158898" y="3038480"/>
          <a:ext cx="1786413" cy="960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BC047-F6D5-0649-BEDA-0F999A8F7033}">
      <dsp:nvSpPr>
        <dsp:cNvPr id="0" name=""/>
        <dsp:cNvSpPr/>
      </dsp:nvSpPr>
      <dsp:spPr>
        <a:xfrm rot="5400000">
          <a:off x="2115912" y="2822381"/>
          <a:ext cx="1600729" cy="1392634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436978" y="2967781"/>
        <a:ext cx="958596" cy="110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E5C1-698F-DC4F-A575-1FF09727E5B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F379-C941-AD47-B36E-5FC62DE4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MapReduce: Simplified data processing on large clusters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Jeffrey Dean and Sanjay Ghemawat</a:t>
            </a:r>
          </a:p>
          <a:p>
            <a:r>
              <a:rPr lang="en-US" dirty="0" smtClean="0"/>
              <a:t>Google, Inc.</a:t>
            </a:r>
          </a:p>
          <a:p>
            <a:r>
              <a:rPr lang="en-US" dirty="0" smtClean="0"/>
              <a:t>2004</a:t>
            </a:r>
          </a:p>
          <a:p>
            <a:endParaRPr lang="en-US" dirty="0"/>
          </a:p>
          <a:p>
            <a:r>
              <a:rPr lang="en-US" dirty="0" smtClean="0"/>
              <a:t>Diego Gonzalez, Harold Achicanoy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TB of processed data</a:t>
            </a:r>
          </a:p>
          <a:p>
            <a:r>
              <a:rPr lang="en-US" dirty="0" smtClean="0"/>
              <a:t>1800 machines</a:t>
            </a:r>
          </a:p>
          <a:p>
            <a:r>
              <a:rPr lang="en-US" dirty="0" smtClean="0"/>
              <a:t>Each machine had two 2GHz Intel Xeon processors with Hyper-Threading enabled, 4GB of memory, two 160GB IDE disks, </a:t>
            </a:r>
            <a:r>
              <a:rPr lang="en-US" dirty="0"/>
              <a:t> and a gigabit Ethernet link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Grep: </a:t>
            </a:r>
            <a:r>
              <a:rPr lang="en-US" dirty="0"/>
              <a:t> The grep  program scans through 10</a:t>
            </a:r>
            <a:r>
              <a:rPr lang="en-US" baseline="30000" dirty="0"/>
              <a:t>10</a:t>
            </a:r>
            <a:r>
              <a:rPr lang="en-US" dirty="0"/>
              <a:t>  100-byte </a:t>
            </a:r>
            <a:r>
              <a:rPr lang="en-US" dirty="0" smtClean="0"/>
              <a:t>records, searching </a:t>
            </a:r>
            <a:r>
              <a:rPr lang="en-US" dirty="0"/>
              <a:t>for a relatively rare three-character pattern (</a:t>
            </a:r>
            <a:r>
              <a:rPr lang="en-US" dirty="0" smtClean="0"/>
              <a:t>the pattern </a:t>
            </a:r>
            <a:r>
              <a:rPr lang="en-US" dirty="0"/>
              <a:t>occurs in 92,337 records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Sort: The sort program sorts 10</a:t>
            </a:r>
            <a:r>
              <a:rPr lang="en-US" baseline="30000" dirty="0" smtClean="0"/>
              <a:t>10</a:t>
            </a:r>
            <a:r>
              <a:rPr lang="en-US" dirty="0" smtClean="0"/>
              <a:t> 100-byte records (approximately 1 terabyte of data).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439333"/>
            <a:ext cx="0" cy="541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071174"/>
            <a:ext cx="4707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Large-scale machine learning problems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Clustering problems for the Google News and Froogle products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Extraction of data used to produce reports of popular queries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Extraction of properties of web pages for new experiments and products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678834" y="2071174"/>
            <a:ext cx="4674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MapReduce provides: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Automatic parallelization and distribution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Fault-tolerance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I/O scheduling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Status and monitoring </a:t>
            </a:r>
            <a:endParaRPr lang="en-US" sz="24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7883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Conclusions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</a:p>
          <a:p>
            <a:r>
              <a:rPr lang="en-US" dirty="0" smtClean="0"/>
              <a:t>Programming model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Applications and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MapReduce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45800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model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960782" y="2716696"/>
            <a:ext cx="1616765" cy="25179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(Key/Value)</a:t>
            </a:r>
          </a:p>
          <a:p>
            <a:pPr algn="ctr"/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21356" y="2716696"/>
            <a:ext cx="1616765" cy="25179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(Key/Value)</a:t>
            </a:r>
          </a:p>
          <a:p>
            <a:pPr algn="ctr"/>
            <a:r>
              <a:rPr lang="en-US" smtClean="0"/>
              <a:t>Pairs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481930" y="2716696"/>
            <a:ext cx="1616765" cy="25179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(Key/Value)</a:t>
            </a:r>
          </a:p>
          <a:p>
            <a:pPr algn="ctr"/>
            <a:r>
              <a:rPr lang="en-US" smtClean="0"/>
              <a:t>Pairs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69004" y="3045204"/>
            <a:ext cx="1860895" cy="18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29578" y="3045204"/>
            <a:ext cx="1860895" cy="186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2939" y="21832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 splits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1341" y="2183280"/>
            <a:ext cx="21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Intermediate outputs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84029" y="218328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Final outputs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389242" y="5234609"/>
            <a:ext cx="1020418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49816" y="5234609"/>
            <a:ext cx="1020418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17629" y="6219793"/>
            <a:ext cx="635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Results</a:t>
            </a:r>
            <a:r>
              <a:rPr lang="en-US" altLang="en-US" dirty="0" smtClean="0"/>
              <a:t>: Produces a set of merged output values (usually just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0" y="1458000"/>
            <a:ext cx="8193719" cy="54000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2986497"/>
              </p:ext>
            </p:extLst>
          </p:nvPr>
        </p:nvGraphicFramePr>
        <p:xfrm>
          <a:off x="5491316" y="1458000"/>
          <a:ext cx="8128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0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5" name="Picture 6" descr="index-auto-0007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1" y="1690688"/>
            <a:ext cx="7464600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Refinements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Partitioning function</a:t>
            </a:r>
            <a:r>
              <a:rPr lang="en-US" dirty="0" smtClean="0"/>
              <a:t>: This tends to result in fairly well-balanced partitions.</a:t>
            </a:r>
          </a:p>
          <a:p>
            <a:r>
              <a:rPr lang="en-US" b="1" dirty="0" smtClean="0"/>
              <a:t>Ordering guarantees</a:t>
            </a:r>
            <a:r>
              <a:rPr lang="en-US" dirty="0" smtClean="0"/>
              <a:t>: to support efficient random access lookups by key</a:t>
            </a:r>
          </a:p>
          <a:p>
            <a:r>
              <a:rPr lang="en-US" b="1" dirty="0" smtClean="0"/>
              <a:t>Combiner function</a:t>
            </a:r>
            <a:r>
              <a:rPr lang="en-US" dirty="0" smtClean="0"/>
              <a:t>: Partial combining significantly speeds up certain classes of MapReduce operations.</a:t>
            </a:r>
          </a:p>
          <a:p>
            <a:r>
              <a:rPr lang="en-US" b="1" dirty="0" smtClean="0"/>
              <a:t>Input and output types</a:t>
            </a:r>
            <a:r>
              <a:rPr lang="en-US" dirty="0" smtClean="0"/>
              <a:t>: To produce data in different formats and it is easy for user code to add support for new output types.</a:t>
            </a:r>
          </a:p>
        </p:txBody>
      </p:sp>
    </p:spTree>
    <p:extLst>
      <p:ext uri="{BB962C8B-B14F-4D97-AF65-F5344CB8AC3E}">
        <p14:creationId xmlns:p14="http://schemas.microsoft.com/office/powerpoint/2010/main" val="1490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Refinements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Skipping bad records</a:t>
            </a:r>
            <a:r>
              <a:rPr lang="en-US" dirty="0" smtClean="0"/>
              <a:t>: it detects which records cause deterministic crashes and skips these records in order to make forward progress.</a:t>
            </a:r>
          </a:p>
          <a:p>
            <a:r>
              <a:rPr lang="en-US" b="1" dirty="0" smtClean="0"/>
              <a:t>Local execution</a:t>
            </a:r>
            <a:r>
              <a:rPr lang="en-US" dirty="0" smtClean="0"/>
              <a:t>: To help facilitate debugging, profiling, and small-scale testing.</a:t>
            </a:r>
          </a:p>
          <a:p>
            <a:r>
              <a:rPr lang="en-US" b="1" dirty="0" smtClean="0"/>
              <a:t>Status information</a:t>
            </a:r>
            <a:r>
              <a:rPr lang="en-US" dirty="0" smtClean="0"/>
              <a:t>: it shows the progress of the computation.</a:t>
            </a:r>
          </a:p>
          <a:p>
            <a:r>
              <a:rPr lang="en-US" b="1" dirty="0" smtClean="0"/>
              <a:t>Counters</a:t>
            </a:r>
            <a:r>
              <a:rPr lang="en-US" dirty="0" smtClean="0"/>
              <a:t>: Users have found the counter facility useful for sanity checking the behavior of MapReduce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Refinements</a:t>
            </a:r>
            <a:endParaRPr lang="en-US" b="1" dirty="0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166"/>
            <a:ext cx="52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ndex-auto-0008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61" y="1897166"/>
            <a:ext cx="520323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514445" y="3415959"/>
            <a:ext cx="1179871" cy="56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292</Words>
  <Application>Microsoft Macintosh PowerPoint</Application>
  <PresentationFormat>Widescreen</PresentationFormat>
  <Paragraphs>61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MapReduce: Simplified data processing on large clusters</vt:lpstr>
      <vt:lpstr>Outline</vt:lpstr>
      <vt:lpstr>MapReduce</vt:lpstr>
      <vt:lpstr>Programming model</vt:lpstr>
      <vt:lpstr>Implementation</vt:lpstr>
      <vt:lpstr>Implementation</vt:lpstr>
      <vt:lpstr>Refinements</vt:lpstr>
      <vt:lpstr>Refinements</vt:lpstr>
      <vt:lpstr>Refinements</vt:lpstr>
      <vt:lpstr>Performance</vt:lpstr>
      <vt:lpstr>Applications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Simplified data processing on large clusters</dc:title>
  <dc:creator>Achicanoy Estrella, Harold Armando (CIAT)</dc:creator>
  <cp:lastModifiedBy>Achicanoy Estrella, Harold Armando (CIAT)</cp:lastModifiedBy>
  <cp:revision>27</cp:revision>
  <dcterms:created xsi:type="dcterms:W3CDTF">2017-11-29T03:25:39Z</dcterms:created>
  <dcterms:modified xsi:type="dcterms:W3CDTF">2017-11-29T07:23:03Z</dcterms:modified>
</cp:coreProperties>
</file>