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28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48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89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0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85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057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17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87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70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12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122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63EF-A388-4216-A90E-B0E72226C59E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8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unreasonable effectiveness of Recurrent Neural Networks</a:t>
            </a:r>
            <a:endParaRPr lang="es-CO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Author: Andrej Karpathy</a:t>
            </a:r>
          </a:p>
          <a:p>
            <a:r>
              <a:rPr lang="en-US" dirty="0" smtClean="0"/>
              <a:t>Blog published at May 21, 2015</a:t>
            </a:r>
          </a:p>
        </p:txBody>
      </p:sp>
    </p:spTree>
    <p:extLst>
      <p:ext uri="{BB962C8B-B14F-4D97-AF65-F5344CB8AC3E}">
        <p14:creationId xmlns:p14="http://schemas.microsoft.com/office/powerpoint/2010/main" val="40216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RNN?</a:t>
            </a:r>
          </a:p>
          <a:p>
            <a:r>
              <a:rPr lang="en-US" dirty="0" smtClean="0"/>
              <a:t>How do they work?</a:t>
            </a:r>
          </a:p>
          <a:p>
            <a:r>
              <a:rPr lang="en-US" dirty="0" smtClean="0"/>
              <a:t>Some examples of Character-Level Language Models</a:t>
            </a:r>
          </a:p>
          <a:p>
            <a:r>
              <a:rPr lang="en-US" dirty="0" smtClean="0"/>
              <a:t>Future perspectives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RNN?</a:t>
            </a:r>
            <a:endParaRPr lang="es-CO" b="1" dirty="0"/>
          </a:p>
        </p:txBody>
      </p:sp>
      <p:pic>
        <p:nvPicPr>
          <p:cNvPr id="1026" name="Picture 2" descr="http://d3kbpzbmcynnmx.cloudfront.net/wp-content/uploads/2015/09/r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90688"/>
            <a:ext cx="75723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36298" y="4999007"/>
                <a:ext cx="2389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8" y="4999007"/>
                <a:ext cx="23898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20" r="-1276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6298" y="5407349"/>
                <a:ext cx="2941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𝑀𝑒𝑚𝑜𝑟𝑦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𝑛𝑒𝑡𝑤𝑜𝑟𝑘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8" y="5407349"/>
                <a:ext cx="2941574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80494" y="5407348"/>
                <a:ext cx="2155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494" y="5407348"/>
                <a:ext cx="215520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33" t="-2222" r="-3683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36298" y="5815691"/>
                <a:ext cx="2403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8" y="5815691"/>
                <a:ext cx="24039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15" r="-1523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69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they work?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522"/>
            <a:ext cx="12192000" cy="39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they work?</a:t>
            </a:r>
            <a:endParaRPr lang="es-CO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33" y="1371600"/>
            <a:ext cx="689333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Character-Level Language Models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5892" y="1561382"/>
            <a:ext cx="3027872" cy="508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Shakespeare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s-CO" dirty="0"/>
          </a:p>
        </p:txBody>
      </p:sp>
      <p:sp>
        <p:nvSpPr>
          <p:cNvPr id="6" name="Rounded Rectangle 5"/>
          <p:cNvSpPr/>
          <p:nvPr/>
        </p:nvSpPr>
        <p:spPr>
          <a:xfrm>
            <a:off x="4618009" y="1561382"/>
            <a:ext cx="3027872" cy="508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Wikipedia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7" y="2277374"/>
            <a:ext cx="3301802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74" y="2963174"/>
            <a:ext cx="4137742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33048" y="1690688"/>
            <a:ext cx="28625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RNN applied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3-layer RNN</a:t>
            </a:r>
          </a:p>
          <a:p>
            <a:r>
              <a:rPr lang="en-US" dirty="0" smtClean="0"/>
              <a:t>~512 hidden nodes per layer</a:t>
            </a:r>
          </a:p>
          <a:p>
            <a:r>
              <a:rPr lang="en-US" dirty="0" smtClean="0"/>
              <a:t>LSTM</a:t>
            </a:r>
          </a:p>
          <a:p>
            <a:r>
              <a:rPr lang="en-US" dirty="0" smtClean="0"/>
              <a:t>(Long-short term memory)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2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Character-Level Language Models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22097" y="1492370"/>
            <a:ext cx="3027872" cy="508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Algebraic geometry (latex)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s-CO" dirty="0"/>
          </a:p>
        </p:txBody>
      </p:sp>
      <p:sp>
        <p:nvSpPr>
          <p:cNvPr id="5" name="Rounded Rectangle 4"/>
          <p:cNvSpPr/>
          <p:nvPr/>
        </p:nvSpPr>
        <p:spPr>
          <a:xfrm>
            <a:off x="5952477" y="1492370"/>
            <a:ext cx="3027872" cy="508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source code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50" y="2208362"/>
            <a:ext cx="2809966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15" y="2208362"/>
            <a:ext cx="36125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4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84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The unreasonable effectiveness of Recurrent Neural Networks</vt:lpstr>
      <vt:lpstr>Outline</vt:lpstr>
      <vt:lpstr>What is a RNN?</vt:lpstr>
      <vt:lpstr>How do they work?</vt:lpstr>
      <vt:lpstr>How do they work?</vt:lpstr>
      <vt:lpstr>Character-Level Language Models</vt:lpstr>
      <vt:lpstr>Character-Level Language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unreasonable effectiveness of Recurrent Neural Networks</dc:title>
  <dc:creator>Achicanoy Estrella, Harold Armando (CIAT)</dc:creator>
  <cp:lastModifiedBy>Achicanoy Estrella, Harold Armando (CIAT)</cp:lastModifiedBy>
  <cp:revision>8</cp:revision>
  <dcterms:created xsi:type="dcterms:W3CDTF">2017-11-21T01:36:08Z</dcterms:created>
  <dcterms:modified xsi:type="dcterms:W3CDTF">2017-11-21T23:46:18Z</dcterms:modified>
</cp:coreProperties>
</file>