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281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489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94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50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28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057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175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87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700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312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220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63EF-A388-4216-A90E-B0E72226C59E}" type="datetimeFigureOut">
              <a:rPr lang="es-CO" smtClean="0"/>
              <a:t>20/11/2017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2AB8-9A6A-43CC-A04A-6CE409B7442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382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unreasonable effectiveness of Recurrent Neural Networks</a:t>
            </a:r>
            <a:endParaRPr lang="es-CO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Author: Andrej Karpathy</a:t>
            </a:r>
          </a:p>
          <a:p>
            <a:r>
              <a:rPr lang="en-US" dirty="0" smtClean="0"/>
              <a:t>Blog published at May 21, 2015</a:t>
            </a:r>
          </a:p>
        </p:txBody>
      </p:sp>
    </p:spTree>
    <p:extLst>
      <p:ext uri="{BB962C8B-B14F-4D97-AF65-F5344CB8AC3E}">
        <p14:creationId xmlns:p14="http://schemas.microsoft.com/office/powerpoint/2010/main" val="40216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RNN?</a:t>
            </a:r>
          </a:p>
          <a:p>
            <a:r>
              <a:rPr lang="en-US" dirty="0" smtClean="0"/>
              <a:t>How do they work?</a:t>
            </a:r>
          </a:p>
          <a:p>
            <a:r>
              <a:rPr lang="en-US" dirty="0" smtClean="0"/>
              <a:t>Some examples of Character-Level Language Models</a:t>
            </a:r>
          </a:p>
          <a:p>
            <a:r>
              <a:rPr lang="en-US" dirty="0" smtClean="0"/>
              <a:t>Future perspectives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39930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 RNN?</a:t>
            </a:r>
            <a:endParaRPr lang="es-CO" b="1" dirty="0"/>
          </a:p>
        </p:txBody>
      </p:sp>
      <p:pic>
        <p:nvPicPr>
          <p:cNvPr id="1026" name="Picture 2" descr="http://d3kbpzbmcynnmx.cloudfront.net/wp-content/uploads/2015/09/rn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90688"/>
            <a:ext cx="75723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36298" y="4999007"/>
                <a:ext cx="238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8" y="4999007"/>
                <a:ext cx="2389820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020" r="-1276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36298" y="5407349"/>
                <a:ext cx="2941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𝑀𝑒𝑚𝑜𝑟𝑦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8" y="5407349"/>
                <a:ext cx="2941574" cy="276999"/>
              </a:xfrm>
              <a:prstGeom prst="rect">
                <a:avLst/>
              </a:prstGeom>
              <a:blipFill rotWithShape="0">
                <a:blip r:embed="rId4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80494" y="5407348"/>
                <a:ext cx="21552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94" y="5407348"/>
                <a:ext cx="215520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133" t="-2222" r="-368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36298" y="5815691"/>
                <a:ext cx="24039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𝑠𝑡𝑒𝑝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298" y="5815691"/>
                <a:ext cx="240399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15" r="-1523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69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they work?</a:t>
            </a:r>
            <a:endParaRPr lang="es-CO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522"/>
            <a:ext cx="12192000" cy="393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6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they work?</a:t>
            </a:r>
            <a:endParaRPr lang="es-CO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333" y="1371600"/>
            <a:ext cx="689333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 they work?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34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Character-Level Language Models</a:t>
            </a:r>
            <a:endParaRPr lang="en-US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61049" y="1526876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Paul Graham generator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sp>
        <p:nvSpPr>
          <p:cNvPr id="5" name="Rounded Rectangle 4"/>
          <p:cNvSpPr/>
          <p:nvPr/>
        </p:nvSpPr>
        <p:spPr>
          <a:xfrm>
            <a:off x="4297393" y="1526876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Shaskespeare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sp>
        <p:nvSpPr>
          <p:cNvPr id="6" name="Rounded Rectangle 5"/>
          <p:cNvSpPr/>
          <p:nvPr/>
        </p:nvSpPr>
        <p:spPr>
          <a:xfrm>
            <a:off x="7533737" y="1526876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Wikipedia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02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Character-Level Language Models</a:t>
            </a:r>
            <a:endParaRPr lang="en-US" b="1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061049" y="1526876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Algebraic geometry (latex)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sp>
        <p:nvSpPr>
          <p:cNvPr id="5" name="Rounded Rectangle 4"/>
          <p:cNvSpPr/>
          <p:nvPr/>
        </p:nvSpPr>
        <p:spPr>
          <a:xfrm>
            <a:off x="4297393" y="1526876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Linux source code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  <p:sp>
        <p:nvSpPr>
          <p:cNvPr id="6" name="Rounded Rectangle 5"/>
          <p:cNvSpPr/>
          <p:nvPr/>
        </p:nvSpPr>
        <p:spPr>
          <a:xfrm>
            <a:off x="7533737" y="1526876"/>
            <a:ext cx="3027872" cy="50895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Generating baby names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977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perspectives</a:t>
            </a:r>
            <a:endParaRPr lang="es-CO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591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81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The unreasonable effectiveness of Recurrent Neural Networks</vt:lpstr>
      <vt:lpstr>Outline</vt:lpstr>
      <vt:lpstr>What is a RNN?</vt:lpstr>
      <vt:lpstr>How do they work?</vt:lpstr>
      <vt:lpstr>How do they work?</vt:lpstr>
      <vt:lpstr>How do they work?</vt:lpstr>
      <vt:lpstr>Character-Level Language Models</vt:lpstr>
      <vt:lpstr>Character-Level Language Models</vt:lpstr>
      <vt:lpstr>Future perspectives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unreasonable effectiveness of Recurrent Neural Networks</dc:title>
  <dc:creator>Achicanoy Estrella, Harold Armando (CIAT)</dc:creator>
  <cp:lastModifiedBy>Achicanoy Estrella, Harold Armando (CIAT)</cp:lastModifiedBy>
  <cp:revision>6</cp:revision>
  <dcterms:created xsi:type="dcterms:W3CDTF">2017-11-21T01:36:08Z</dcterms:created>
  <dcterms:modified xsi:type="dcterms:W3CDTF">2017-11-21T03:46:05Z</dcterms:modified>
</cp:coreProperties>
</file>