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4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613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5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67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7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1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8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4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59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9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D840-66B4-4DB8-80A2-0B2B08DEA305}" type="datetimeFigureOut">
              <a:rPr lang="es-CO" smtClean="0"/>
              <a:t>11/12/2017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2017-3C8C-4FA0-9981-AC7ED9DAF9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0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997" y="2329133"/>
            <a:ext cx="2173857" cy="150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2370" y="2320506"/>
            <a:ext cx="2182483" cy="42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  <a:r>
              <a:rPr lang="en-US" b="1" dirty="0" smtClean="0">
                <a:solidFill>
                  <a:schemeClr val="tx1"/>
                </a:solidFill>
              </a:rPr>
              <a:t>san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6378" y="819510"/>
            <a:ext cx="2173857" cy="150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7751" y="810883"/>
            <a:ext cx="2182483" cy="42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Usuarios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5005" y="3838755"/>
            <a:ext cx="2173857" cy="183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Precio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6378" y="3830129"/>
            <a:ext cx="2182483" cy="42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Programas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4451" y="4006970"/>
            <a:ext cx="2173857" cy="150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4451" y="4006970"/>
            <a:ext cx="2182483" cy="42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2" idx="3"/>
            <a:endCxn id="4" idx="1"/>
          </p:cNvCxnSpPr>
          <p:nvPr/>
        </p:nvCxnSpPr>
        <p:spPr>
          <a:xfrm flipV="1">
            <a:off x="3674854" y="1570008"/>
            <a:ext cx="911524" cy="1509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3"/>
            <a:endCxn id="6" idx="1"/>
          </p:cNvCxnSpPr>
          <p:nvPr/>
        </p:nvCxnSpPr>
        <p:spPr>
          <a:xfrm>
            <a:off x="3674854" y="3079631"/>
            <a:ext cx="920151" cy="167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6768862" y="4757468"/>
            <a:ext cx="132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2</cp:revision>
  <dcterms:created xsi:type="dcterms:W3CDTF">2017-12-11T14:53:54Z</dcterms:created>
  <dcterms:modified xsi:type="dcterms:W3CDTF">2017-12-11T15:54:33Z</dcterms:modified>
</cp:coreProperties>
</file>