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8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7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2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0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0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6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06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5DDA-2F23-4FBE-8DC3-70EA7C4630F4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4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6" y="776286"/>
            <a:ext cx="5824728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609" y="1742739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Utilizando la función:</a:t>
            </a:r>
          </a:p>
          <a:p>
            <a:r>
              <a:rPr lang="es-CO" b="1" dirty="0" smtClean="0"/>
              <a:t>predict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036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609" y="1742739"/>
            <a:ext cx="2792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Calculando el área</a:t>
            </a:r>
          </a:p>
          <a:p>
            <a:r>
              <a:rPr lang="es-CO" b="1" dirty="0" smtClean="0"/>
              <a:t>A través de procedimientos</a:t>
            </a:r>
          </a:p>
          <a:p>
            <a:r>
              <a:rPr lang="es-CO" b="1" dirty="0" smtClean="0"/>
              <a:t>Manuales</a:t>
            </a:r>
          </a:p>
          <a:p>
            <a:endParaRPr lang="es-CO" b="1" dirty="0"/>
          </a:p>
          <a:p>
            <a:r>
              <a:rPr lang="es-CO" b="1" dirty="0" smtClean="0"/>
              <a:t>Eliminando celdas con al</a:t>
            </a:r>
          </a:p>
          <a:p>
            <a:r>
              <a:rPr lang="es-CO" b="1" dirty="0" smtClean="0"/>
              <a:t>Menos un valor faltante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762000"/>
            <a:ext cx="5819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609" y="1742739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Promedio CV</a:t>
            </a:r>
            <a:endParaRPr lang="es-CO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766762"/>
            <a:ext cx="59245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723900"/>
            <a:ext cx="6010275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609" y="1742739"/>
            <a:ext cx="3617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Utilizando la función:</a:t>
            </a:r>
          </a:p>
          <a:p>
            <a:r>
              <a:rPr lang="es-CO" b="1" dirty="0" smtClean="0"/>
              <a:t>d</a:t>
            </a:r>
            <a:r>
              <a:rPr lang="es-CO" b="1" dirty="0" smtClean="0"/>
              <a:t>o_projections_allFeatures</a:t>
            </a:r>
            <a:endParaRPr lang="es-CO" dirty="0" smtClean="0"/>
          </a:p>
          <a:p>
            <a:endParaRPr lang="en-US" b="1" dirty="0"/>
          </a:p>
          <a:p>
            <a:r>
              <a:rPr lang="es-CO" b="1" dirty="0" smtClean="0"/>
              <a:t>Reduce el tiempo de procesamiento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1357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7</cp:revision>
  <dcterms:created xsi:type="dcterms:W3CDTF">2015-04-08T19:30:53Z</dcterms:created>
  <dcterms:modified xsi:type="dcterms:W3CDTF">2016-04-25T20:39:54Z</dcterms:modified>
</cp:coreProperties>
</file>