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08/04/2015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282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08/04/2015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879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08/04/2015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2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08/04/2015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20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08/04/2015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500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08/04/2015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8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08/04/2015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08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08/04/2015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19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08/04/2015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66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08/04/2015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206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5DDA-2F23-4FBE-8DC3-70EA7C4630F4}" type="datetimeFigureOut">
              <a:rPr lang="es-CO" smtClean="0"/>
              <a:t>08/04/2015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91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5DDA-2F23-4FBE-8DC3-70EA7C4630F4}" type="datetimeFigureOut">
              <a:rPr lang="es-CO" smtClean="0"/>
              <a:t>08/04/2015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9E22-EB67-4564-A4A7-7F7B6EE44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42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6" y="776286"/>
            <a:ext cx="5824728" cy="533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609" y="1742739"/>
            <a:ext cx="2171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Utilizando la función:</a:t>
            </a:r>
          </a:p>
          <a:p>
            <a:r>
              <a:rPr lang="es-CO" b="1" dirty="0" smtClean="0"/>
              <a:t>predict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0036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609" y="1742739"/>
            <a:ext cx="27927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Calculando el área</a:t>
            </a:r>
          </a:p>
          <a:p>
            <a:r>
              <a:rPr lang="es-CO" b="1" dirty="0" smtClean="0"/>
              <a:t>A través de procedimientos</a:t>
            </a:r>
          </a:p>
          <a:p>
            <a:r>
              <a:rPr lang="es-CO" b="1" dirty="0" smtClean="0"/>
              <a:t>Manuales</a:t>
            </a:r>
          </a:p>
          <a:p>
            <a:endParaRPr lang="es-CO" b="1" dirty="0"/>
          </a:p>
          <a:p>
            <a:r>
              <a:rPr lang="es-CO" b="1" dirty="0" smtClean="0"/>
              <a:t>Eliminando celdas con al</a:t>
            </a:r>
          </a:p>
          <a:p>
            <a:r>
              <a:rPr lang="es-CO" b="1" dirty="0" smtClean="0"/>
              <a:t>Menos un valor faltante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762000"/>
            <a:ext cx="58197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609" y="1742739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Promedio CV</a:t>
            </a:r>
            <a:endParaRPr lang="es-CO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766762"/>
            <a:ext cx="59245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ciat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Achicanoy Estrella, Harold Armando (CIAT)</dc:creator>
  <cp:lastModifiedBy>Achicanoy Estrella, Harold Armando (CIAT)</cp:lastModifiedBy>
  <cp:revision>6</cp:revision>
  <dcterms:created xsi:type="dcterms:W3CDTF">2015-04-08T19:30:53Z</dcterms:created>
  <dcterms:modified xsi:type="dcterms:W3CDTF">2015-04-08T21:21:18Z</dcterms:modified>
</cp:coreProperties>
</file>