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B1E-DF62-49C9-AC1D-6EBEE673B344}" type="datetimeFigureOut">
              <a:rPr lang="es-CO" smtClean="0"/>
              <a:t>02/08/2016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F624-D830-456B-8523-DC27B0F4BC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308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B1E-DF62-49C9-AC1D-6EBEE673B344}" type="datetimeFigureOut">
              <a:rPr lang="es-CO" smtClean="0"/>
              <a:t>02/08/2016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F624-D830-456B-8523-DC27B0F4BC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188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B1E-DF62-49C9-AC1D-6EBEE673B344}" type="datetimeFigureOut">
              <a:rPr lang="es-CO" smtClean="0"/>
              <a:t>02/08/2016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F624-D830-456B-8523-DC27B0F4BC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13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B1E-DF62-49C9-AC1D-6EBEE673B344}" type="datetimeFigureOut">
              <a:rPr lang="es-CO" smtClean="0"/>
              <a:t>02/08/2016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F624-D830-456B-8523-DC27B0F4BC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645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B1E-DF62-49C9-AC1D-6EBEE673B344}" type="datetimeFigureOut">
              <a:rPr lang="es-CO" smtClean="0"/>
              <a:t>02/08/2016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F624-D830-456B-8523-DC27B0F4BC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0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B1E-DF62-49C9-AC1D-6EBEE673B344}" type="datetimeFigureOut">
              <a:rPr lang="es-CO" smtClean="0"/>
              <a:t>02/08/2016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F624-D830-456B-8523-DC27B0F4BC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150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B1E-DF62-49C9-AC1D-6EBEE673B344}" type="datetimeFigureOut">
              <a:rPr lang="es-CO" smtClean="0"/>
              <a:t>02/08/2016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F624-D830-456B-8523-DC27B0F4BC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83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B1E-DF62-49C9-AC1D-6EBEE673B344}" type="datetimeFigureOut">
              <a:rPr lang="es-CO" smtClean="0"/>
              <a:t>02/08/2016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F624-D830-456B-8523-DC27B0F4BC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62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B1E-DF62-49C9-AC1D-6EBEE673B344}" type="datetimeFigureOut">
              <a:rPr lang="es-CO" smtClean="0"/>
              <a:t>02/08/2016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F624-D830-456B-8523-DC27B0F4BC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88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B1E-DF62-49C9-AC1D-6EBEE673B344}" type="datetimeFigureOut">
              <a:rPr lang="es-CO" smtClean="0"/>
              <a:t>02/08/2016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F624-D830-456B-8523-DC27B0F4BC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8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1B1E-DF62-49C9-AC1D-6EBEE673B344}" type="datetimeFigureOut">
              <a:rPr lang="es-CO" smtClean="0"/>
              <a:t>02/08/2016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F624-D830-456B-8523-DC27B0F4BC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682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B1B1E-DF62-49C9-AC1D-6EBEE673B344}" type="datetimeFigureOut">
              <a:rPr lang="es-CO" smtClean="0"/>
              <a:t>02/08/2016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AF624-D830-456B-8523-DC27B0F4BC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510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Growing seasons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KACCAL project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2896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2792" y="1513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1981</a:t>
            </a:r>
            <a:endParaRPr lang="es-CO" dirty="0"/>
          </a:p>
        </p:txBody>
      </p:sp>
      <p:sp>
        <p:nvSpPr>
          <p:cNvPr id="6" name="TextBox 5"/>
          <p:cNvSpPr txBox="1"/>
          <p:nvPr/>
        </p:nvSpPr>
        <p:spPr>
          <a:xfrm>
            <a:off x="5504438" y="28310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1991</a:t>
            </a:r>
            <a:endParaRPr lang="es-CO" dirty="0"/>
          </a:p>
        </p:txBody>
      </p:sp>
      <p:sp>
        <p:nvSpPr>
          <p:cNvPr id="7" name="TextBox 6"/>
          <p:cNvSpPr txBox="1"/>
          <p:nvPr/>
        </p:nvSpPr>
        <p:spPr>
          <a:xfrm>
            <a:off x="9616330" y="1513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2001</a:t>
            </a:r>
            <a:endParaRPr lang="es-CO" dirty="0"/>
          </a:p>
        </p:txBody>
      </p:sp>
      <p:sp>
        <p:nvSpPr>
          <p:cNvPr id="8" name="TextBox 7"/>
          <p:cNvSpPr txBox="1"/>
          <p:nvPr/>
        </p:nvSpPr>
        <p:spPr>
          <a:xfrm>
            <a:off x="5406654" y="675920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Kilifi</a:t>
            </a:r>
            <a:endParaRPr lang="es-CO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3" y="520652"/>
            <a:ext cx="4080042" cy="365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171" y="3200400"/>
            <a:ext cx="4013274" cy="3657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213" y="520652"/>
            <a:ext cx="40769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0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16" y="201373"/>
            <a:ext cx="7126755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62071" y="3078607"/>
            <a:ext cx="822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Max: 8</a:t>
            </a:r>
          </a:p>
          <a:p>
            <a:r>
              <a:rPr lang="en-US" dirty="0" smtClean="0"/>
              <a:t>Min: 1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2367309" y="362309"/>
            <a:ext cx="4565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Kilifi county for historical info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126908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55" y="520652"/>
            <a:ext cx="4045925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2792" y="1513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2021</a:t>
            </a:r>
            <a:endParaRPr lang="es-CO" dirty="0"/>
          </a:p>
        </p:txBody>
      </p:sp>
      <p:sp>
        <p:nvSpPr>
          <p:cNvPr id="6" name="TextBox 5"/>
          <p:cNvSpPr txBox="1"/>
          <p:nvPr/>
        </p:nvSpPr>
        <p:spPr>
          <a:xfrm>
            <a:off x="5504438" y="28310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2031</a:t>
            </a:r>
            <a:endParaRPr lang="es-CO" dirty="0"/>
          </a:p>
        </p:txBody>
      </p:sp>
      <p:sp>
        <p:nvSpPr>
          <p:cNvPr id="7" name="TextBox 6"/>
          <p:cNvSpPr txBox="1"/>
          <p:nvPr/>
        </p:nvSpPr>
        <p:spPr>
          <a:xfrm>
            <a:off x="9616330" y="1513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2041</a:t>
            </a:r>
            <a:endParaRPr lang="es-CO" dirty="0"/>
          </a:p>
        </p:txBody>
      </p:sp>
      <p:sp>
        <p:nvSpPr>
          <p:cNvPr id="8" name="TextBox 7"/>
          <p:cNvSpPr txBox="1"/>
          <p:nvPr/>
        </p:nvSpPr>
        <p:spPr>
          <a:xfrm>
            <a:off x="5406654" y="675920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Kilifi</a:t>
            </a:r>
            <a:endParaRPr lang="es-CO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664" y="3200400"/>
            <a:ext cx="3956287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337" y="520652"/>
            <a:ext cx="405272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5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44" y="287636"/>
            <a:ext cx="6286027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7671" y="3164871"/>
            <a:ext cx="822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Max: 8</a:t>
            </a:r>
          </a:p>
          <a:p>
            <a:r>
              <a:rPr lang="en-US" dirty="0" smtClean="0"/>
              <a:t>Min: 1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2030879" y="422693"/>
            <a:ext cx="4130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Kilifi county for future info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14599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29" y="1271048"/>
            <a:ext cx="5090539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768" y="1271048"/>
            <a:ext cx="4490019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09181" y="1388851"/>
            <a:ext cx="1315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Current</a:t>
            </a:r>
            <a:endParaRPr lang="es-CO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53070" y="1388851"/>
            <a:ext cx="116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Future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54986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Growing seasons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Growing seasons</dc:title>
  <dc:creator>Achicanoy Estrella, Harold Armando (CIAT)</dc:creator>
  <cp:lastModifiedBy>Achicanoy Estrella, Harold Armando (CIAT)</cp:lastModifiedBy>
  <cp:revision>5</cp:revision>
  <dcterms:created xsi:type="dcterms:W3CDTF">2016-08-02T13:27:45Z</dcterms:created>
  <dcterms:modified xsi:type="dcterms:W3CDTF">2016-08-02T21:24:02Z</dcterms:modified>
</cp:coreProperties>
</file>