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D60-B7C2-4B63-BF89-DA380AA4AAAB}" type="datetimeFigureOut">
              <a:rPr lang="es-CO" smtClean="0"/>
              <a:t>07/07/2016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ED23-8B50-40A6-8DF5-EF2AD3470C4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058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D60-B7C2-4B63-BF89-DA380AA4AAAB}" type="datetimeFigureOut">
              <a:rPr lang="es-CO" smtClean="0"/>
              <a:t>07/07/2016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ED23-8B50-40A6-8DF5-EF2AD3470C4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536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D60-B7C2-4B63-BF89-DA380AA4AAAB}" type="datetimeFigureOut">
              <a:rPr lang="es-CO" smtClean="0"/>
              <a:t>07/07/2016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ED23-8B50-40A6-8DF5-EF2AD3470C4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085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D60-B7C2-4B63-BF89-DA380AA4AAAB}" type="datetimeFigureOut">
              <a:rPr lang="es-CO" smtClean="0"/>
              <a:t>07/07/2016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ED23-8B50-40A6-8DF5-EF2AD3470C4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727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D60-B7C2-4B63-BF89-DA380AA4AAAB}" type="datetimeFigureOut">
              <a:rPr lang="es-CO" smtClean="0"/>
              <a:t>07/07/2016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ED23-8B50-40A6-8DF5-EF2AD3470C4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035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D60-B7C2-4B63-BF89-DA380AA4AAAB}" type="datetimeFigureOut">
              <a:rPr lang="es-CO" smtClean="0"/>
              <a:t>07/07/2016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ED23-8B50-40A6-8DF5-EF2AD3470C4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085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D60-B7C2-4B63-BF89-DA380AA4AAAB}" type="datetimeFigureOut">
              <a:rPr lang="es-CO" smtClean="0"/>
              <a:t>07/07/2016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ED23-8B50-40A6-8DF5-EF2AD3470C4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15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D60-B7C2-4B63-BF89-DA380AA4AAAB}" type="datetimeFigureOut">
              <a:rPr lang="es-CO" smtClean="0"/>
              <a:t>07/07/2016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ED23-8B50-40A6-8DF5-EF2AD3470C4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530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D60-B7C2-4B63-BF89-DA380AA4AAAB}" type="datetimeFigureOut">
              <a:rPr lang="es-CO" smtClean="0"/>
              <a:t>07/07/2016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ED23-8B50-40A6-8DF5-EF2AD3470C4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6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D60-B7C2-4B63-BF89-DA380AA4AAAB}" type="datetimeFigureOut">
              <a:rPr lang="es-CO" smtClean="0"/>
              <a:t>07/07/2016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ED23-8B50-40A6-8DF5-EF2AD3470C4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925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8D60-B7C2-4B63-BF89-DA380AA4AAAB}" type="datetimeFigureOut">
              <a:rPr lang="es-CO" smtClean="0"/>
              <a:t>07/07/2016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ED23-8B50-40A6-8DF5-EF2AD3470C4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127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8D60-B7C2-4B63-BF89-DA380AA4AAAB}" type="datetimeFigureOut">
              <a:rPr lang="es-CO" smtClean="0"/>
              <a:t>07/07/2016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5ED23-8B50-40A6-8DF5-EF2AD3470C4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79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Tana River, Taita Taveta and Makueni’s problems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Harold Achicanoy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9361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80" y="1139956"/>
            <a:ext cx="5305425" cy="5438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9567" y="1664043"/>
            <a:ext cx="58741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Tana River raster has: </a:t>
            </a:r>
            <a:r>
              <a:rPr lang="en-US" dirty="0" smtClean="0">
                <a:solidFill>
                  <a:srgbClr val="FF0000"/>
                </a:solidFill>
              </a:rPr>
              <a:t>1345 valid cells</a:t>
            </a:r>
            <a:r>
              <a:rPr lang="en-US" dirty="0" smtClean="0"/>
              <a:t> LONG TIME to process!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With sampling applied we used: </a:t>
            </a:r>
            <a:r>
              <a:rPr lang="en-US" dirty="0" smtClean="0">
                <a:solidFill>
                  <a:srgbClr val="0070C0"/>
                </a:solidFill>
              </a:rPr>
              <a:t>500 valid cells</a:t>
            </a:r>
          </a:p>
          <a:p>
            <a:r>
              <a:rPr lang="en-US" dirty="0" smtClean="0"/>
              <a:t>That are being showed in the left map (all points)</a:t>
            </a:r>
          </a:p>
          <a:p>
            <a:endParaRPr lang="en-US" dirty="0"/>
          </a:p>
          <a:p>
            <a:r>
              <a:rPr lang="en-US" dirty="0" smtClean="0"/>
              <a:t>But … when I tried to calculate the agro-climatic indexes</a:t>
            </a:r>
          </a:p>
          <a:p>
            <a:r>
              <a:rPr lang="en-US" dirty="0" smtClean="0"/>
              <a:t>Only </a:t>
            </a:r>
            <a:r>
              <a:rPr lang="en-US" dirty="0" smtClean="0">
                <a:solidFill>
                  <a:srgbClr val="FF0000"/>
                </a:solidFill>
              </a:rPr>
              <a:t>red points </a:t>
            </a:r>
            <a:r>
              <a:rPr lang="en-US" dirty="0" smtClean="0"/>
              <a:t>after sampling are reporting data</a:t>
            </a:r>
          </a:p>
          <a:p>
            <a:r>
              <a:rPr lang="en-US" dirty="0" smtClean="0"/>
              <a:t>And this number varies through: period, RCP, GCM and</a:t>
            </a:r>
          </a:p>
          <a:p>
            <a:r>
              <a:rPr lang="en-US" dirty="0" smtClean="0"/>
              <a:t>Measured variable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happened with the black ones?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2866666" y="576649"/>
            <a:ext cx="117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Tana River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06446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7955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73081" y="453081"/>
            <a:ext cx="3229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 lines represent the</a:t>
            </a:r>
          </a:p>
          <a:p>
            <a:r>
              <a:rPr lang="en-US" dirty="0" smtClean="0"/>
              <a:t>Expected number of valid cells</a:t>
            </a:r>
          </a:p>
          <a:p>
            <a:r>
              <a:rPr lang="en-US" dirty="0" smtClean="0"/>
              <a:t>After processing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5691205" y="4904604"/>
            <a:ext cx="5976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with precipitation cases we have problems: historical and</a:t>
            </a:r>
          </a:p>
          <a:p>
            <a:r>
              <a:rPr lang="en-US" dirty="0" smtClean="0"/>
              <a:t>future data.</a:t>
            </a:r>
          </a:p>
        </p:txBody>
      </p:sp>
    </p:spTree>
    <p:extLst>
      <p:ext uri="{BB962C8B-B14F-4D97-AF65-F5344CB8AC3E}">
        <p14:creationId xmlns:p14="http://schemas.microsoft.com/office/powerpoint/2010/main" val="324086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verify observed data (which its source is CHIRPS), all of them are correct and has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1342 valid cells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the problem probably is on GCM data (historical and future) …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Checking…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906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9567" y="1664043"/>
            <a:ext cx="5969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Taita Taveta raster has: 618 pixels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But … when I tried to calculate the agro-climatic indexes</a:t>
            </a:r>
          </a:p>
          <a:p>
            <a:r>
              <a:rPr lang="en-US" dirty="0" smtClean="0"/>
              <a:t>Only </a:t>
            </a:r>
            <a:r>
              <a:rPr lang="en-US" dirty="0" smtClean="0">
                <a:solidFill>
                  <a:srgbClr val="FF0000"/>
                </a:solidFill>
              </a:rPr>
              <a:t>red points (240 pixels with complete information) </a:t>
            </a:r>
            <a:r>
              <a:rPr lang="en-US" dirty="0" smtClean="0"/>
              <a:t>for</a:t>
            </a:r>
          </a:p>
          <a:p>
            <a:r>
              <a:rPr lang="en-US" dirty="0" smtClean="0"/>
              <a:t>second season report data (first season didn’t have problems)</a:t>
            </a:r>
          </a:p>
          <a:p>
            <a:r>
              <a:rPr lang="en-US" dirty="0" smtClean="0"/>
              <a:t>And this number varies through: period, RCP and GCM</a:t>
            </a:r>
          </a:p>
          <a:p>
            <a:endParaRPr lang="en-US" dirty="0" smtClean="0"/>
          </a:p>
          <a:p>
            <a:r>
              <a:rPr lang="en-US" dirty="0" smtClean="0"/>
              <a:t>What happened with the black ones?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2866666" y="576649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Taita Taveta</a:t>
            </a:r>
            <a:endParaRPr lang="es-CO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09" y="945981"/>
            <a:ext cx="5076825" cy="5219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19567" y="945981"/>
            <a:ext cx="188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Precipitation data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78686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81" y="933579"/>
            <a:ext cx="5048250" cy="5172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0331" y="93357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2021-08-26</a:t>
            </a:r>
            <a:endParaRPr lang="es-CO" dirty="0"/>
          </a:p>
        </p:txBody>
      </p:sp>
      <p:grpSp>
        <p:nvGrpSpPr>
          <p:cNvPr id="6" name="Group 5"/>
          <p:cNvGrpSpPr/>
          <p:nvPr/>
        </p:nvGrpSpPr>
        <p:grpSpPr>
          <a:xfrm>
            <a:off x="774945" y="2147409"/>
            <a:ext cx="10972800" cy="2713210"/>
            <a:chOff x="774945" y="2147409"/>
            <a:chExt cx="10972800" cy="27132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945" y="2332075"/>
              <a:ext cx="10972800" cy="2528544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5934974" y="214740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2021</a:t>
              </a:r>
              <a:endParaRPr lang="es-CO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7414054" y="2516741"/>
            <a:ext cx="45719" cy="23438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Straight Arrow Connector 8"/>
          <p:cNvCxnSpPr>
            <a:endCxn id="5" idx="2"/>
          </p:cNvCxnSpPr>
          <p:nvPr/>
        </p:nvCxnSpPr>
        <p:spPr>
          <a:xfrm flipH="1" flipV="1">
            <a:off x="6701273" y="1302911"/>
            <a:ext cx="721019" cy="1213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70331" y="5045285"/>
            <a:ext cx="557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behavior appears in all years during second semester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288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9567" y="1664043"/>
            <a:ext cx="5969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Makueni raster has: 319 pixels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But … when I tried to calculate the agro-climatic indexes</a:t>
            </a:r>
          </a:p>
          <a:p>
            <a:r>
              <a:rPr lang="en-US" dirty="0" smtClean="0"/>
              <a:t>Only </a:t>
            </a:r>
            <a:r>
              <a:rPr lang="en-US" dirty="0" smtClean="0">
                <a:solidFill>
                  <a:srgbClr val="FF0000"/>
                </a:solidFill>
              </a:rPr>
              <a:t>red points (11 pixels with complete information) </a:t>
            </a:r>
            <a:r>
              <a:rPr lang="en-US" dirty="0" smtClean="0"/>
              <a:t>for</a:t>
            </a:r>
          </a:p>
          <a:p>
            <a:r>
              <a:rPr lang="en-US" dirty="0" smtClean="0"/>
              <a:t>second </a:t>
            </a:r>
            <a:r>
              <a:rPr lang="en-US" dirty="0"/>
              <a:t>season report data (first </a:t>
            </a:r>
            <a:r>
              <a:rPr lang="en-US" dirty="0" smtClean="0"/>
              <a:t>season didn’t </a:t>
            </a:r>
            <a:r>
              <a:rPr lang="en-US" dirty="0"/>
              <a:t>have problems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And this number varies through: period, RCP and GCM</a:t>
            </a:r>
          </a:p>
          <a:p>
            <a:endParaRPr lang="en-US" dirty="0" smtClean="0"/>
          </a:p>
          <a:p>
            <a:r>
              <a:rPr lang="en-US" dirty="0" smtClean="0"/>
              <a:t>What happened with the black ones?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2866666" y="576649"/>
            <a:ext cx="102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Makueni</a:t>
            </a:r>
            <a:endParaRPr lang="es-CO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17" y="945981"/>
            <a:ext cx="5191125" cy="525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19567" y="945981"/>
            <a:ext cx="188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Precipitation data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41638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49" y="966145"/>
            <a:ext cx="5114925" cy="52387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20049" y="2147409"/>
            <a:ext cx="10972800" cy="2506890"/>
            <a:chOff x="820049" y="2147409"/>
            <a:chExt cx="10972800" cy="250689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049" y="2516741"/>
              <a:ext cx="10972800" cy="2137558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934974" y="214740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2021</a:t>
              </a:r>
              <a:endParaRPr lang="es-CO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934974" y="96614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2021-08-25</a:t>
            </a:r>
            <a:endParaRPr lang="es-CO" dirty="0"/>
          </a:p>
        </p:txBody>
      </p:sp>
      <p:sp>
        <p:nvSpPr>
          <p:cNvPr id="8" name="Rectangle 7"/>
          <p:cNvSpPr/>
          <p:nvPr/>
        </p:nvSpPr>
        <p:spPr>
          <a:xfrm>
            <a:off x="7405816" y="2743200"/>
            <a:ext cx="53957" cy="19111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Straight Arrow Connector 8"/>
          <p:cNvCxnSpPr>
            <a:stCxn id="8" idx="0"/>
            <a:endCxn id="7" idx="2"/>
          </p:cNvCxnSpPr>
          <p:nvPr/>
        </p:nvCxnSpPr>
        <p:spPr>
          <a:xfrm flipH="1" flipV="1">
            <a:off x="6565916" y="1335477"/>
            <a:ext cx="866879" cy="1407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82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5" y="626076"/>
            <a:ext cx="10972800" cy="19230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35" y="2549144"/>
            <a:ext cx="10972800" cy="1927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35" y="4472212"/>
            <a:ext cx="10972800" cy="19258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19935" y="14029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2022</a:t>
            </a:r>
            <a:endParaRPr lang="es-CO" dirty="0"/>
          </a:p>
        </p:txBody>
      </p:sp>
      <p:sp>
        <p:nvSpPr>
          <p:cNvPr id="6" name="TextBox 5"/>
          <p:cNvSpPr txBox="1"/>
          <p:nvPr/>
        </p:nvSpPr>
        <p:spPr>
          <a:xfrm>
            <a:off x="11219934" y="33249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</a:t>
            </a:r>
            <a:endParaRPr lang="es-CO" dirty="0"/>
          </a:p>
        </p:txBody>
      </p:sp>
      <p:sp>
        <p:nvSpPr>
          <p:cNvPr id="7" name="TextBox 6"/>
          <p:cNvSpPr txBox="1"/>
          <p:nvPr/>
        </p:nvSpPr>
        <p:spPr>
          <a:xfrm>
            <a:off x="11219933" y="52469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6538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287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Tana River, Taita Taveta and Makueni’s problems</vt:lpstr>
      <vt:lpstr>PowerPoint Presentation</vt:lpstr>
      <vt:lpstr>PowerPoint Presentation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Tana River troubles</dc:title>
  <dc:creator>Achicanoy Estrella, Harold Armando (CIAT)</dc:creator>
  <cp:lastModifiedBy>Achicanoy Estrella, Harold Armando (CIAT)</cp:lastModifiedBy>
  <cp:revision>14</cp:revision>
  <dcterms:created xsi:type="dcterms:W3CDTF">2016-06-16T15:17:33Z</dcterms:created>
  <dcterms:modified xsi:type="dcterms:W3CDTF">2016-07-07T13:59:34Z</dcterms:modified>
</cp:coreProperties>
</file>