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916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44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3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4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111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1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888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612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79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5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213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956D-F3E0-493A-AD44-A7E83E8E5F34}" type="datetimeFigureOut">
              <a:rPr lang="es-CO" smtClean="0"/>
              <a:t>21/07/2016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9C0C-B22B-4567-9B9F-49390F55CB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258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Taita</a:t>
            </a:r>
            <a:r>
              <a:rPr lang="en-US" dirty="0" smtClean="0"/>
              <a:t> </a:t>
            </a:r>
            <a:r>
              <a:rPr lang="en-US" dirty="0" err="1" smtClean="0"/>
              <a:t>Taveta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4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808" y="2539093"/>
            <a:ext cx="4075430" cy="36576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84238" y="2539093"/>
            <a:ext cx="4027170" cy="36576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8111408" y="2539093"/>
            <a:ext cx="4074160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789" y="1366623"/>
            <a:ext cx="3672229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2022</a:t>
            </a:r>
            <a:endParaRPr lang="es-CO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Pixel: 39</a:t>
            </a:r>
            <a:endParaRPr lang="es-CO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Coordinates: 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=37.925,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=-2.775)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488" y="1352486"/>
            <a:ext cx="384970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2030</a:t>
            </a:r>
            <a:endParaRPr lang="es-CO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Pixel: 43</a:t>
            </a:r>
            <a:endParaRPr lang="es-CO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Coordinates: 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38.125,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-2.775)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9028" y="1352486"/>
            <a:ext cx="3867925" cy="1167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2041</a:t>
            </a:r>
            <a:endParaRPr lang="es-CO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Pixel: 76</a:t>
            </a:r>
            <a:endParaRPr lang="es-CO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Coordinates: 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38.175,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-2.825)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774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Makueni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62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789" y="1366623"/>
            <a:ext cx="3672229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2022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Pixel: 33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Coordinates: 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=37.425,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=-1.575)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488" y="1352486"/>
            <a:ext cx="384970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2030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Pixel: 91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Coordinates: 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=37.625,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=-1.675)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19028" y="1352486"/>
            <a:ext cx="3867925" cy="1167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2041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Pixel: 136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Coordinates: 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=37.175,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=-1.775)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6113" y="2553230"/>
            <a:ext cx="4041140" cy="36576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89144" y="2553230"/>
            <a:ext cx="4057650" cy="3657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107045" y="2553230"/>
            <a:ext cx="408495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6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Taita Taveta</vt:lpstr>
      <vt:lpstr>PowerPoint Presentation</vt:lpstr>
      <vt:lpstr>Makueni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Achicanoy Estrella, Harold Armando (CIAT)</dc:creator>
  <cp:lastModifiedBy>Achicanoy Estrella, Harold Armando (CIAT)</cp:lastModifiedBy>
  <cp:revision>2</cp:revision>
  <dcterms:created xsi:type="dcterms:W3CDTF">2016-07-21T16:18:42Z</dcterms:created>
  <dcterms:modified xsi:type="dcterms:W3CDTF">2016-07-21T19:42:47Z</dcterms:modified>
</cp:coreProperties>
</file>