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5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36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85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7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3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85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30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25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27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8D60-B7C2-4B63-BF89-DA380AA4AAAB}" type="datetimeFigureOut">
              <a:rPr lang="es-CO" smtClean="0"/>
              <a:t>06/07/2016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Tana </a:t>
            </a:r>
            <a:r>
              <a:rPr lang="en-US" dirty="0" smtClean="0"/>
              <a:t>River, Taita Taveta and Makueni’s problems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Harold Achicanoy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36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0" y="1139956"/>
            <a:ext cx="5305425" cy="5438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9567" y="1664043"/>
            <a:ext cx="58741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Tana River raster has: </a:t>
            </a:r>
            <a:r>
              <a:rPr lang="en-US" dirty="0" smtClean="0">
                <a:solidFill>
                  <a:srgbClr val="FF0000"/>
                </a:solidFill>
              </a:rPr>
              <a:t>1345 valid cells</a:t>
            </a:r>
            <a:r>
              <a:rPr lang="en-US" dirty="0" smtClean="0"/>
              <a:t> LONG TIME to process!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With sampling applied we used: </a:t>
            </a:r>
            <a:r>
              <a:rPr lang="en-US" dirty="0" smtClean="0">
                <a:solidFill>
                  <a:srgbClr val="0070C0"/>
                </a:solidFill>
              </a:rPr>
              <a:t>500 valid cells</a:t>
            </a:r>
          </a:p>
          <a:p>
            <a:r>
              <a:rPr lang="en-US" dirty="0" smtClean="0"/>
              <a:t>That are being showed in the left map (all points)</a:t>
            </a:r>
          </a:p>
          <a:p>
            <a:endParaRPr lang="en-US" dirty="0"/>
          </a:p>
          <a:p>
            <a:r>
              <a:rPr lang="en-US" dirty="0" smtClean="0"/>
              <a:t>But … when I tried to calculate the agro-climatic indexes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red points </a:t>
            </a:r>
            <a:r>
              <a:rPr lang="en-US" dirty="0" smtClean="0"/>
              <a:t>after sampling are reporting data</a:t>
            </a:r>
          </a:p>
          <a:p>
            <a:r>
              <a:rPr lang="en-US" dirty="0" smtClean="0"/>
              <a:t>And this number varies through: period, RCP, GCM and</a:t>
            </a:r>
          </a:p>
          <a:p>
            <a:r>
              <a:rPr lang="en-US" dirty="0" smtClean="0"/>
              <a:t>Measured variable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happened with the black ones?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866666" y="576649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Tana River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0644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7955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73081" y="453081"/>
            <a:ext cx="3229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lines represent the</a:t>
            </a:r>
          </a:p>
          <a:p>
            <a:r>
              <a:rPr lang="en-US" dirty="0" smtClean="0"/>
              <a:t>Expected number of valid cells</a:t>
            </a:r>
          </a:p>
          <a:p>
            <a:r>
              <a:rPr lang="en-US" dirty="0" smtClean="0"/>
              <a:t>After processing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5691205" y="4904604"/>
            <a:ext cx="597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with precipitation cases we have problems: historical and</a:t>
            </a:r>
          </a:p>
          <a:p>
            <a:r>
              <a:rPr lang="en-US" dirty="0" smtClean="0"/>
              <a:t>future data.</a:t>
            </a:r>
          </a:p>
        </p:txBody>
      </p:sp>
    </p:spTree>
    <p:extLst>
      <p:ext uri="{BB962C8B-B14F-4D97-AF65-F5344CB8AC3E}">
        <p14:creationId xmlns:p14="http://schemas.microsoft.com/office/powerpoint/2010/main" val="32408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verify observed data (which its source is CHIRPS), all of them are correct and has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1342 valid cells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the problem probably is on GCM data (historical and future) …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Checking…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90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9567" y="1664043"/>
            <a:ext cx="5969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Taita Taveta raster has</a:t>
            </a:r>
            <a:r>
              <a:rPr lang="en-US" dirty="0" smtClean="0"/>
              <a:t>: 618 pixels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But … when I tried to calculate the agro-climatic indexes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>
                <a:solidFill>
                  <a:srgbClr val="FF0000"/>
                </a:solidFill>
              </a:rPr>
              <a:t>points (240 pixels with complete information)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second season report data (first season </a:t>
            </a:r>
            <a:r>
              <a:rPr lang="en-US" dirty="0" smtClean="0"/>
              <a:t>didn’t have problems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And this number varies through: period, </a:t>
            </a:r>
            <a:r>
              <a:rPr lang="en-US" dirty="0" smtClean="0"/>
              <a:t>RCP and GCM</a:t>
            </a:r>
          </a:p>
          <a:p>
            <a:endParaRPr lang="en-US" dirty="0" smtClean="0"/>
          </a:p>
          <a:p>
            <a:r>
              <a:rPr lang="en-US" dirty="0" smtClean="0"/>
              <a:t>What happened with the black ones?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866666" y="576649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Taita Taveta</a:t>
            </a:r>
            <a:endParaRPr lang="es-C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9" y="945981"/>
            <a:ext cx="5076825" cy="521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9567" y="945981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Precipitation data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868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81" y="933579"/>
            <a:ext cx="5048250" cy="517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0331" y="93357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2021-08-26</a:t>
            </a:r>
            <a:endParaRPr lang="es-CO" dirty="0"/>
          </a:p>
        </p:txBody>
      </p:sp>
      <p:grpSp>
        <p:nvGrpSpPr>
          <p:cNvPr id="6" name="Group 5"/>
          <p:cNvGrpSpPr/>
          <p:nvPr/>
        </p:nvGrpSpPr>
        <p:grpSpPr>
          <a:xfrm>
            <a:off x="774945" y="2147409"/>
            <a:ext cx="10972800" cy="2713210"/>
            <a:chOff x="774945" y="2147409"/>
            <a:chExt cx="10972800" cy="27132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945" y="2332075"/>
              <a:ext cx="10972800" cy="252854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934974" y="21474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2021</a:t>
              </a:r>
              <a:endParaRPr lang="es-CO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414054" y="2516741"/>
            <a:ext cx="45719" cy="23438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H="1" flipV="1">
            <a:off x="6701273" y="1302911"/>
            <a:ext cx="721019" cy="1213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0331" y="5045285"/>
            <a:ext cx="557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behavior appears in all years during second semester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28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9567" y="1664043"/>
            <a:ext cx="5969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Makueni raster has: 319 pixels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But … when I tried to calculate the agro-climatic indexes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>
                <a:solidFill>
                  <a:srgbClr val="FF0000"/>
                </a:solidFill>
              </a:rPr>
              <a:t>points (11 pixels with complete information)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second </a:t>
            </a:r>
            <a:r>
              <a:rPr lang="en-US" dirty="0"/>
              <a:t>season report data (first </a:t>
            </a:r>
            <a:r>
              <a:rPr lang="en-US" dirty="0" smtClean="0"/>
              <a:t>season didn’t </a:t>
            </a:r>
            <a:r>
              <a:rPr lang="en-US" dirty="0"/>
              <a:t>have problems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And this number varies through: period, </a:t>
            </a:r>
            <a:r>
              <a:rPr lang="en-US" dirty="0" smtClean="0"/>
              <a:t>RCP and GCM</a:t>
            </a:r>
          </a:p>
          <a:p>
            <a:endParaRPr lang="en-US" dirty="0" smtClean="0"/>
          </a:p>
          <a:p>
            <a:r>
              <a:rPr lang="en-US" dirty="0" smtClean="0"/>
              <a:t>What happened with the black ones?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866666" y="576649"/>
            <a:ext cx="102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Makueni</a:t>
            </a:r>
            <a:endParaRPr lang="es-C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7" y="945981"/>
            <a:ext cx="519112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9567" y="945981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Precipitation data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163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9" y="966145"/>
            <a:ext cx="5114925" cy="52387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20049" y="2147409"/>
            <a:ext cx="10972800" cy="2506890"/>
            <a:chOff x="820049" y="2147409"/>
            <a:chExt cx="10972800" cy="25068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049" y="2516741"/>
              <a:ext cx="10972800" cy="213755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934974" y="21474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2021</a:t>
              </a:r>
              <a:endParaRPr lang="es-CO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34974" y="9661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2021-08-25</a:t>
            </a:r>
            <a:endParaRPr lang="es-CO" dirty="0"/>
          </a:p>
        </p:txBody>
      </p:sp>
      <p:sp>
        <p:nvSpPr>
          <p:cNvPr id="8" name="Rectangle 7"/>
          <p:cNvSpPr/>
          <p:nvPr/>
        </p:nvSpPr>
        <p:spPr>
          <a:xfrm>
            <a:off x="7405816" y="2743200"/>
            <a:ext cx="53957" cy="1911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6565916" y="1335477"/>
            <a:ext cx="866879" cy="1407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284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Tana River, Taita Taveta and Makueni’s problems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Tana River troubles</dc:title>
  <dc:creator>Achicanoy Estrella, Harold Armando (CIAT)</dc:creator>
  <cp:lastModifiedBy>Achicanoy Estrella, Harold Armando (CIAT)</cp:lastModifiedBy>
  <cp:revision>12</cp:revision>
  <dcterms:created xsi:type="dcterms:W3CDTF">2016-06-16T15:17:33Z</dcterms:created>
  <dcterms:modified xsi:type="dcterms:W3CDTF">2016-07-06T20:06:48Z</dcterms:modified>
</cp:coreProperties>
</file>