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84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30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51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584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7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42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5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37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5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8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98D9-E79D-4EEB-B3A0-59768B450806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61FB-A885-4301-8149-DA695F2C78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5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Climate analysis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Harold Achicanoy &amp; Julián Ramirez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2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Makueni county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4988"/>
            <a:ext cx="10972800" cy="13683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43565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TMIN</a:t>
            </a:r>
            <a:endParaRPr lang="es-CO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42631"/>
            <a:ext cx="10972800" cy="1369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31732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TMAX</a:t>
            </a:r>
            <a:endParaRPr lang="es-CO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281916"/>
            <a:ext cx="109728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199" y="491258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RAIN</a:t>
            </a:r>
            <a:endParaRPr lang="es-CO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51857" y="5991225"/>
            <a:ext cx="124543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614129" y="1533525"/>
            <a:ext cx="4748571" cy="4457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2073" y="1210271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gaps in precipitation time-series produces the error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9304" y="506790"/>
            <a:ext cx="519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used to calculate evapotranspiration </a:t>
            </a:r>
            <a:r>
              <a:rPr lang="en-US" dirty="0" smtClean="0"/>
              <a:t>ratio</a:t>
            </a:r>
          </a:p>
          <a:p>
            <a:r>
              <a:rPr lang="en-US" dirty="0" smtClean="0"/>
              <a:t>in pixel with troubles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Makueni county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356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SRAD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4988"/>
            <a:ext cx="10972800" cy="1317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92116"/>
            <a:ext cx="10972800" cy="1364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9039" y="306415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CUM_RAIN</a:t>
            </a:r>
            <a:endParaRPr lang="es-CO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493896" y="3433482"/>
            <a:ext cx="167452" cy="895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6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74788"/>
            <a:ext cx="9144000" cy="2387600"/>
          </a:xfrm>
        </p:spPr>
        <p:txBody>
          <a:bodyPr/>
          <a:lstStyle/>
          <a:p>
            <a:r>
              <a:rPr lang="en-US" dirty="0" smtClean="0"/>
              <a:t>Flash floods</a:t>
            </a:r>
            <a:br>
              <a:rPr lang="en-US" dirty="0" smtClean="0"/>
            </a:br>
            <a:r>
              <a:rPr lang="en-US" dirty="0" smtClean="0"/>
              <a:t>Historical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59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Embu county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92" y="1518249"/>
            <a:ext cx="4424964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747" y="1518249"/>
            <a:ext cx="4390668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871" y="618522"/>
            <a:ext cx="605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 series among all pixels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Central line corresponds to the average, that means the index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Embu county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4702285" y="843240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 series of precipitation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52265"/>
            <a:ext cx="10972800" cy="1148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49686"/>
            <a:ext cx="10972800" cy="1158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756547"/>
            <a:ext cx="10972800" cy="1142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7160" y="5898675"/>
            <a:ext cx="369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x-axis: Days within the year (1 to 365)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32680" y="3744107"/>
            <a:ext cx="23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-axis: Pixels by county</a:t>
            </a:r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4170960" y="1703578"/>
            <a:ext cx="339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line represents middle of year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2615973" y="4016563"/>
            <a:ext cx="244929" cy="2695575"/>
          </a:xfrm>
          <a:prstGeom prst="leftBrace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1891987" y="5714009"/>
            <a:ext cx="169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 wet season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8407173" y="2713880"/>
            <a:ext cx="244929" cy="2695575"/>
          </a:xfrm>
          <a:prstGeom prst="leftBrace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7541418" y="4262872"/>
            <a:ext cx="19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Second wet season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Embu county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1995 and 1996 in majority of cases 95 of 100 wettest days do not have precipitation records (0 mm/day), for that reason 95 percentile of distribution is zero. Meanwhile …</a:t>
            </a:r>
            <a:endParaRPr lang="es-C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124200"/>
            <a:ext cx="3983525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00" y="3124200"/>
            <a:ext cx="3982487" cy="3657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787" y="3124200"/>
            <a:ext cx="40134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74788"/>
            <a:ext cx="9144000" cy="2387600"/>
          </a:xfrm>
        </p:spPr>
        <p:txBody>
          <a:bodyPr/>
          <a:lstStyle/>
          <a:p>
            <a:r>
              <a:rPr lang="en-US" dirty="0" smtClean="0"/>
              <a:t>Moisture stress</a:t>
            </a:r>
            <a:br>
              <a:rPr lang="en-US" dirty="0" smtClean="0"/>
            </a:br>
            <a:r>
              <a:rPr lang="en-US" dirty="0" smtClean="0"/>
              <a:t>Future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0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Makueni county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21494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0300" y="1828800"/>
            <a:ext cx="57340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for maximum number</a:t>
            </a:r>
          </a:p>
          <a:p>
            <a:r>
              <a:rPr lang="en-US" dirty="0" smtClean="0"/>
              <a:t>of days with moisture stress </a:t>
            </a:r>
            <a:r>
              <a:rPr lang="en-US" dirty="0"/>
              <a:t>(2021-2045 period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 some pixels show an adequately number</a:t>
            </a:r>
          </a:p>
          <a:p>
            <a:r>
              <a:rPr lang="en-US" dirty="0" smtClean="0"/>
              <a:t>of moisture stress days whilst the rest exhibit a pattern of 0</a:t>
            </a:r>
          </a:p>
          <a:p>
            <a:r>
              <a:rPr lang="en-US" dirty="0" smtClean="0"/>
              <a:t>stressed days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1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Makueni county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5293871" y="618522"/>
            <a:ext cx="6059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 series among all pixels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Central line corresponds to the average, that means the index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97" y="1518249"/>
            <a:ext cx="504995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747" y="1518249"/>
            <a:ext cx="4960118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9886" y="3565070"/>
            <a:ext cx="419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Those pixels show an appropriate behavior</a:t>
            </a:r>
            <a:endParaRPr lang="es-CO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241971" y="2922814"/>
            <a:ext cx="89808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0446" y="4467647"/>
            <a:ext cx="3615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But the majority has 0 stressed days,</a:t>
            </a:r>
          </a:p>
          <a:p>
            <a:pPr algn="ctr"/>
            <a:r>
              <a:rPr lang="en-US" dirty="0" smtClean="0"/>
              <a:t>so the index is affected by them</a:t>
            </a:r>
            <a:endParaRPr lang="es-CO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9348409" y="5113978"/>
            <a:ext cx="0" cy="650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Makueni </a:t>
            </a:r>
            <a:r>
              <a:rPr lang="en-US" dirty="0" smtClean="0"/>
              <a:t>county</a:t>
            </a:r>
            <a:endParaRPr lang="es-C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00551"/>
            <a:ext cx="10972800" cy="2145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65534"/>
            <a:ext cx="10972800" cy="2112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496202"/>
            <a:ext cx="20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Pixel with problems</a:t>
            </a:r>
            <a:endParaRPr lang="es-CO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199" y="4031219"/>
            <a:ext cx="239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Pixel without problems</a:t>
            </a:r>
            <a:endParaRPr lang="es-CO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53075" y="843240"/>
            <a:ext cx="45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of actual to potential evapotranspiration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216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Climate analysis</vt:lpstr>
      <vt:lpstr>Flash floods Historical</vt:lpstr>
      <vt:lpstr>Embu county</vt:lpstr>
      <vt:lpstr>Embu county</vt:lpstr>
      <vt:lpstr>Embu county</vt:lpstr>
      <vt:lpstr>Moisture stress Future</vt:lpstr>
      <vt:lpstr>Makueni county</vt:lpstr>
      <vt:lpstr>Makueni county</vt:lpstr>
      <vt:lpstr>Makueni county</vt:lpstr>
      <vt:lpstr>Makueni county</vt:lpstr>
      <vt:lpstr>Makueni county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analysis</dc:title>
  <dc:creator>Achicanoy Estrella, Harold Armando (CIAT)</dc:creator>
  <cp:lastModifiedBy>Achicanoy Estrella, Harold Armando (CIAT)</cp:lastModifiedBy>
  <cp:revision>22</cp:revision>
  <dcterms:created xsi:type="dcterms:W3CDTF">2016-09-12T13:30:01Z</dcterms:created>
  <dcterms:modified xsi:type="dcterms:W3CDTF">2016-09-13T21:18:22Z</dcterms:modified>
</cp:coreProperties>
</file>