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314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20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8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865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68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271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1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749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10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25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240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DA5F-9B28-4DD2-A743-6B68FAE5246D}" type="datetimeFigureOut">
              <a:rPr lang="es-CO" smtClean="0"/>
              <a:t>09/05/2016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31A35-173A-43C3-AF7D-C75BA624F6D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373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9" y="238394"/>
            <a:ext cx="3994266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25" y="238394"/>
            <a:ext cx="3994266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737" y="3438794"/>
            <a:ext cx="3994266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1536" y="2383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2297" y="2383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7283" y="34387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58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09" y="3438794"/>
            <a:ext cx="3999323" cy="32006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26" y="238394"/>
            <a:ext cx="3994265" cy="320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49" y="238394"/>
            <a:ext cx="3994265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1536" y="2383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2297" y="2383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7283" y="34387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1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5" y="238255"/>
            <a:ext cx="3993226" cy="32006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0" y="238256"/>
            <a:ext cx="3993226" cy="32006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51536" y="2383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2297" y="2383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53" y="3438793"/>
            <a:ext cx="3999323" cy="3200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49391" y="34387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65" y="3439070"/>
            <a:ext cx="3994265" cy="320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96880" y="343879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  <a:endParaRPr lang="es-C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2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Achicanoy Estrella, Harold Armando (CIAT)</dc:creator>
  <cp:lastModifiedBy>Achicanoy Estrella, Harold Armando (CIAT)</cp:lastModifiedBy>
  <cp:revision>2</cp:revision>
  <dcterms:created xsi:type="dcterms:W3CDTF">2016-05-09T21:29:20Z</dcterms:created>
  <dcterms:modified xsi:type="dcterms:W3CDTF">2016-05-09T21:35:16Z</dcterms:modified>
</cp:coreProperties>
</file>