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BBCBE-ECA9-423B-9DA3-06549ACB2B86}" type="doc">
      <dgm:prSet loTypeId="urn:microsoft.com/office/officeart/2005/8/layout/radial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6571F5B-153B-42BE-B7AA-7D51D9922A5A}">
      <dgm:prSet phldrT="[Text]" custT="1"/>
      <dgm:spPr>
        <a:ln>
          <a:noFill/>
        </a:ln>
      </dgm:spPr>
      <dgm:t>
        <a:bodyPr/>
        <a:lstStyle/>
        <a:p>
          <a:r>
            <a:rPr lang="en-US" sz="2400" dirty="0" smtClean="0"/>
            <a:t>Inclusión laboral</a:t>
          </a:r>
          <a:endParaRPr lang="es-CO" sz="8800" dirty="0"/>
        </a:p>
      </dgm:t>
    </dgm:pt>
    <dgm:pt modelId="{938BC258-1056-41A7-BC9E-801FD28BB862}" type="parTrans" cxnId="{BEC05EDB-A751-49F5-87EF-7F8C3E2EBB2A}">
      <dgm:prSet/>
      <dgm:spPr/>
      <dgm:t>
        <a:bodyPr/>
        <a:lstStyle/>
        <a:p>
          <a:endParaRPr lang="es-CO"/>
        </a:p>
      </dgm:t>
    </dgm:pt>
    <dgm:pt modelId="{15AA168F-C8C9-487A-963C-591C780C971A}" type="sibTrans" cxnId="{BEC05EDB-A751-49F5-87EF-7F8C3E2EBB2A}">
      <dgm:prSet/>
      <dgm:spPr/>
      <dgm:t>
        <a:bodyPr/>
        <a:lstStyle/>
        <a:p>
          <a:endParaRPr lang="es-CO"/>
        </a:p>
      </dgm:t>
    </dgm:pt>
    <dgm:pt modelId="{62D29D8C-94B0-4227-A1C7-7C8F0F67F493}">
      <dgm:prSet phldrT="[Text]" custT="1"/>
      <dgm:spPr/>
      <dgm:t>
        <a:bodyPr/>
        <a:lstStyle/>
        <a:p>
          <a:r>
            <a:rPr lang="es-CO" sz="1400" noProof="0" dirty="0" smtClean="0"/>
            <a:t>Factores ambientales</a:t>
          </a:r>
          <a:endParaRPr lang="es-CO" sz="1400" noProof="0" dirty="0"/>
        </a:p>
      </dgm:t>
    </dgm:pt>
    <dgm:pt modelId="{EB0F9180-DFB1-4F0A-B81A-403988F12229}" type="parTrans" cxnId="{59FC3C63-7C87-4566-B88D-C6DC096D653D}">
      <dgm:prSet/>
      <dgm:spPr/>
      <dgm:t>
        <a:bodyPr/>
        <a:lstStyle/>
        <a:p>
          <a:endParaRPr lang="es-CO"/>
        </a:p>
      </dgm:t>
    </dgm:pt>
    <dgm:pt modelId="{400EFBF6-43B5-4CCA-A3A1-7664F08F1719}" type="sibTrans" cxnId="{59FC3C63-7C87-4566-B88D-C6DC096D653D}">
      <dgm:prSet/>
      <dgm:spPr/>
      <dgm:t>
        <a:bodyPr/>
        <a:lstStyle/>
        <a:p>
          <a:endParaRPr lang="es-CO"/>
        </a:p>
      </dgm:t>
    </dgm:pt>
    <dgm:pt modelId="{4ABD43A3-7245-4B16-A4A9-1089B5B9B442}">
      <dgm:prSet phldrT="[Text]"/>
      <dgm:spPr/>
      <dgm:t>
        <a:bodyPr/>
        <a:lstStyle/>
        <a:p>
          <a:r>
            <a:rPr lang="es-CO" noProof="0" dirty="0" smtClean="0"/>
            <a:t>Calidad de vida - Importancia</a:t>
          </a:r>
          <a:endParaRPr lang="es-CO" noProof="0" dirty="0"/>
        </a:p>
      </dgm:t>
    </dgm:pt>
    <dgm:pt modelId="{FA423F66-6395-48F8-96AC-7D1571055E93}" type="parTrans" cxnId="{1F509DAE-DBC7-44A7-9CB4-D39591F18A4E}">
      <dgm:prSet/>
      <dgm:spPr/>
      <dgm:t>
        <a:bodyPr/>
        <a:lstStyle/>
        <a:p>
          <a:endParaRPr lang="es-CO"/>
        </a:p>
      </dgm:t>
    </dgm:pt>
    <dgm:pt modelId="{474EE7A9-ABFB-4654-8B71-B2060C22F1DB}" type="sibTrans" cxnId="{1F509DAE-DBC7-44A7-9CB4-D39591F18A4E}">
      <dgm:prSet/>
      <dgm:spPr/>
      <dgm:t>
        <a:bodyPr/>
        <a:lstStyle/>
        <a:p>
          <a:endParaRPr lang="es-CO"/>
        </a:p>
      </dgm:t>
    </dgm:pt>
    <dgm:pt modelId="{87648A56-E21D-4874-A47A-F64B599BE323}">
      <dgm:prSet phldrT="[Text]"/>
      <dgm:spPr/>
      <dgm:t>
        <a:bodyPr/>
        <a:lstStyle/>
        <a:p>
          <a:r>
            <a:rPr lang="es-CO" noProof="0" dirty="0" smtClean="0"/>
            <a:t>Calidad de vida - Satisfacción</a:t>
          </a:r>
          <a:endParaRPr lang="es-CO" noProof="0" dirty="0"/>
        </a:p>
      </dgm:t>
    </dgm:pt>
    <dgm:pt modelId="{116442D5-BC39-4EFC-A82A-6D5027A40DB2}" type="parTrans" cxnId="{5F5E3608-8F3A-4E1D-ACEE-538BAEA456E7}">
      <dgm:prSet/>
      <dgm:spPr/>
      <dgm:t>
        <a:bodyPr/>
        <a:lstStyle/>
        <a:p>
          <a:endParaRPr lang="es-CO"/>
        </a:p>
      </dgm:t>
    </dgm:pt>
    <dgm:pt modelId="{C63B61C2-C28F-49CE-B74C-EC2C864F0E29}" type="sibTrans" cxnId="{5F5E3608-8F3A-4E1D-ACEE-538BAEA456E7}">
      <dgm:prSet/>
      <dgm:spPr/>
      <dgm:t>
        <a:bodyPr/>
        <a:lstStyle/>
        <a:p>
          <a:endParaRPr lang="es-CO"/>
        </a:p>
      </dgm:t>
    </dgm:pt>
    <dgm:pt modelId="{B37F492E-922B-48F4-8F17-52C2DD92FA32}">
      <dgm:prSet phldrT="[Text]"/>
      <dgm:spPr/>
      <dgm:t>
        <a:bodyPr/>
        <a:lstStyle/>
        <a:p>
          <a:r>
            <a:rPr lang="es-CO" noProof="0" dirty="0" smtClean="0"/>
            <a:t>Apoyo y servicios</a:t>
          </a:r>
          <a:endParaRPr lang="es-CO" noProof="0" dirty="0"/>
        </a:p>
      </dgm:t>
    </dgm:pt>
    <dgm:pt modelId="{3940DECE-CF7B-4466-A957-737034DF7918}" type="parTrans" cxnId="{F10C8387-8CD5-42E8-912B-4B98992AAC80}">
      <dgm:prSet/>
      <dgm:spPr/>
      <dgm:t>
        <a:bodyPr/>
        <a:lstStyle/>
        <a:p>
          <a:endParaRPr lang="es-CO"/>
        </a:p>
      </dgm:t>
    </dgm:pt>
    <dgm:pt modelId="{43D5E8C0-E86D-4565-A3FD-629FCE62A242}" type="sibTrans" cxnId="{F10C8387-8CD5-42E8-912B-4B98992AAC80}">
      <dgm:prSet/>
      <dgm:spPr/>
      <dgm:t>
        <a:bodyPr/>
        <a:lstStyle/>
        <a:p>
          <a:endParaRPr lang="es-CO"/>
        </a:p>
      </dgm:t>
    </dgm:pt>
    <dgm:pt modelId="{DA2F5EE1-5BE8-4D99-859B-A5FF4B3317E9}" type="pres">
      <dgm:prSet presAssocID="{45ABBCBE-ECA9-423B-9DA3-06549ACB2B8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8F65498-BEDC-439D-86E5-37654F5E4C51}" type="pres">
      <dgm:prSet presAssocID="{D6571F5B-153B-42BE-B7AA-7D51D9922A5A}" presName="centerShape" presStyleLbl="node0" presStyleIdx="0" presStyleCnt="1" custLinFactX="-1065" custLinFactNeighborX="-100000" custLinFactNeighborY="2658"/>
      <dgm:spPr/>
      <dgm:t>
        <a:bodyPr/>
        <a:lstStyle/>
        <a:p>
          <a:endParaRPr lang="es-CO"/>
        </a:p>
      </dgm:t>
    </dgm:pt>
    <dgm:pt modelId="{84F12A4F-1FB3-45C3-9E15-AB761D2D80DB}" type="pres">
      <dgm:prSet presAssocID="{EB0F9180-DFB1-4F0A-B81A-403988F12229}" presName="parTrans" presStyleLbl="sibTrans2D1" presStyleIdx="0" presStyleCnt="4" custAng="10800000"/>
      <dgm:spPr/>
      <dgm:t>
        <a:bodyPr/>
        <a:lstStyle/>
        <a:p>
          <a:endParaRPr lang="es-CO"/>
        </a:p>
      </dgm:t>
    </dgm:pt>
    <dgm:pt modelId="{AE517EA9-80F9-4106-B131-50DC4DB57A71}" type="pres">
      <dgm:prSet presAssocID="{EB0F9180-DFB1-4F0A-B81A-403988F12229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B00B1BC3-0390-45F6-AC3D-972CC2A2E8BB}" type="pres">
      <dgm:prSet presAssocID="{62D29D8C-94B0-4227-A1C7-7C8F0F67F493}" presName="node" presStyleLbl="node1" presStyleIdx="0" presStyleCnt="4" custScaleX="78287" custScaleY="78287" custRadScaleRad="101504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9E9DE24-EC2B-4B18-82F4-5705D414F71E}" type="pres">
      <dgm:prSet presAssocID="{FA423F66-6395-48F8-96AC-7D1571055E93}" presName="parTrans" presStyleLbl="sibTrans2D1" presStyleIdx="1" presStyleCnt="4" custAng="10800000"/>
      <dgm:spPr/>
      <dgm:t>
        <a:bodyPr/>
        <a:lstStyle/>
        <a:p>
          <a:endParaRPr lang="es-CO"/>
        </a:p>
      </dgm:t>
    </dgm:pt>
    <dgm:pt modelId="{71B4EC99-5920-4FE7-8216-4E605F2EF672}" type="pres">
      <dgm:prSet presAssocID="{FA423F66-6395-48F8-96AC-7D1571055E93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EC75E34C-3F9D-4925-837E-C9C5D8539539}" type="pres">
      <dgm:prSet presAssocID="{4ABD43A3-7245-4B16-A4A9-1089B5B9B442}" presName="node" presStyleLbl="node1" presStyleIdx="1" presStyleCnt="4" custScaleX="78287" custScaleY="78287" custRadScaleRad="37249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E30D56-D8E0-45BB-B3CF-4B0C392972A5}" type="pres">
      <dgm:prSet presAssocID="{116442D5-BC39-4EFC-A82A-6D5027A40DB2}" presName="parTrans" presStyleLbl="sibTrans2D1" presStyleIdx="2" presStyleCnt="4" custAng="10800000"/>
      <dgm:spPr/>
      <dgm:t>
        <a:bodyPr/>
        <a:lstStyle/>
        <a:p>
          <a:endParaRPr lang="es-CO"/>
        </a:p>
      </dgm:t>
    </dgm:pt>
    <dgm:pt modelId="{70DFE633-896A-455C-A593-789DBB175051}" type="pres">
      <dgm:prSet presAssocID="{116442D5-BC39-4EFC-A82A-6D5027A40DB2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EBB3E36B-061F-4161-887F-A644F97E5078}" type="pres">
      <dgm:prSet presAssocID="{87648A56-E21D-4874-A47A-F64B599BE323}" presName="node" presStyleLbl="node1" presStyleIdx="2" presStyleCnt="4" custScaleX="78436" custScaleY="78436" custRadScaleRad="104372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A1ED574-09B5-43D5-83B4-F4BF7D469E48}" type="pres">
      <dgm:prSet presAssocID="{3940DECE-CF7B-4466-A957-737034DF7918}" presName="parTrans" presStyleLbl="sibTrans2D1" presStyleIdx="3" presStyleCnt="4" custAng="10800000"/>
      <dgm:spPr/>
      <dgm:t>
        <a:bodyPr/>
        <a:lstStyle/>
        <a:p>
          <a:endParaRPr lang="es-CO"/>
        </a:p>
      </dgm:t>
    </dgm:pt>
    <dgm:pt modelId="{D74B4261-2BA2-45D6-8E8E-9AE901DBE3A7}" type="pres">
      <dgm:prSet presAssocID="{3940DECE-CF7B-4466-A957-737034DF7918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4FF3CA7C-C59E-4D9D-BC60-A96584656C09}" type="pres">
      <dgm:prSet presAssocID="{B37F492E-922B-48F4-8F17-52C2DD92FA32}" presName="node" presStyleLbl="node1" presStyleIdx="3" presStyleCnt="4" custScaleX="78287" custScaleY="78287" custRadScaleRad="32860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A084EDF1-A472-44DD-BB6B-158FE822EBC2}" type="presOf" srcId="{FA423F66-6395-48F8-96AC-7D1571055E93}" destId="{29E9DE24-EC2B-4B18-82F4-5705D414F71E}" srcOrd="0" destOrd="0" presId="urn:microsoft.com/office/officeart/2005/8/layout/radial5"/>
    <dgm:cxn modelId="{BEC05EDB-A751-49F5-87EF-7F8C3E2EBB2A}" srcId="{45ABBCBE-ECA9-423B-9DA3-06549ACB2B86}" destId="{D6571F5B-153B-42BE-B7AA-7D51D9922A5A}" srcOrd="0" destOrd="0" parTransId="{938BC258-1056-41A7-BC9E-801FD28BB862}" sibTransId="{15AA168F-C8C9-487A-963C-591C780C971A}"/>
    <dgm:cxn modelId="{8F7ACAD3-5B3A-4EF8-A198-2E9B5373B191}" type="presOf" srcId="{4ABD43A3-7245-4B16-A4A9-1089B5B9B442}" destId="{EC75E34C-3F9D-4925-837E-C9C5D8539539}" srcOrd="0" destOrd="0" presId="urn:microsoft.com/office/officeart/2005/8/layout/radial5"/>
    <dgm:cxn modelId="{F10C8387-8CD5-42E8-912B-4B98992AAC80}" srcId="{D6571F5B-153B-42BE-B7AA-7D51D9922A5A}" destId="{B37F492E-922B-48F4-8F17-52C2DD92FA32}" srcOrd="3" destOrd="0" parTransId="{3940DECE-CF7B-4466-A957-737034DF7918}" sibTransId="{43D5E8C0-E86D-4565-A3FD-629FCE62A242}"/>
    <dgm:cxn modelId="{CE2AF6B5-5D0C-4E85-B30E-71735B6B8194}" type="presOf" srcId="{EB0F9180-DFB1-4F0A-B81A-403988F12229}" destId="{AE517EA9-80F9-4106-B131-50DC4DB57A71}" srcOrd="1" destOrd="0" presId="urn:microsoft.com/office/officeart/2005/8/layout/radial5"/>
    <dgm:cxn modelId="{F158BED0-16E4-4FC2-A937-4A5F57D12A3B}" type="presOf" srcId="{3940DECE-CF7B-4466-A957-737034DF7918}" destId="{D74B4261-2BA2-45D6-8E8E-9AE901DBE3A7}" srcOrd="1" destOrd="0" presId="urn:microsoft.com/office/officeart/2005/8/layout/radial5"/>
    <dgm:cxn modelId="{59FC3C63-7C87-4566-B88D-C6DC096D653D}" srcId="{D6571F5B-153B-42BE-B7AA-7D51D9922A5A}" destId="{62D29D8C-94B0-4227-A1C7-7C8F0F67F493}" srcOrd="0" destOrd="0" parTransId="{EB0F9180-DFB1-4F0A-B81A-403988F12229}" sibTransId="{400EFBF6-43B5-4CCA-A3A1-7664F08F1719}"/>
    <dgm:cxn modelId="{1F509DAE-DBC7-44A7-9CB4-D39591F18A4E}" srcId="{D6571F5B-153B-42BE-B7AA-7D51D9922A5A}" destId="{4ABD43A3-7245-4B16-A4A9-1089B5B9B442}" srcOrd="1" destOrd="0" parTransId="{FA423F66-6395-48F8-96AC-7D1571055E93}" sibTransId="{474EE7A9-ABFB-4654-8B71-B2060C22F1DB}"/>
    <dgm:cxn modelId="{BD3CA36F-A545-4236-9A96-370E16EBC177}" type="presOf" srcId="{3940DECE-CF7B-4466-A957-737034DF7918}" destId="{AA1ED574-09B5-43D5-83B4-F4BF7D469E48}" srcOrd="0" destOrd="0" presId="urn:microsoft.com/office/officeart/2005/8/layout/radial5"/>
    <dgm:cxn modelId="{9F419BDE-FF64-4597-8C9A-4771ACF3645B}" type="presOf" srcId="{B37F492E-922B-48F4-8F17-52C2DD92FA32}" destId="{4FF3CA7C-C59E-4D9D-BC60-A96584656C09}" srcOrd="0" destOrd="0" presId="urn:microsoft.com/office/officeart/2005/8/layout/radial5"/>
    <dgm:cxn modelId="{F6C6AF27-3B3B-45F5-9536-7FEB96EAC98E}" type="presOf" srcId="{62D29D8C-94B0-4227-A1C7-7C8F0F67F493}" destId="{B00B1BC3-0390-45F6-AC3D-972CC2A2E8BB}" srcOrd="0" destOrd="0" presId="urn:microsoft.com/office/officeart/2005/8/layout/radial5"/>
    <dgm:cxn modelId="{2E7D105B-15AD-42EE-8E24-4AF39D806305}" type="presOf" srcId="{45ABBCBE-ECA9-423B-9DA3-06549ACB2B86}" destId="{DA2F5EE1-5BE8-4D99-859B-A5FF4B3317E9}" srcOrd="0" destOrd="0" presId="urn:microsoft.com/office/officeart/2005/8/layout/radial5"/>
    <dgm:cxn modelId="{3923EAA0-0F1D-4817-93BA-146A7D4F6DE6}" type="presOf" srcId="{D6571F5B-153B-42BE-B7AA-7D51D9922A5A}" destId="{48F65498-BEDC-439D-86E5-37654F5E4C51}" srcOrd="0" destOrd="0" presId="urn:microsoft.com/office/officeart/2005/8/layout/radial5"/>
    <dgm:cxn modelId="{D5DF66B2-C211-42BE-A051-306E88FE4DC0}" type="presOf" srcId="{FA423F66-6395-48F8-96AC-7D1571055E93}" destId="{71B4EC99-5920-4FE7-8216-4E605F2EF672}" srcOrd="1" destOrd="0" presId="urn:microsoft.com/office/officeart/2005/8/layout/radial5"/>
    <dgm:cxn modelId="{3862E5C6-A95C-4291-88DE-72B9E98B76C6}" type="presOf" srcId="{116442D5-BC39-4EFC-A82A-6D5027A40DB2}" destId="{70DFE633-896A-455C-A593-789DBB175051}" srcOrd="1" destOrd="0" presId="urn:microsoft.com/office/officeart/2005/8/layout/radial5"/>
    <dgm:cxn modelId="{5F5E3608-8F3A-4E1D-ACEE-538BAEA456E7}" srcId="{D6571F5B-153B-42BE-B7AA-7D51D9922A5A}" destId="{87648A56-E21D-4874-A47A-F64B599BE323}" srcOrd="2" destOrd="0" parTransId="{116442D5-BC39-4EFC-A82A-6D5027A40DB2}" sibTransId="{C63B61C2-C28F-49CE-B74C-EC2C864F0E29}"/>
    <dgm:cxn modelId="{7DD6CE9F-23BE-418F-8D04-C8E89051AF88}" type="presOf" srcId="{87648A56-E21D-4874-A47A-F64B599BE323}" destId="{EBB3E36B-061F-4161-887F-A644F97E5078}" srcOrd="0" destOrd="0" presId="urn:microsoft.com/office/officeart/2005/8/layout/radial5"/>
    <dgm:cxn modelId="{CFBF0B06-1B07-4836-A8B2-E1892890F97E}" type="presOf" srcId="{EB0F9180-DFB1-4F0A-B81A-403988F12229}" destId="{84F12A4F-1FB3-45C3-9E15-AB761D2D80DB}" srcOrd="0" destOrd="0" presId="urn:microsoft.com/office/officeart/2005/8/layout/radial5"/>
    <dgm:cxn modelId="{2F0A63BA-EBE3-4815-BFEC-0169B9B671E4}" type="presOf" srcId="{116442D5-BC39-4EFC-A82A-6D5027A40DB2}" destId="{62E30D56-D8E0-45BB-B3CF-4B0C392972A5}" srcOrd="0" destOrd="0" presId="urn:microsoft.com/office/officeart/2005/8/layout/radial5"/>
    <dgm:cxn modelId="{7E799750-0C5B-4760-B1B9-93B43B25871A}" type="presParOf" srcId="{DA2F5EE1-5BE8-4D99-859B-A5FF4B3317E9}" destId="{48F65498-BEDC-439D-86E5-37654F5E4C51}" srcOrd="0" destOrd="0" presId="urn:microsoft.com/office/officeart/2005/8/layout/radial5"/>
    <dgm:cxn modelId="{06CE52C8-E5FF-4953-8A57-254EE37CE33D}" type="presParOf" srcId="{DA2F5EE1-5BE8-4D99-859B-A5FF4B3317E9}" destId="{84F12A4F-1FB3-45C3-9E15-AB761D2D80DB}" srcOrd="1" destOrd="0" presId="urn:microsoft.com/office/officeart/2005/8/layout/radial5"/>
    <dgm:cxn modelId="{F4EDE890-E5FA-494F-8DEB-094CFE1DFD2F}" type="presParOf" srcId="{84F12A4F-1FB3-45C3-9E15-AB761D2D80DB}" destId="{AE517EA9-80F9-4106-B131-50DC4DB57A71}" srcOrd="0" destOrd="0" presId="urn:microsoft.com/office/officeart/2005/8/layout/radial5"/>
    <dgm:cxn modelId="{C7F6DBEA-75F6-415D-B94F-DE9DAE6D7729}" type="presParOf" srcId="{DA2F5EE1-5BE8-4D99-859B-A5FF4B3317E9}" destId="{B00B1BC3-0390-45F6-AC3D-972CC2A2E8BB}" srcOrd="2" destOrd="0" presId="urn:microsoft.com/office/officeart/2005/8/layout/radial5"/>
    <dgm:cxn modelId="{3BF7B651-5D9E-4C9F-91B7-DF1B3AE3D117}" type="presParOf" srcId="{DA2F5EE1-5BE8-4D99-859B-A5FF4B3317E9}" destId="{29E9DE24-EC2B-4B18-82F4-5705D414F71E}" srcOrd="3" destOrd="0" presId="urn:microsoft.com/office/officeart/2005/8/layout/radial5"/>
    <dgm:cxn modelId="{B8876BB0-FD80-4D15-B7B5-F6B12723686A}" type="presParOf" srcId="{29E9DE24-EC2B-4B18-82F4-5705D414F71E}" destId="{71B4EC99-5920-4FE7-8216-4E605F2EF672}" srcOrd="0" destOrd="0" presId="urn:microsoft.com/office/officeart/2005/8/layout/radial5"/>
    <dgm:cxn modelId="{340423BB-9320-4DA2-AD16-FAEFC625413A}" type="presParOf" srcId="{DA2F5EE1-5BE8-4D99-859B-A5FF4B3317E9}" destId="{EC75E34C-3F9D-4925-837E-C9C5D8539539}" srcOrd="4" destOrd="0" presId="urn:microsoft.com/office/officeart/2005/8/layout/radial5"/>
    <dgm:cxn modelId="{CC8A59F8-7795-4AED-8E45-F8D88FFBD906}" type="presParOf" srcId="{DA2F5EE1-5BE8-4D99-859B-A5FF4B3317E9}" destId="{62E30D56-D8E0-45BB-B3CF-4B0C392972A5}" srcOrd="5" destOrd="0" presId="urn:microsoft.com/office/officeart/2005/8/layout/radial5"/>
    <dgm:cxn modelId="{3DCB2667-9FDB-4EF9-92B6-044B5E41D60A}" type="presParOf" srcId="{62E30D56-D8E0-45BB-B3CF-4B0C392972A5}" destId="{70DFE633-896A-455C-A593-789DBB175051}" srcOrd="0" destOrd="0" presId="urn:microsoft.com/office/officeart/2005/8/layout/radial5"/>
    <dgm:cxn modelId="{90652C41-65A5-4678-AF0E-9D184DD64737}" type="presParOf" srcId="{DA2F5EE1-5BE8-4D99-859B-A5FF4B3317E9}" destId="{EBB3E36B-061F-4161-887F-A644F97E5078}" srcOrd="6" destOrd="0" presId="urn:microsoft.com/office/officeart/2005/8/layout/radial5"/>
    <dgm:cxn modelId="{0B7C9B34-A831-471D-886C-BA637E6281E8}" type="presParOf" srcId="{DA2F5EE1-5BE8-4D99-859B-A5FF4B3317E9}" destId="{AA1ED574-09B5-43D5-83B4-F4BF7D469E48}" srcOrd="7" destOrd="0" presId="urn:microsoft.com/office/officeart/2005/8/layout/radial5"/>
    <dgm:cxn modelId="{8A2C7509-E3F6-4CFC-B4A2-EA29427374D0}" type="presParOf" srcId="{AA1ED574-09B5-43D5-83B4-F4BF7D469E48}" destId="{D74B4261-2BA2-45D6-8E8E-9AE901DBE3A7}" srcOrd="0" destOrd="0" presId="urn:microsoft.com/office/officeart/2005/8/layout/radial5"/>
    <dgm:cxn modelId="{49EC8DA1-09EC-4AFD-BB39-54A9DF97BDE3}" type="presParOf" srcId="{DA2F5EE1-5BE8-4D99-859B-A5FF4B3317E9}" destId="{4FF3CA7C-C59E-4D9D-BC60-A96584656C0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BBCBE-ECA9-423B-9DA3-06549ACB2B86}" type="doc">
      <dgm:prSet loTypeId="urn:microsoft.com/office/officeart/2005/8/layout/radial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6571F5B-153B-42BE-B7AA-7D51D9922A5A}">
      <dgm:prSet phldrT="[Text]" custT="1"/>
      <dgm:spPr>
        <a:ln>
          <a:noFill/>
        </a:ln>
      </dgm:spPr>
      <dgm:t>
        <a:bodyPr/>
        <a:lstStyle/>
        <a:p>
          <a:r>
            <a:rPr lang="en-US" sz="2400" dirty="0" smtClean="0"/>
            <a:t>Inclusión laboral</a:t>
          </a:r>
          <a:endParaRPr lang="es-CO" sz="8800" dirty="0"/>
        </a:p>
      </dgm:t>
    </dgm:pt>
    <dgm:pt modelId="{938BC258-1056-41A7-BC9E-801FD28BB862}" type="parTrans" cxnId="{BEC05EDB-A751-49F5-87EF-7F8C3E2EBB2A}">
      <dgm:prSet/>
      <dgm:spPr/>
      <dgm:t>
        <a:bodyPr/>
        <a:lstStyle/>
        <a:p>
          <a:endParaRPr lang="es-CO"/>
        </a:p>
      </dgm:t>
    </dgm:pt>
    <dgm:pt modelId="{15AA168F-C8C9-487A-963C-591C780C971A}" type="sibTrans" cxnId="{BEC05EDB-A751-49F5-87EF-7F8C3E2EBB2A}">
      <dgm:prSet/>
      <dgm:spPr/>
      <dgm:t>
        <a:bodyPr/>
        <a:lstStyle/>
        <a:p>
          <a:endParaRPr lang="es-CO"/>
        </a:p>
      </dgm:t>
    </dgm:pt>
    <dgm:pt modelId="{62D29D8C-94B0-4227-A1C7-7C8F0F67F493}">
      <dgm:prSet phldrT="[Text]" custT="1"/>
      <dgm:spPr/>
      <dgm:t>
        <a:bodyPr/>
        <a:lstStyle/>
        <a:p>
          <a:r>
            <a:rPr lang="es-CO" sz="1400" noProof="0" dirty="0" smtClean="0"/>
            <a:t>Factores ambientales</a:t>
          </a:r>
          <a:endParaRPr lang="es-CO" sz="1400" noProof="0" dirty="0"/>
        </a:p>
      </dgm:t>
    </dgm:pt>
    <dgm:pt modelId="{EB0F9180-DFB1-4F0A-B81A-403988F12229}" type="parTrans" cxnId="{59FC3C63-7C87-4566-B88D-C6DC096D653D}">
      <dgm:prSet/>
      <dgm:spPr/>
      <dgm:t>
        <a:bodyPr/>
        <a:lstStyle/>
        <a:p>
          <a:endParaRPr lang="es-CO"/>
        </a:p>
      </dgm:t>
    </dgm:pt>
    <dgm:pt modelId="{400EFBF6-43B5-4CCA-A3A1-7664F08F1719}" type="sibTrans" cxnId="{59FC3C63-7C87-4566-B88D-C6DC096D653D}">
      <dgm:prSet/>
      <dgm:spPr/>
      <dgm:t>
        <a:bodyPr/>
        <a:lstStyle/>
        <a:p>
          <a:endParaRPr lang="es-CO"/>
        </a:p>
      </dgm:t>
    </dgm:pt>
    <dgm:pt modelId="{4ABD43A3-7245-4B16-A4A9-1089B5B9B442}">
      <dgm:prSet phldrT="[Text]"/>
      <dgm:spPr/>
      <dgm:t>
        <a:bodyPr/>
        <a:lstStyle/>
        <a:p>
          <a:r>
            <a:rPr lang="es-CO" noProof="0" dirty="0" smtClean="0"/>
            <a:t>Calidad de vida - Importancia</a:t>
          </a:r>
          <a:endParaRPr lang="es-CO" noProof="0" dirty="0"/>
        </a:p>
      </dgm:t>
    </dgm:pt>
    <dgm:pt modelId="{FA423F66-6395-48F8-96AC-7D1571055E93}" type="parTrans" cxnId="{1F509DAE-DBC7-44A7-9CB4-D39591F18A4E}">
      <dgm:prSet/>
      <dgm:spPr/>
      <dgm:t>
        <a:bodyPr/>
        <a:lstStyle/>
        <a:p>
          <a:endParaRPr lang="es-CO"/>
        </a:p>
      </dgm:t>
    </dgm:pt>
    <dgm:pt modelId="{474EE7A9-ABFB-4654-8B71-B2060C22F1DB}" type="sibTrans" cxnId="{1F509DAE-DBC7-44A7-9CB4-D39591F18A4E}">
      <dgm:prSet/>
      <dgm:spPr/>
      <dgm:t>
        <a:bodyPr/>
        <a:lstStyle/>
        <a:p>
          <a:endParaRPr lang="es-CO"/>
        </a:p>
      </dgm:t>
    </dgm:pt>
    <dgm:pt modelId="{87648A56-E21D-4874-A47A-F64B599BE323}">
      <dgm:prSet phldrT="[Text]"/>
      <dgm:spPr/>
      <dgm:t>
        <a:bodyPr/>
        <a:lstStyle/>
        <a:p>
          <a:r>
            <a:rPr lang="es-CO" noProof="0" dirty="0" smtClean="0"/>
            <a:t>Calidad de vida - Satisfacción</a:t>
          </a:r>
          <a:endParaRPr lang="es-CO" noProof="0" dirty="0"/>
        </a:p>
      </dgm:t>
    </dgm:pt>
    <dgm:pt modelId="{116442D5-BC39-4EFC-A82A-6D5027A40DB2}" type="parTrans" cxnId="{5F5E3608-8F3A-4E1D-ACEE-538BAEA456E7}">
      <dgm:prSet/>
      <dgm:spPr/>
      <dgm:t>
        <a:bodyPr/>
        <a:lstStyle/>
        <a:p>
          <a:endParaRPr lang="es-CO"/>
        </a:p>
      </dgm:t>
    </dgm:pt>
    <dgm:pt modelId="{C63B61C2-C28F-49CE-B74C-EC2C864F0E29}" type="sibTrans" cxnId="{5F5E3608-8F3A-4E1D-ACEE-538BAEA456E7}">
      <dgm:prSet/>
      <dgm:spPr/>
      <dgm:t>
        <a:bodyPr/>
        <a:lstStyle/>
        <a:p>
          <a:endParaRPr lang="es-CO"/>
        </a:p>
      </dgm:t>
    </dgm:pt>
    <dgm:pt modelId="{B37F492E-922B-48F4-8F17-52C2DD92FA32}">
      <dgm:prSet phldrT="[Text]"/>
      <dgm:spPr/>
      <dgm:t>
        <a:bodyPr/>
        <a:lstStyle/>
        <a:p>
          <a:r>
            <a:rPr lang="es-CO" noProof="0" dirty="0" smtClean="0"/>
            <a:t>Apoyo y servicios</a:t>
          </a:r>
          <a:endParaRPr lang="es-CO" noProof="0" dirty="0"/>
        </a:p>
      </dgm:t>
    </dgm:pt>
    <dgm:pt modelId="{3940DECE-CF7B-4466-A957-737034DF7918}" type="parTrans" cxnId="{F10C8387-8CD5-42E8-912B-4B98992AAC80}">
      <dgm:prSet/>
      <dgm:spPr/>
      <dgm:t>
        <a:bodyPr/>
        <a:lstStyle/>
        <a:p>
          <a:endParaRPr lang="es-CO"/>
        </a:p>
      </dgm:t>
    </dgm:pt>
    <dgm:pt modelId="{43D5E8C0-E86D-4565-A3FD-629FCE62A242}" type="sibTrans" cxnId="{F10C8387-8CD5-42E8-912B-4B98992AAC80}">
      <dgm:prSet/>
      <dgm:spPr/>
      <dgm:t>
        <a:bodyPr/>
        <a:lstStyle/>
        <a:p>
          <a:endParaRPr lang="es-CO"/>
        </a:p>
      </dgm:t>
    </dgm:pt>
    <dgm:pt modelId="{DA2F5EE1-5BE8-4D99-859B-A5FF4B3317E9}" type="pres">
      <dgm:prSet presAssocID="{45ABBCBE-ECA9-423B-9DA3-06549ACB2B8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8F65498-BEDC-439D-86E5-37654F5E4C51}" type="pres">
      <dgm:prSet presAssocID="{D6571F5B-153B-42BE-B7AA-7D51D9922A5A}" presName="centerShape" presStyleLbl="node0" presStyleIdx="0" presStyleCnt="1" custLinFactNeighborX="59243" custLinFactNeighborY="652"/>
      <dgm:spPr/>
      <dgm:t>
        <a:bodyPr/>
        <a:lstStyle/>
        <a:p>
          <a:endParaRPr lang="es-CO"/>
        </a:p>
      </dgm:t>
    </dgm:pt>
    <dgm:pt modelId="{84F12A4F-1FB3-45C3-9E15-AB761D2D80DB}" type="pres">
      <dgm:prSet presAssocID="{EB0F9180-DFB1-4F0A-B81A-403988F12229}" presName="parTrans" presStyleLbl="sibTrans2D1" presStyleIdx="0" presStyleCnt="4" custAng="10800000"/>
      <dgm:spPr/>
      <dgm:t>
        <a:bodyPr/>
        <a:lstStyle/>
        <a:p>
          <a:endParaRPr lang="es-CO"/>
        </a:p>
      </dgm:t>
    </dgm:pt>
    <dgm:pt modelId="{AE517EA9-80F9-4106-B131-50DC4DB57A71}" type="pres">
      <dgm:prSet presAssocID="{EB0F9180-DFB1-4F0A-B81A-403988F12229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B00B1BC3-0390-45F6-AC3D-972CC2A2E8BB}" type="pres">
      <dgm:prSet presAssocID="{62D29D8C-94B0-4227-A1C7-7C8F0F67F493}" presName="node" presStyleLbl="node1" presStyleIdx="0" presStyleCnt="4" custScaleX="78287" custScaleY="78287" custRadScaleRad="101504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9E9DE24-EC2B-4B18-82F4-5705D414F71E}" type="pres">
      <dgm:prSet presAssocID="{FA423F66-6395-48F8-96AC-7D1571055E93}" presName="parTrans" presStyleLbl="sibTrans2D1" presStyleIdx="1" presStyleCnt="4" custAng="10800000"/>
      <dgm:spPr/>
      <dgm:t>
        <a:bodyPr/>
        <a:lstStyle/>
        <a:p>
          <a:endParaRPr lang="es-CO"/>
        </a:p>
      </dgm:t>
    </dgm:pt>
    <dgm:pt modelId="{71B4EC99-5920-4FE7-8216-4E605F2EF672}" type="pres">
      <dgm:prSet presAssocID="{FA423F66-6395-48F8-96AC-7D1571055E93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EC75E34C-3F9D-4925-837E-C9C5D8539539}" type="pres">
      <dgm:prSet presAssocID="{4ABD43A3-7245-4B16-A4A9-1089B5B9B442}" presName="node" presStyleLbl="node1" presStyleIdx="1" presStyleCnt="4" custScaleX="78287" custScaleY="78287" custRadScaleRad="37249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E30D56-D8E0-45BB-B3CF-4B0C392972A5}" type="pres">
      <dgm:prSet presAssocID="{116442D5-BC39-4EFC-A82A-6D5027A40DB2}" presName="parTrans" presStyleLbl="sibTrans2D1" presStyleIdx="2" presStyleCnt="4" custAng="10800000"/>
      <dgm:spPr/>
      <dgm:t>
        <a:bodyPr/>
        <a:lstStyle/>
        <a:p>
          <a:endParaRPr lang="es-CO"/>
        </a:p>
      </dgm:t>
    </dgm:pt>
    <dgm:pt modelId="{70DFE633-896A-455C-A593-789DBB175051}" type="pres">
      <dgm:prSet presAssocID="{116442D5-BC39-4EFC-A82A-6D5027A40DB2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EBB3E36B-061F-4161-887F-A644F97E5078}" type="pres">
      <dgm:prSet presAssocID="{87648A56-E21D-4874-A47A-F64B599BE323}" presName="node" presStyleLbl="node1" presStyleIdx="2" presStyleCnt="4" custScaleX="78436" custScaleY="78436" custRadScaleRad="104372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A1ED574-09B5-43D5-83B4-F4BF7D469E48}" type="pres">
      <dgm:prSet presAssocID="{3940DECE-CF7B-4466-A957-737034DF7918}" presName="parTrans" presStyleLbl="sibTrans2D1" presStyleIdx="3" presStyleCnt="4" custAng="10800000"/>
      <dgm:spPr/>
      <dgm:t>
        <a:bodyPr/>
        <a:lstStyle/>
        <a:p>
          <a:endParaRPr lang="es-CO"/>
        </a:p>
      </dgm:t>
    </dgm:pt>
    <dgm:pt modelId="{D74B4261-2BA2-45D6-8E8E-9AE901DBE3A7}" type="pres">
      <dgm:prSet presAssocID="{3940DECE-CF7B-4466-A957-737034DF7918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4FF3CA7C-C59E-4D9D-BC60-A96584656C09}" type="pres">
      <dgm:prSet presAssocID="{B37F492E-922B-48F4-8F17-52C2DD92FA32}" presName="node" presStyleLbl="node1" presStyleIdx="3" presStyleCnt="4" custScaleX="78287" custScaleY="78287" custRadScaleRad="32860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47CD58B8-6CB0-45AC-84C7-1345FF7F2653}" type="presOf" srcId="{EB0F9180-DFB1-4F0A-B81A-403988F12229}" destId="{84F12A4F-1FB3-45C3-9E15-AB761D2D80DB}" srcOrd="0" destOrd="0" presId="urn:microsoft.com/office/officeart/2005/8/layout/radial5"/>
    <dgm:cxn modelId="{595EFB9C-AC30-4369-B523-FABAFAF63174}" type="presOf" srcId="{62D29D8C-94B0-4227-A1C7-7C8F0F67F493}" destId="{B00B1BC3-0390-45F6-AC3D-972CC2A2E8BB}" srcOrd="0" destOrd="0" presId="urn:microsoft.com/office/officeart/2005/8/layout/radial5"/>
    <dgm:cxn modelId="{BEC05EDB-A751-49F5-87EF-7F8C3E2EBB2A}" srcId="{45ABBCBE-ECA9-423B-9DA3-06549ACB2B86}" destId="{D6571F5B-153B-42BE-B7AA-7D51D9922A5A}" srcOrd="0" destOrd="0" parTransId="{938BC258-1056-41A7-BC9E-801FD28BB862}" sibTransId="{15AA168F-C8C9-487A-963C-591C780C971A}"/>
    <dgm:cxn modelId="{8C8F4C18-EA0A-4E14-9C5C-55D90FAAC934}" type="presOf" srcId="{87648A56-E21D-4874-A47A-F64B599BE323}" destId="{EBB3E36B-061F-4161-887F-A644F97E5078}" srcOrd="0" destOrd="0" presId="urn:microsoft.com/office/officeart/2005/8/layout/radial5"/>
    <dgm:cxn modelId="{D02A3C51-2FA4-4AFC-AEDE-5D3FE57BC0D7}" type="presOf" srcId="{FA423F66-6395-48F8-96AC-7D1571055E93}" destId="{29E9DE24-EC2B-4B18-82F4-5705D414F71E}" srcOrd="0" destOrd="0" presId="urn:microsoft.com/office/officeart/2005/8/layout/radial5"/>
    <dgm:cxn modelId="{6F9CFC32-1EA0-4B52-8552-A16777035813}" type="presOf" srcId="{B37F492E-922B-48F4-8F17-52C2DD92FA32}" destId="{4FF3CA7C-C59E-4D9D-BC60-A96584656C09}" srcOrd="0" destOrd="0" presId="urn:microsoft.com/office/officeart/2005/8/layout/radial5"/>
    <dgm:cxn modelId="{F10C8387-8CD5-42E8-912B-4B98992AAC80}" srcId="{D6571F5B-153B-42BE-B7AA-7D51D9922A5A}" destId="{B37F492E-922B-48F4-8F17-52C2DD92FA32}" srcOrd="3" destOrd="0" parTransId="{3940DECE-CF7B-4466-A957-737034DF7918}" sibTransId="{43D5E8C0-E86D-4565-A3FD-629FCE62A242}"/>
    <dgm:cxn modelId="{59FC3C63-7C87-4566-B88D-C6DC096D653D}" srcId="{D6571F5B-153B-42BE-B7AA-7D51D9922A5A}" destId="{62D29D8C-94B0-4227-A1C7-7C8F0F67F493}" srcOrd="0" destOrd="0" parTransId="{EB0F9180-DFB1-4F0A-B81A-403988F12229}" sibTransId="{400EFBF6-43B5-4CCA-A3A1-7664F08F1719}"/>
    <dgm:cxn modelId="{1F509DAE-DBC7-44A7-9CB4-D39591F18A4E}" srcId="{D6571F5B-153B-42BE-B7AA-7D51D9922A5A}" destId="{4ABD43A3-7245-4B16-A4A9-1089B5B9B442}" srcOrd="1" destOrd="0" parTransId="{FA423F66-6395-48F8-96AC-7D1571055E93}" sibTransId="{474EE7A9-ABFB-4654-8B71-B2060C22F1DB}"/>
    <dgm:cxn modelId="{2CA02DDB-576F-4BBC-8F0B-AB051C82490F}" type="presOf" srcId="{3940DECE-CF7B-4466-A957-737034DF7918}" destId="{D74B4261-2BA2-45D6-8E8E-9AE901DBE3A7}" srcOrd="1" destOrd="0" presId="urn:microsoft.com/office/officeart/2005/8/layout/radial5"/>
    <dgm:cxn modelId="{38757951-C5B1-4443-839B-CA74B2F2C67D}" type="presOf" srcId="{D6571F5B-153B-42BE-B7AA-7D51D9922A5A}" destId="{48F65498-BEDC-439D-86E5-37654F5E4C51}" srcOrd="0" destOrd="0" presId="urn:microsoft.com/office/officeart/2005/8/layout/radial5"/>
    <dgm:cxn modelId="{5F5E3608-8F3A-4E1D-ACEE-538BAEA456E7}" srcId="{D6571F5B-153B-42BE-B7AA-7D51D9922A5A}" destId="{87648A56-E21D-4874-A47A-F64B599BE323}" srcOrd="2" destOrd="0" parTransId="{116442D5-BC39-4EFC-A82A-6D5027A40DB2}" sibTransId="{C63B61C2-C28F-49CE-B74C-EC2C864F0E29}"/>
    <dgm:cxn modelId="{BB43298B-8B97-47FB-A26D-4C075CF54A92}" type="presOf" srcId="{4ABD43A3-7245-4B16-A4A9-1089B5B9B442}" destId="{EC75E34C-3F9D-4925-837E-C9C5D8539539}" srcOrd="0" destOrd="0" presId="urn:microsoft.com/office/officeart/2005/8/layout/radial5"/>
    <dgm:cxn modelId="{0759FE48-517D-4AA8-A78C-1D476298BE66}" type="presOf" srcId="{116442D5-BC39-4EFC-A82A-6D5027A40DB2}" destId="{70DFE633-896A-455C-A593-789DBB175051}" srcOrd="1" destOrd="0" presId="urn:microsoft.com/office/officeart/2005/8/layout/radial5"/>
    <dgm:cxn modelId="{348D4419-8FCA-480D-AF55-748705F3D344}" type="presOf" srcId="{116442D5-BC39-4EFC-A82A-6D5027A40DB2}" destId="{62E30D56-D8E0-45BB-B3CF-4B0C392972A5}" srcOrd="0" destOrd="0" presId="urn:microsoft.com/office/officeart/2005/8/layout/radial5"/>
    <dgm:cxn modelId="{3F1037F7-4E43-45E3-B6E3-D11310E95D1F}" type="presOf" srcId="{45ABBCBE-ECA9-423B-9DA3-06549ACB2B86}" destId="{DA2F5EE1-5BE8-4D99-859B-A5FF4B3317E9}" srcOrd="0" destOrd="0" presId="urn:microsoft.com/office/officeart/2005/8/layout/radial5"/>
    <dgm:cxn modelId="{B36A7800-E68E-46C1-9671-ED30B23E272F}" type="presOf" srcId="{EB0F9180-DFB1-4F0A-B81A-403988F12229}" destId="{AE517EA9-80F9-4106-B131-50DC4DB57A71}" srcOrd="1" destOrd="0" presId="urn:microsoft.com/office/officeart/2005/8/layout/radial5"/>
    <dgm:cxn modelId="{6C5A5AA7-FD71-46B1-8F4D-43D7EC9DB84F}" type="presOf" srcId="{FA423F66-6395-48F8-96AC-7D1571055E93}" destId="{71B4EC99-5920-4FE7-8216-4E605F2EF672}" srcOrd="1" destOrd="0" presId="urn:microsoft.com/office/officeart/2005/8/layout/radial5"/>
    <dgm:cxn modelId="{596BD138-DD19-46C2-B329-FF35CD44459E}" type="presOf" srcId="{3940DECE-CF7B-4466-A957-737034DF7918}" destId="{AA1ED574-09B5-43D5-83B4-F4BF7D469E48}" srcOrd="0" destOrd="0" presId="urn:microsoft.com/office/officeart/2005/8/layout/radial5"/>
    <dgm:cxn modelId="{BB061720-48C0-4E67-814E-CADF45E65999}" type="presParOf" srcId="{DA2F5EE1-5BE8-4D99-859B-A5FF4B3317E9}" destId="{48F65498-BEDC-439D-86E5-37654F5E4C51}" srcOrd="0" destOrd="0" presId="urn:microsoft.com/office/officeart/2005/8/layout/radial5"/>
    <dgm:cxn modelId="{9FC8B7D7-1EB6-4EFA-B239-58CDB53F4A9D}" type="presParOf" srcId="{DA2F5EE1-5BE8-4D99-859B-A5FF4B3317E9}" destId="{84F12A4F-1FB3-45C3-9E15-AB761D2D80DB}" srcOrd="1" destOrd="0" presId="urn:microsoft.com/office/officeart/2005/8/layout/radial5"/>
    <dgm:cxn modelId="{F12CDE7B-9637-460F-9F32-7C696DC10EAD}" type="presParOf" srcId="{84F12A4F-1FB3-45C3-9E15-AB761D2D80DB}" destId="{AE517EA9-80F9-4106-B131-50DC4DB57A71}" srcOrd="0" destOrd="0" presId="urn:microsoft.com/office/officeart/2005/8/layout/radial5"/>
    <dgm:cxn modelId="{E6422BC7-D701-4E3E-87F2-F7B81BF11C63}" type="presParOf" srcId="{DA2F5EE1-5BE8-4D99-859B-A5FF4B3317E9}" destId="{B00B1BC3-0390-45F6-AC3D-972CC2A2E8BB}" srcOrd="2" destOrd="0" presId="urn:microsoft.com/office/officeart/2005/8/layout/radial5"/>
    <dgm:cxn modelId="{BAA13BA5-9217-44E3-B2DA-1A3E680A893A}" type="presParOf" srcId="{DA2F5EE1-5BE8-4D99-859B-A5FF4B3317E9}" destId="{29E9DE24-EC2B-4B18-82F4-5705D414F71E}" srcOrd="3" destOrd="0" presId="urn:microsoft.com/office/officeart/2005/8/layout/radial5"/>
    <dgm:cxn modelId="{C440DA57-9606-49BE-B42D-F879A1E5D31C}" type="presParOf" srcId="{29E9DE24-EC2B-4B18-82F4-5705D414F71E}" destId="{71B4EC99-5920-4FE7-8216-4E605F2EF672}" srcOrd="0" destOrd="0" presId="urn:microsoft.com/office/officeart/2005/8/layout/radial5"/>
    <dgm:cxn modelId="{42C999DF-DDF8-4989-AE9E-D21CE905E663}" type="presParOf" srcId="{DA2F5EE1-5BE8-4D99-859B-A5FF4B3317E9}" destId="{EC75E34C-3F9D-4925-837E-C9C5D8539539}" srcOrd="4" destOrd="0" presId="urn:microsoft.com/office/officeart/2005/8/layout/radial5"/>
    <dgm:cxn modelId="{392F7D02-C129-44FC-9614-4174479A7D3D}" type="presParOf" srcId="{DA2F5EE1-5BE8-4D99-859B-A5FF4B3317E9}" destId="{62E30D56-D8E0-45BB-B3CF-4B0C392972A5}" srcOrd="5" destOrd="0" presId="urn:microsoft.com/office/officeart/2005/8/layout/radial5"/>
    <dgm:cxn modelId="{591D4895-D9EE-4A65-9D1B-55771D11A4CB}" type="presParOf" srcId="{62E30D56-D8E0-45BB-B3CF-4B0C392972A5}" destId="{70DFE633-896A-455C-A593-789DBB175051}" srcOrd="0" destOrd="0" presId="urn:microsoft.com/office/officeart/2005/8/layout/radial5"/>
    <dgm:cxn modelId="{54BA9B64-F07D-4A93-B78C-E5F74F79CEB7}" type="presParOf" srcId="{DA2F5EE1-5BE8-4D99-859B-A5FF4B3317E9}" destId="{EBB3E36B-061F-4161-887F-A644F97E5078}" srcOrd="6" destOrd="0" presId="urn:microsoft.com/office/officeart/2005/8/layout/radial5"/>
    <dgm:cxn modelId="{364C54F1-3BA4-4BB2-9B41-87B0168F167A}" type="presParOf" srcId="{DA2F5EE1-5BE8-4D99-859B-A5FF4B3317E9}" destId="{AA1ED574-09B5-43D5-83B4-F4BF7D469E48}" srcOrd="7" destOrd="0" presId="urn:microsoft.com/office/officeart/2005/8/layout/radial5"/>
    <dgm:cxn modelId="{6FED293F-BFE0-4286-8397-2794CBD2776F}" type="presParOf" srcId="{AA1ED574-09B5-43D5-83B4-F4BF7D469E48}" destId="{D74B4261-2BA2-45D6-8E8E-9AE901DBE3A7}" srcOrd="0" destOrd="0" presId="urn:microsoft.com/office/officeart/2005/8/layout/radial5"/>
    <dgm:cxn modelId="{9274D83E-5057-49C2-A65A-52AEC1B0FC07}" type="presParOf" srcId="{DA2F5EE1-5BE8-4D99-859B-A5FF4B3317E9}" destId="{4FF3CA7C-C59E-4D9D-BC60-A96584656C0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ABBCBE-ECA9-423B-9DA3-06549ACB2B86}" type="doc">
      <dgm:prSet loTypeId="urn:microsoft.com/office/officeart/2005/8/layout/radial5" loCatId="cycl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D6571F5B-153B-42BE-B7AA-7D51D9922A5A}">
      <dgm:prSet phldrT="[Text]" custT="1"/>
      <dgm:spPr>
        <a:ln>
          <a:noFill/>
        </a:ln>
      </dgm:spPr>
      <dgm:t>
        <a:bodyPr/>
        <a:lstStyle/>
        <a:p>
          <a:r>
            <a:rPr lang="en-US" sz="2400" dirty="0" smtClean="0"/>
            <a:t>Inclusión laboral</a:t>
          </a:r>
          <a:endParaRPr lang="es-CO" sz="8800" dirty="0"/>
        </a:p>
      </dgm:t>
    </dgm:pt>
    <dgm:pt modelId="{938BC258-1056-41A7-BC9E-801FD28BB862}" type="parTrans" cxnId="{BEC05EDB-A751-49F5-87EF-7F8C3E2EBB2A}">
      <dgm:prSet/>
      <dgm:spPr/>
      <dgm:t>
        <a:bodyPr/>
        <a:lstStyle/>
        <a:p>
          <a:endParaRPr lang="es-CO"/>
        </a:p>
      </dgm:t>
    </dgm:pt>
    <dgm:pt modelId="{15AA168F-C8C9-487A-963C-591C780C971A}" type="sibTrans" cxnId="{BEC05EDB-A751-49F5-87EF-7F8C3E2EBB2A}">
      <dgm:prSet/>
      <dgm:spPr/>
      <dgm:t>
        <a:bodyPr/>
        <a:lstStyle/>
        <a:p>
          <a:endParaRPr lang="es-CO"/>
        </a:p>
      </dgm:t>
    </dgm:pt>
    <dgm:pt modelId="{62D29D8C-94B0-4227-A1C7-7C8F0F67F493}">
      <dgm:prSet phldrT="[Text]" custT="1"/>
      <dgm:spPr/>
      <dgm:t>
        <a:bodyPr/>
        <a:lstStyle/>
        <a:p>
          <a:r>
            <a:rPr lang="es-CO" sz="1400" noProof="0" dirty="0" smtClean="0"/>
            <a:t>Factores ambientales</a:t>
          </a:r>
          <a:endParaRPr lang="es-CO" sz="1400" noProof="0" dirty="0"/>
        </a:p>
      </dgm:t>
    </dgm:pt>
    <dgm:pt modelId="{EB0F9180-DFB1-4F0A-B81A-403988F12229}" type="parTrans" cxnId="{59FC3C63-7C87-4566-B88D-C6DC096D653D}">
      <dgm:prSet/>
      <dgm:spPr/>
      <dgm:t>
        <a:bodyPr/>
        <a:lstStyle/>
        <a:p>
          <a:endParaRPr lang="es-CO"/>
        </a:p>
      </dgm:t>
    </dgm:pt>
    <dgm:pt modelId="{400EFBF6-43B5-4CCA-A3A1-7664F08F1719}" type="sibTrans" cxnId="{59FC3C63-7C87-4566-B88D-C6DC096D653D}">
      <dgm:prSet/>
      <dgm:spPr/>
      <dgm:t>
        <a:bodyPr/>
        <a:lstStyle/>
        <a:p>
          <a:endParaRPr lang="es-CO"/>
        </a:p>
      </dgm:t>
    </dgm:pt>
    <dgm:pt modelId="{4ABD43A3-7245-4B16-A4A9-1089B5B9B442}">
      <dgm:prSet phldrT="[Text]"/>
      <dgm:spPr/>
      <dgm:t>
        <a:bodyPr/>
        <a:lstStyle/>
        <a:p>
          <a:r>
            <a:rPr lang="es-CO" noProof="0" dirty="0" smtClean="0"/>
            <a:t>Calidad de vida - Importancia</a:t>
          </a:r>
          <a:endParaRPr lang="es-CO" noProof="0" dirty="0"/>
        </a:p>
      </dgm:t>
    </dgm:pt>
    <dgm:pt modelId="{FA423F66-6395-48F8-96AC-7D1571055E93}" type="parTrans" cxnId="{1F509DAE-DBC7-44A7-9CB4-D39591F18A4E}">
      <dgm:prSet/>
      <dgm:spPr/>
      <dgm:t>
        <a:bodyPr/>
        <a:lstStyle/>
        <a:p>
          <a:endParaRPr lang="es-CO"/>
        </a:p>
      </dgm:t>
    </dgm:pt>
    <dgm:pt modelId="{474EE7A9-ABFB-4654-8B71-B2060C22F1DB}" type="sibTrans" cxnId="{1F509DAE-DBC7-44A7-9CB4-D39591F18A4E}">
      <dgm:prSet/>
      <dgm:spPr/>
      <dgm:t>
        <a:bodyPr/>
        <a:lstStyle/>
        <a:p>
          <a:endParaRPr lang="es-CO"/>
        </a:p>
      </dgm:t>
    </dgm:pt>
    <dgm:pt modelId="{87648A56-E21D-4874-A47A-F64B599BE323}">
      <dgm:prSet phldrT="[Text]"/>
      <dgm:spPr/>
      <dgm:t>
        <a:bodyPr/>
        <a:lstStyle/>
        <a:p>
          <a:r>
            <a:rPr lang="es-CO" noProof="0" dirty="0" smtClean="0"/>
            <a:t>Calidad de vida - Satisfacción</a:t>
          </a:r>
          <a:endParaRPr lang="es-CO" noProof="0" dirty="0"/>
        </a:p>
      </dgm:t>
    </dgm:pt>
    <dgm:pt modelId="{116442D5-BC39-4EFC-A82A-6D5027A40DB2}" type="parTrans" cxnId="{5F5E3608-8F3A-4E1D-ACEE-538BAEA456E7}">
      <dgm:prSet/>
      <dgm:spPr/>
      <dgm:t>
        <a:bodyPr/>
        <a:lstStyle/>
        <a:p>
          <a:endParaRPr lang="es-CO"/>
        </a:p>
      </dgm:t>
    </dgm:pt>
    <dgm:pt modelId="{C63B61C2-C28F-49CE-B74C-EC2C864F0E29}" type="sibTrans" cxnId="{5F5E3608-8F3A-4E1D-ACEE-538BAEA456E7}">
      <dgm:prSet/>
      <dgm:spPr/>
      <dgm:t>
        <a:bodyPr/>
        <a:lstStyle/>
        <a:p>
          <a:endParaRPr lang="es-CO"/>
        </a:p>
      </dgm:t>
    </dgm:pt>
    <dgm:pt modelId="{B37F492E-922B-48F4-8F17-52C2DD92FA32}">
      <dgm:prSet phldrT="[Text]"/>
      <dgm:spPr/>
      <dgm:t>
        <a:bodyPr/>
        <a:lstStyle/>
        <a:p>
          <a:r>
            <a:rPr lang="es-CO" noProof="0" dirty="0" smtClean="0"/>
            <a:t>Apoyo y servicios</a:t>
          </a:r>
          <a:endParaRPr lang="es-CO" noProof="0" dirty="0"/>
        </a:p>
      </dgm:t>
    </dgm:pt>
    <dgm:pt modelId="{3940DECE-CF7B-4466-A957-737034DF7918}" type="parTrans" cxnId="{F10C8387-8CD5-42E8-912B-4B98992AAC80}">
      <dgm:prSet/>
      <dgm:spPr/>
      <dgm:t>
        <a:bodyPr/>
        <a:lstStyle/>
        <a:p>
          <a:endParaRPr lang="es-CO"/>
        </a:p>
      </dgm:t>
    </dgm:pt>
    <dgm:pt modelId="{43D5E8C0-E86D-4565-A3FD-629FCE62A242}" type="sibTrans" cxnId="{F10C8387-8CD5-42E8-912B-4B98992AAC80}">
      <dgm:prSet/>
      <dgm:spPr/>
      <dgm:t>
        <a:bodyPr/>
        <a:lstStyle/>
        <a:p>
          <a:endParaRPr lang="es-CO"/>
        </a:p>
      </dgm:t>
    </dgm:pt>
    <dgm:pt modelId="{DA2F5EE1-5BE8-4D99-859B-A5FF4B3317E9}" type="pres">
      <dgm:prSet presAssocID="{45ABBCBE-ECA9-423B-9DA3-06549ACB2B8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48F65498-BEDC-439D-86E5-37654F5E4C51}" type="pres">
      <dgm:prSet presAssocID="{D6571F5B-153B-42BE-B7AA-7D51D9922A5A}" presName="centerShape" presStyleLbl="node0" presStyleIdx="0" presStyleCnt="1" custLinFactNeighborX="59243" custLinFactNeighborY="652"/>
      <dgm:spPr/>
      <dgm:t>
        <a:bodyPr/>
        <a:lstStyle/>
        <a:p>
          <a:endParaRPr lang="es-CO"/>
        </a:p>
      </dgm:t>
    </dgm:pt>
    <dgm:pt modelId="{84F12A4F-1FB3-45C3-9E15-AB761D2D80DB}" type="pres">
      <dgm:prSet presAssocID="{EB0F9180-DFB1-4F0A-B81A-403988F12229}" presName="parTrans" presStyleLbl="sibTrans2D1" presStyleIdx="0" presStyleCnt="4" custAng="10800000"/>
      <dgm:spPr/>
      <dgm:t>
        <a:bodyPr/>
        <a:lstStyle/>
        <a:p>
          <a:endParaRPr lang="es-CO"/>
        </a:p>
      </dgm:t>
    </dgm:pt>
    <dgm:pt modelId="{AE517EA9-80F9-4106-B131-50DC4DB57A71}" type="pres">
      <dgm:prSet presAssocID="{EB0F9180-DFB1-4F0A-B81A-403988F12229}" presName="connectorText" presStyleLbl="sibTrans2D1" presStyleIdx="0" presStyleCnt="4"/>
      <dgm:spPr/>
      <dgm:t>
        <a:bodyPr/>
        <a:lstStyle/>
        <a:p>
          <a:endParaRPr lang="es-CO"/>
        </a:p>
      </dgm:t>
    </dgm:pt>
    <dgm:pt modelId="{B00B1BC3-0390-45F6-AC3D-972CC2A2E8BB}" type="pres">
      <dgm:prSet presAssocID="{62D29D8C-94B0-4227-A1C7-7C8F0F67F493}" presName="node" presStyleLbl="node1" presStyleIdx="0" presStyleCnt="4" custScaleX="78287" custScaleY="78287" custRadScaleRad="101504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9E9DE24-EC2B-4B18-82F4-5705D414F71E}" type="pres">
      <dgm:prSet presAssocID="{FA423F66-6395-48F8-96AC-7D1571055E93}" presName="parTrans" presStyleLbl="sibTrans2D1" presStyleIdx="1" presStyleCnt="4" custAng="10800000"/>
      <dgm:spPr/>
      <dgm:t>
        <a:bodyPr/>
        <a:lstStyle/>
        <a:p>
          <a:endParaRPr lang="es-CO"/>
        </a:p>
      </dgm:t>
    </dgm:pt>
    <dgm:pt modelId="{71B4EC99-5920-4FE7-8216-4E605F2EF672}" type="pres">
      <dgm:prSet presAssocID="{FA423F66-6395-48F8-96AC-7D1571055E93}" presName="connectorText" presStyleLbl="sibTrans2D1" presStyleIdx="1" presStyleCnt="4"/>
      <dgm:spPr/>
      <dgm:t>
        <a:bodyPr/>
        <a:lstStyle/>
        <a:p>
          <a:endParaRPr lang="es-CO"/>
        </a:p>
      </dgm:t>
    </dgm:pt>
    <dgm:pt modelId="{EC75E34C-3F9D-4925-837E-C9C5D8539539}" type="pres">
      <dgm:prSet presAssocID="{4ABD43A3-7245-4B16-A4A9-1089B5B9B442}" presName="node" presStyleLbl="node1" presStyleIdx="1" presStyleCnt="4" custScaleX="78287" custScaleY="78287" custRadScaleRad="37249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2E30D56-D8E0-45BB-B3CF-4B0C392972A5}" type="pres">
      <dgm:prSet presAssocID="{116442D5-BC39-4EFC-A82A-6D5027A40DB2}" presName="parTrans" presStyleLbl="sibTrans2D1" presStyleIdx="2" presStyleCnt="4" custAng="10800000"/>
      <dgm:spPr/>
      <dgm:t>
        <a:bodyPr/>
        <a:lstStyle/>
        <a:p>
          <a:endParaRPr lang="es-CO"/>
        </a:p>
      </dgm:t>
    </dgm:pt>
    <dgm:pt modelId="{70DFE633-896A-455C-A593-789DBB175051}" type="pres">
      <dgm:prSet presAssocID="{116442D5-BC39-4EFC-A82A-6D5027A40DB2}" presName="connectorText" presStyleLbl="sibTrans2D1" presStyleIdx="2" presStyleCnt="4"/>
      <dgm:spPr/>
      <dgm:t>
        <a:bodyPr/>
        <a:lstStyle/>
        <a:p>
          <a:endParaRPr lang="es-CO"/>
        </a:p>
      </dgm:t>
    </dgm:pt>
    <dgm:pt modelId="{EBB3E36B-061F-4161-887F-A644F97E5078}" type="pres">
      <dgm:prSet presAssocID="{87648A56-E21D-4874-A47A-F64B599BE323}" presName="node" presStyleLbl="node1" presStyleIdx="2" presStyleCnt="4" custScaleX="78436" custScaleY="78436" custRadScaleRad="104372" custRadScaleInc="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AA1ED574-09B5-43D5-83B4-F4BF7D469E48}" type="pres">
      <dgm:prSet presAssocID="{3940DECE-CF7B-4466-A957-737034DF7918}" presName="parTrans" presStyleLbl="sibTrans2D1" presStyleIdx="3" presStyleCnt="4" custAng="10800000"/>
      <dgm:spPr/>
      <dgm:t>
        <a:bodyPr/>
        <a:lstStyle/>
        <a:p>
          <a:endParaRPr lang="es-CO"/>
        </a:p>
      </dgm:t>
    </dgm:pt>
    <dgm:pt modelId="{D74B4261-2BA2-45D6-8E8E-9AE901DBE3A7}" type="pres">
      <dgm:prSet presAssocID="{3940DECE-CF7B-4466-A957-737034DF7918}" presName="connectorText" presStyleLbl="sibTrans2D1" presStyleIdx="3" presStyleCnt="4"/>
      <dgm:spPr/>
      <dgm:t>
        <a:bodyPr/>
        <a:lstStyle/>
        <a:p>
          <a:endParaRPr lang="es-CO"/>
        </a:p>
      </dgm:t>
    </dgm:pt>
    <dgm:pt modelId="{4FF3CA7C-C59E-4D9D-BC60-A96584656C09}" type="pres">
      <dgm:prSet presAssocID="{B37F492E-922B-48F4-8F17-52C2DD92FA32}" presName="node" presStyleLbl="node1" presStyleIdx="3" presStyleCnt="4" custScaleX="78287" custScaleY="78287" custRadScaleRad="32860" custRadScaleInc="200000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10FEEDE7-E45E-44DD-830C-8AC7B238F1CA}" type="presOf" srcId="{116442D5-BC39-4EFC-A82A-6D5027A40DB2}" destId="{62E30D56-D8E0-45BB-B3CF-4B0C392972A5}" srcOrd="0" destOrd="0" presId="urn:microsoft.com/office/officeart/2005/8/layout/radial5"/>
    <dgm:cxn modelId="{609F46E7-DBD5-4C47-9ED7-B24070ACC65E}" type="presOf" srcId="{B37F492E-922B-48F4-8F17-52C2DD92FA32}" destId="{4FF3CA7C-C59E-4D9D-BC60-A96584656C09}" srcOrd="0" destOrd="0" presId="urn:microsoft.com/office/officeart/2005/8/layout/radial5"/>
    <dgm:cxn modelId="{DDF819E4-FEB0-4599-9D35-110D5336CB68}" type="presOf" srcId="{3940DECE-CF7B-4466-A957-737034DF7918}" destId="{D74B4261-2BA2-45D6-8E8E-9AE901DBE3A7}" srcOrd="1" destOrd="0" presId="urn:microsoft.com/office/officeart/2005/8/layout/radial5"/>
    <dgm:cxn modelId="{F116D2CC-83B5-4B21-A42D-EF10619E4A8D}" type="presOf" srcId="{45ABBCBE-ECA9-423B-9DA3-06549ACB2B86}" destId="{DA2F5EE1-5BE8-4D99-859B-A5FF4B3317E9}" srcOrd="0" destOrd="0" presId="urn:microsoft.com/office/officeart/2005/8/layout/radial5"/>
    <dgm:cxn modelId="{BEC05EDB-A751-49F5-87EF-7F8C3E2EBB2A}" srcId="{45ABBCBE-ECA9-423B-9DA3-06549ACB2B86}" destId="{D6571F5B-153B-42BE-B7AA-7D51D9922A5A}" srcOrd="0" destOrd="0" parTransId="{938BC258-1056-41A7-BC9E-801FD28BB862}" sibTransId="{15AA168F-C8C9-487A-963C-591C780C971A}"/>
    <dgm:cxn modelId="{F1BD4E06-4807-40D9-80D3-D3C9D28C3A18}" type="presOf" srcId="{4ABD43A3-7245-4B16-A4A9-1089B5B9B442}" destId="{EC75E34C-3F9D-4925-837E-C9C5D8539539}" srcOrd="0" destOrd="0" presId="urn:microsoft.com/office/officeart/2005/8/layout/radial5"/>
    <dgm:cxn modelId="{F10C8387-8CD5-42E8-912B-4B98992AAC80}" srcId="{D6571F5B-153B-42BE-B7AA-7D51D9922A5A}" destId="{B37F492E-922B-48F4-8F17-52C2DD92FA32}" srcOrd="3" destOrd="0" parTransId="{3940DECE-CF7B-4466-A957-737034DF7918}" sibTransId="{43D5E8C0-E86D-4565-A3FD-629FCE62A242}"/>
    <dgm:cxn modelId="{59FC3C63-7C87-4566-B88D-C6DC096D653D}" srcId="{D6571F5B-153B-42BE-B7AA-7D51D9922A5A}" destId="{62D29D8C-94B0-4227-A1C7-7C8F0F67F493}" srcOrd="0" destOrd="0" parTransId="{EB0F9180-DFB1-4F0A-B81A-403988F12229}" sibTransId="{400EFBF6-43B5-4CCA-A3A1-7664F08F1719}"/>
    <dgm:cxn modelId="{1F509DAE-DBC7-44A7-9CB4-D39591F18A4E}" srcId="{D6571F5B-153B-42BE-B7AA-7D51D9922A5A}" destId="{4ABD43A3-7245-4B16-A4A9-1089B5B9B442}" srcOrd="1" destOrd="0" parTransId="{FA423F66-6395-48F8-96AC-7D1571055E93}" sibTransId="{474EE7A9-ABFB-4654-8B71-B2060C22F1DB}"/>
    <dgm:cxn modelId="{F70ED4AD-AF66-4927-8BC1-6E08AF482162}" type="presOf" srcId="{D6571F5B-153B-42BE-B7AA-7D51D9922A5A}" destId="{48F65498-BEDC-439D-86E5-37654F5E4C51}" srcOrd="0" destOrd="0" presId="urn:microsoft.com/office/officeart/2005/8/layout/radial5"/>
    <dgm:cxn modelId="{6089F7DE-615D-45A3-A5D9-59AAA5B6F924}" type="presOf" srcId="{87648A56-E21D-4874-A47A-F64B599BE323}" destId="{EBB3E36B-061F-4161-887F-A644F97E5078}" srcOrd="0" destOrd="0" presId="urn:microsoft.com/office/officeart/2005/8/layout/radial5"/>
    <dgm:cxn modelId="{CF218762-3FE1-4CDF-B17A-29346CC61030}" type="presOf" srcId="{3940DECE-CF7B-4466-A957-737034DF7918}" destId="{AA1ED574-09B5-43D5-83B4-F4BF7D469E48}" srcOrd="0" destOrd="0" presId="urn:microsoft.com/office/officeart/2005/8/layout/radial5"/>
    <dgm:cxn modelId="{9D6B24C2-E870-4702-A2BA-DB8DB1EFB521}" type="presOf" srcId="{116442D5-BC39-4EFC-A82A-6D5027A40DB2}" destId="{70DFE633-896A-455C-A593-789DBB175051}" srcOrd="1" destOrd="0" presId="urn:microsoft.com/office/officeart/2005/8/layout/radial5"/>
    <dgm:cxn modelId="{5F5E3608-8F3A-4E1D-ACEE-538BAEA456E7}" srcId="{D6571F5B-153B-42BE-B7AA-7D51D9922A5A}" destId="{87648A56-E21D-4874-A47A-F64B599BE323}" srcOrd="2" destOrd="0" parTransId="{116442D5-BC39-4EFC-A82A-6D5027A40DB2}" sibTransId="{C63B61C2-C28F-49CE-B74C-EC2C864F0E29}"/>
    <dgm:cxn modelId="{C1F45CE2-E5F8-4E39-AA8C-7AFABD5FFAE6}" type="presOf" srcId="{EB0F9180-DFB1-4F0A-B81A-403988F12229}" destId="{AE517EA9-80F9-4106-B131-50DC4DB57A71}" srcOrd="1" destOrd="0" presId="urn:microsoft.com/office/officeart/2005/8/layout/radial5"/>
    <dgm:cxn modelId="{B4D8F6A0-6D7E-4FC5-A5D0-CBD540BE2076}" type="presOf" srcId="{FA423F66-6395-48F8-96AC-7D1571055E93}" destId="{71B4EC99-5920-4FE7-8216-4E605F2EF672}" srcOrd="1" destOrd="0" presId="urn:microsoft.com/office/officeart/2005/8/layout/radial5"/>
    <dgm:cxn modelId="{36527B2D-26E7-41DE-9A16-526D2885514F}" type="presOf" srcId="{EB0F9180-DFB1-4F0A-B81A-403988F12229}" destId="{84F12A4F-1FB3-45C3-9E15-AB761D2D80DB}" srcOrd="0" destOrd="0" presId="urn:microsoft.com/office/officeart/2005/8/layout/radial5"/>
    <dgm:cxn modelId="{D7BCEC93-E8B8-4FDE-B6AF-F9AF7E369543}" type="presOf" srcId="{FA423F66-6395-48F8-96AC-7D1571055E93}" destId="{29E9DE24-EC2B-4B18-82F4-5705D414F71E}" srcOrd="0" destOrd="0" presId="urn:microsoft.com/office/officeart/2005/8/layout/radial5"/>
    <dgm:cxn modelId="{6B30EF41-CCC9-4424-BC55-2F18D8D61DEE}" type="presOf" srcId="{62D29D8C-94B0-4227-A1C7-7C8F0F67F493}" destId="{B00B1BC3-0390-45F6-AC3D-972CC2A2E8BB}" srcOrd="0" destOrd="0" presId="urn:microsoft.com/office/officeart/2005/8/layout/radial5"/>
    <dgm:cxn modelId="{277570D9-4D42-4B47-9C64-4C441F37B604}" type="presParOf" srcId="{DA2F5EE1-5BE8-4D99-859B-A5FF4B3317E9}" destId="{48F65498-BEDC-439D-86E5-37654F5E4C51}" srcOrd="0" destOrd="0" presId="urn:microsoft.com/office/officeart/2005/8/layout/radial5"/>
    <dgm:cxn modelId="{023ACCDA-7E86-4DBF-B797-E791D8E76D96}" type="presParOf" srcId="{DA2F5EE1-5BE8-4D99-859B-A5FF4B3317E9}" destId="{84F12A4F-1FB3-45C3-9E15-AB761D2D80DB}" srcOrd="1" destOrd="0" presId="urn:microsoft.com/office/officeart/2005/8/layout/radial5"/>
    <dgm:cxn modelId="{FF707F2C-3E5A-485B-8191-22F9DF018707}" type="presParOf" srcId="{84F12A4F-1FB3-45C3-9E15-AB761D2D80DB}" destId="{AE517EA9-80F9-4106-B131-50DC4DB57A71}" srcOrd="0" destOrd="0" presId="urn:microsoft.com/office/officeart/2005/8/layout/radial5"/>
    <dgm:cxn modelId="{F613D4A9-4FAA-4783-9669-7097FD6E7032}" type="presParOf" srcId="{DA2F5EE1-5BE8-4D99-859B-A5FF4B3317E9}" destId="{B00B1BC3-0390-45F6-AC3D-972CC2A2E8BB}" srcOrd="2" destOrd="0" presId="urn:microsoft.com/office/officeart/2005/8/layout/radial5"/>
    <dgm:cxn modelId="{69B8C468-CB0F-4D57-B9F3-C2EF3E3356B8}" type="presParOf" srcId="{DA2F5EE1-5BE8-4D99-859B-A5FF4B3317E9}" destId="{29E9DE24-EC2B-4B18-82F4-5705D414F71E}" srcOrd="3" destOrd="0" presId="urn:microsoft.com/office/officeart/2005/8/layout/radial5"/>
    <dgm:cxn modelId="{029CCC5A-BF98-4D08-B51A-A22E893E8042}" type="presParOf" srcId="{29E9DE24-EC2B-4B18-82F4-5705D414F71E}" destId="{71B4EC99-5920-4FE7-8216-4E605F2EF672}" srcOrd="0" destOrd="0" presId="urn:microsoft.com/office/officeart/2005/8/layout/radial5"/>
    <dgm:cxn modelId="{B9650EE2-06C0-478E-89C3-C402D83EB848}" type="presParOf" srcId="{DA2F5EE1-5BE8-4D99-859B-A5FF4B3317E9}" destId="{EC75E34C-3F9D-4925-837E-C9C5D8539539}" srcOrd="4" destOrd="0" presId="urn:microsoft.com/office/officeart/2005/8/layout/radial5"/>
    <dgm:cxn modelId="{BD3093C8-2296-404A-ACC3-C4C0720D2567}" type="presParOf" srcId="{DA2F5EE1-5BE8-4D99-859B-A5FF4B3317E9}" destId="{62E30D56-D8E0-45BB-B3CF-4B0C392972A5}" srcOrd="5" destOrd="0" presId="urn:microsoft.com/office/officeart/2005/8/layout/radial5"/>
    <dgm:cxn modelId="{EBBBC824-BC61-43A5-A925-76E980B2ED61}" type="presParOf" srcId="{62E30D56-D8E0-45BB-B3CF-4B0C392972A5}" destId="{70DFE633-896A-455C-A593-789DBB175051}" srcOrd="0" destOrd="0" presId="urn:microsoft.com/office/officeart/2005/8/layout/radial5"/>
    <dgm:cxn modelId="{AA95C369-C7C3-474B-82CE-45E62D2934CD}" type="presParOf" srcId="{DA2F5EE1-5BE8-4D99-859B-A5FF4B3317E9}" destId="{EBB3E36B-061F-4161-887F-A644F97E5078}" srcOrd="6" destOrd="0" presId="urn:microsoft.com/office/officeart/2005/8/layout/radial5"/>
    <dgm:cxn modelId="{3533D107-F77C-414F-A674-36B79A2360AB}" type="presParOf" srcId="{DA2F5EE1-5BE8-4D99-859B-A5FF4B3317E9}" destId="{AA1ED574-09B5-43D5-83B4-F4BF7D469E48}" srcOrd="7" destOrd="0" presId="urn:microsoft.com/office/officeart/2005/8/layout/radial5"/>
    <dgm:cxn modelId="{CCAD9A05-4A9A-43A4-9F10-96F87664925D}" type="presParOf" srcId="{AA1ED574-09B5-43D5-83B4-F4BF7D469E48}" destId="{D74B4261-2BA2-45D6-8E8E-9AE901DBE3A7}" srcOrd="0" destOrd="0" presId="urn:microsoft.com/office/officeart/2005/8/layout/radial5"/>
    <dgm:cxn modelId="{55D68B3E-D690-4AC2-BBE6-7DD76DE786C5}" type="presParOf" srcId="{DA2F5EE1-5BE8-4D99-859B-A5FF4B3317E9}" destId="{4FF3CA7C-C59E-4D9D-BC60-A96584656C09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65498-BEDC-439D-86E5-37654F5E4C51}">
      <dsp:nvSpPr>
        <dsp:cNvPr id="0" name=""/>
        <dsp:cNvSpPr/>
      </dsp:nvSpPr>
      <dsp:spPr>
        <a:xfrm>
          <a:off x="6147575" y="2490037"/>
          <a:ext cx="1752004" cy="17520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Inclusión laboral</a:t>
          </a:r>
          <a:endParaRPr lang="es-CO" sz="8800" kern="1200" dirty="0"/>
        </a:p>
      </dsp:txBody>
      <dsp:txXfrm>
        <a:off x="6404150" y="2746612"/>
        <a:ext cx="1238854" cy="1238854"/>
      </dsp:txXfrm>
    </dsp:sp>
    <dsp:sp modelId="{84F12A4F-1FB3-45C3-9E15-AB761D2D80DB}">
      <dsp:nvSpPr>
        <dsp:cNvPr id="0" name=""/>
        <dsp:cNvSpPr/>
      </dsp:nvSpPr>
      <dsp:spPr>
        <a:xfrm rot="2456852">
          <a:off x="4916627" y="1766431"/>
          <a:ext cx="1213332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4938491" y="1827009"/>
        <a:ext cx="1034628" cy="357409"/>
      </dsp:txXfrm>
    </dsp:sp>
    <dsp:sp modelId="{B00B1BC3-0390-45F6-AC3D-972CC2A2E8BB}">
      <dsp:nvSpPr>
        <dsp:cNvPr id="0" name=""/>
        <dsp:cNvSpPr/>
      </dsp:nvSpPr>
      <dsp:spPr>
        <a:xfrm>
          <a:off x="3429004" y="156354"/>
          <a:ext cx="1371591" cy="13715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Factores ambientales</a:t>
          </a:r>
          <a:endParaRPr lang="es-CO" sz="1400" kern="1200" noProof="0" dirty="0"/>
        </a:p>
      </dsp:txBody>
      <dsp:txXfrm>
        <a:off x="3629869" y="357219"/>
        <a:ext cx="969861" cy="969861"/>
      </dsp:txXfrm>
    </dsp:sp>
    <dsp:sp modelId="{29E9DE24-EC2B-4B18-82F4-5705D414F71E}">
      <dsp:nvSpPr>
        <dsp:cNvPr id="0" name=""/>
        <dsp:cNvSpPr/>
      </dsp:nvSpPr>
      <dsp:spPr>
        <a:xfrm rot="20587429">
          <a:off x="5107755" y="3530589"/>
          <a:ext cx="783279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5111603" y="3675664"/>
        <a:ext cx="604575" cy="357409"/>
      </dsp:txXfrm>
    </dsp:sp>
    <dsp:sp modelId="{EC75E34C-3F9D-4925-837E-C9C5D8539539}">
      <dsp:nvSpPr>
        <dsp:cNvPr id="0" name=""/>
        <dsp:cNvSpPr/>
      </dsp:nvSpPr>
      <dsp:spPr>
        <a:xfrm>
          <a:off x="3429004" y="3562677"/>
          <a:ext cx="1371591" cy="13715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Calidad de vida - Importancia</a:t>
          </a:r>
          <a:endParaRPr lang="es-CO" sz="1400" kern="1200" noProof="0" dirty="0"/>
        </a:p>
      </dsp:txBody>
      <dsp:txXfrm>
        <a:off x="3629869" y="3763542"/>
        <a:ext cx="969861" cy="969861"/>
      </dsp:txXfrm>
    </dsp:sp>
    <dsp:sp modelId="{62E30D56-D8E0-45BB-B3CF-4B0C392972A5}">
      <dsp:nvSpPr>
        <dsp:cNvPr id="0" name=""/>
        <dsp:cNvSpPr/>
      </dsp:nvSpPr>
      <dsp:spPr>
        <a:xfrm rot="19138849">
          <a:off x="4916438" y="4372758"/>
          <a:ext cx="1214859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4938375" y="4550537"/>
        <a:ext cx="1036155" cy="357409"/>
      </dsp:txXfrm>
    </dsp:sp>
    <dsp:sp modelId="{EBB3E36B-061F-4161-887F-A644F97E5078}">
      <dsp:nvSpPr>
        <dsp:cNvPr id="0" name=""/>
        <dsp:cNvSpPr/>
      </dsp:nvSpPr>
      <dsp:spPr>
        <a:xfrm>
          <a:off x="3427698" y="5209211"/>
          <a:ext cx="1374202" cy="13742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Calidad de vida - Satisfacción</a:t>
          </a:r>
          <a:endParaRPr lang="es-CO" sz="1400" kern="1200" noProof="0" dirty="0"/>
        </a:p>
      </dsp:txBody>
      <dsp:txXfrm>
        <a:off x="3628945" y="5410458"/>
        <a:ext cx="971708" cy="971708"/>
      </dsp:txXfrm>
    </dsp:sp>
    <dsp:sp modelId="{AA1ED574-09B5-43D5-83B4-F4BF7D469E48}">
      <dsp:nvSpPr>
        <dsp:cNvPr id="0" name=""/>
        <dsp:cNvSpPr/>
      </dsp:nvSpPr>
      <dsp:spPr>
        <a:xfrm rot="965056">
          <a:off x="5110577" y="2628585"/>
          <a:ext cx="776705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5114075" y="2722966"/>
        <a:ext cx="598001" cy="357409"/>
      </dsp:txXfrm>
    </dsp:sp>
    <dsp:sp modelId="{4FF3CA7C-C59E-4D9D-BC60-A96584656C09}">
      <dsp:nvSpPr>
        <dsp:cNvPr id="0" name=""/>
        <dsp:cNvSpPr/>
      </dsp:nvSpPr>
      <dsp:spPr>
        <a:xfrm>
          <a:off x="3429004" y="1841533"/>
          <a:ext cx="1371591" cy="137159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Apoyo y servicios</a:t>
          </a:r>
          <a:endParaRPr lang="es-CO" sz="1400" kern="1200" noProof="0" dirty="0"/>
        </a:p>
      </dsp:txBody>
      <dsp:txXfrm>
        <a:off x="3629869" y="2042398"/>
        <a:ext cx="969861" cy="969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65498-BEDC-439D-86E5-37654F5E4C51}">
      <dsp:nvSpPr>
        <dsp:cNvPr id="0" name=""/>
        <dsp:cNvSpPr/>
      </dsp:nvSpPr>
      <dsp:spPr>
        <a:xfrm>
          <a:off x="6147575" y="2490037"/>
          <a:ext cx="1752004" cy="175200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Inclusión laboral</a:t>
          </a:r>
          <a:endParaRPr lang="es-CO" sz="8800" kern="1200" dirty="0"/>
        </a:p>
      </dsp:txBody>
      <dsp:txXfrm>
        <a:off x="6404150" y="2746612"/>
        <a:ext cx="1238854" cy="1238854"/>
      </dsp:txXfrm>
    </dsp:sp>
    <dsp:sp modelId="{84F12A4F-1FB3-45C3-9E15-AB761D2D80DB}">
      <dsp:nvSpPr>
        <dsp:cNvPr id="0" name=""/>
        <dsp:cNvSpPr/>
      </dsp:nvSpPr>
      <dsp:spPr>
        <a:xfrm rot="2456852">
          <a:off x="4916627" y="1766431"/>
          <a:ext cx="1213332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4938491" y="1827009"/>
        <a:ext cx="1034628" cy="357409"/>
      </dsp:txXfrm>
    </dsp:sp>
    <dsp:sp modelId="{B00B1BC3-0390-45F6-AC3D-972CC2A2E8BB}">
      <dsp:nvSpPr>
        <dsp:cNvPr id="0" name=""/>
        <dsp:cNvSpPr/>
      </dsp:nvSpPr>
      <dsp:spPr>
        <a:xfrm>
          <a:off x="3429004" y="156354"/>
          <a:ext cx="1371591" cy="137159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Factores ambientales</a:t>
          </a:r>
          <a:endParaRPr lang="es-CO" sz="1400" kern="1200" noProof="0" dirty="0"/>
        </a:p>
      </dsp:txBody>
      <dsp:txXfrm>
        <a:off x="3629869" y="357219"/>
        <a:ext cx="969861" cy="969861"/>
      </dsp:txXfrm>
    </dsp:sp>
    <dsp:sp modelId="{29E9DE24-EC2B-4B18-82F4-5705D414F71E}">
      <dsp:nvSpPr>
        <dsp:cNvPr id="0" name=""/>
        <dsp:cNvSpPr/>
      </dsp:nvSpPr>
      <dsp:spPr>
        <a:xfrm rot="20587429">
          <a:off x="5107755" y="3530589"/>
          <a:ext cx="783279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5111603" y="3675664"/>
        <a:ext cx="604575" cy="357409"/>
      </dsp:txXfrm>
    </dsp:sp>
    <dsp:sp modelId="{EC75E34C-3F9D-4925-837E-C9C5D8539539}">
      <dsp:nvSpPr>
        <dsp:cNvPr id="0" name=""/>
        <dsp:cNvSpPr/>
      </dsp:nvSpPr>
      <dsp:spPr>
        <a:xfrm>
          <a:off x="3429004" y="3562677"/>
          <a:ext cx="1371591" cy="137159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Calidad de vida - Importancia</a:t>
          </a:r>
          <a:endParaRPr lang="es-CO" sz="1400" kern="1200" noProof="0" dirty="0"/>
        </a:p>
      </dsp:txBody>
      <dsp:txXfrm>
        <a:off x="3629869" y="3763542"/>
        <a:ext cx="969861" cy="969861"/>
      </dsp:txXfrm>
    </dsp:sp>
    <dsp:sp modelId="{62E30D56-D8E0-45BB-B3CF-4B0C392972A5}">
      <dsp:nvSpPr>
        <dsp:cNvPr id="0" name=""/>
        <dsp:cNvSpPr/>
      </dsp:nvSpPr>
      <dsp:spPr>
        <a:xfrm rot="19138849">
          <a:off x="4916438" y="4372758"/>
          <a:ext cx="1214859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4938375" y="4550537"/>
        <a:ext cx="1036155" cy="357409"/>
      </dsp:txXfrm>
    </dsp:sp>
    <dsp:sp modelId="{EBB3E36B-061F-4161-887F-A644F97E5078}">
      <dsp:nvSpPr>
        <dsp:cNvPr id="0" name=""/>
        <dsp:cNvSpPr/>
      </dsp:nvSpPr>
      <dsp:spPr>
        <a:xfrm>
          <a:off x="3427698" y="5209211"/>
          <a:ext cx="1374202" cy="1374202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Calidad de vida - Satisfacción</a:t>
          </a:r>
          <a:endParaRPr lang="es-CO" sz="1400" kern="1200" noProof="0" dirty="0"/>
        </a:p>
      </dsp:txBody>
      <dsp:txXfrm>
        <a:off x="3628945" y="5410458"/>
        <a:ext cx="971708" cy="971708"/>
      </dsp:txXfrm>
    </dsp:sp>
    <dsp:sp modelId="{AA1ED574-09B5-43D5-83B4-F4BF7D469E48}">
      <dsp:nvSpPr>
        <dsp:cNvPr id="0" name=""/>
        <dsp:cNvSpPr/>
      </dsp:nvSpPr>
      <dsp:spPr>
        <a:xfrm rot="965056">
          <a:off x="5110577" y="2628585"/>
          <a:ext cx="776705" cy="59568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400" kern="1200"/>
        </a:p>
      </dsp:txBody>
      <dsp:txXfrm rot="10800000">
        <a:off x="5114075" y="2722966"/>
        <a:ext cx="598001" cy="357409"/>
      </dsp:txXfrm>
    </dsp:sp>
    <dsp:sp modelId="{4FF3CA7C-C59E-4D9D-BC60-A96584656C09}">
      <dsp:nvSpPr>
        <dsp:cNvPr id="0" name=""/>
        <dsp:cNvSpPr/>
      </dsp:nvSpPr>
      <dsp:spPr>
        <a:xfrm>
          <a:off x="3429004" y="1841533"/>
          <a:ext cx="1371591" cy="137159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kern="1200" noProof="0" dirty="0" smtClean="0"/>
            <a:t>Apoyo y servicios</a:t>
          </a:r>
          <a:endParaRPr lang="es-CO" sz="1400" kern="1200" noProof="0" dirty="0"/>
        </a:p>
      </dsp:txBody>
      <dsp:txXfrm>
        <a:off x="3629869" y="2042398"/>
        <a:ext cx="969861" cy="969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27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10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4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702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34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363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055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736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0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57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64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7D5B8-0351-48A7-882C-FDE2E8C5F7DE}" type="datetimeFigureOut">
              <a:rPr lang="es-CO" smtClean="0"/>
              <a:t>12/06/2016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09C8-3752-484C-AA7C-D3C2DE7D948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80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70479" y="21893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Ambiente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19707" y="236777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Apoyos y servicios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670479" y="451661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Calidad de vida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8278969" y="2367779"/>
            <a:ext cx="2150772" cy="21488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Inclusión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>
          <a:xfrm>
            <a:off x="5506278" y="2053089"/>
            <a:ext cx="2772691" cy="8446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7"/>
          </p:cNvCxnSpPr>
          <p:nvPr/>
        </p:nvCxnSpPr>
        <p:spPr>
          <a:xfrm flipV="1">
            <a:off x="5506278" y="3986653"/>
            <a:ext cx="2772691" cy="844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6"/>
          </p:cNvCxnSpPr>
          <p:nvPr/>
        </p:nvCxnSpPr>
        <p:spPr>
          <a:xfrm>
            <a:off x="3670479" y="3442199"/>
            <a:ext cx="4468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9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983844"/>
              </p:ext>
            </p:extLst>
          </p:nvPr>
        </p:nvGraphicFramePr>
        <p:xfrm>
          <a:off x="3166053" y="188640"/>
          <a:ext cx="82296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28 CuadroTexto"/>
          <p:cNvSpPr txBox="1"/>
          <p:nvPr/>
        </p:nvSpPr>
        <p:spPr>
          <a:xfrm>
            <a:off x="2384309" y="2382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Constructo de Segundo orden</a:t>
            </a:r>
            <a:endParaRPr lang="es-CO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28 CuadroTexto"/>
          <p:cNvSpPr txBox="1"/>
          <p:nvPr/>
        </p:nvSpPr>
        <p:spPr>
          <a:xfrm>
            <a:off x="5624669" y="23826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Constructo de primer orden</a:t>
            </a:r>
            <a:endParaRPr lang="es-CO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0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211584"/>
              </p:ext>
            </p:extLst>
          </p:nvPr>
        </p:nvGraphicFramePr>
        <p:xfrm>
          <a:off x="830817" y="76099"/>
          <a:ext cx="82296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9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211584"/>
              </p:ext>
            </p:extLst>
          </p:nvPr>
        </p:nvGraphicFramePr>
        <p:xfrm>
          <a:off x="830817" y="76099"/>
          <a:ext cx="8229600" cy="6669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65949" y="199643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-0.55</a:t>
            </a:r>
            <a:endParaRPr lang="es-CO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065949" y="28252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0.24</a:t>
            </a:r>
            <a:endParaRPr lang="es-CO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01215" y="36544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0.18</a:t>
            </a:r>
            <a:endParaRPr lang="es-CO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65949" y="448329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-0.05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7543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Achicanoy Estrella, Harold Armando (CIAT)</dc:creator>
  <cp:lastModifiedBy>Achicanoy Estrella, Harold Armando (CIAT)</cp:lastModifiedBy>
  <cp:revision>8</cp:revision>
  <dcterms:created xsi:type="dcterms:W3CDTF">2016-06-10T01:55:27Z</dcterms:created>
  <dcterms:modified xsi:type="dcterms:W3CDTF">2016-06-12T16:08:47Z</dcterms:modified>
</cp:coreProperties>
</file>