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DC4-A04D-474F-9DE7-76648A79D973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DEBB-A6A4-4715-B44F-DCF689E4A7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506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DC4-A04D-474F-9DE7-76648A79D973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DEBB-A6A4-4715-B44F-DCF689E4A7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312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DC4-A04D-474F-9DE7-76648A79D973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DEBB-A6A4-4715-B44F-DCF689E4A7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399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DC4-A04D-474F-9DE7-76648A79D973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DEBB-A6A4-4715-B44F-DCF689E4A7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28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DC4-A04D-474F-9DE7-76648A79D973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DEBB-A6A4-4715-B44F-DCF689E4A7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621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DC4-A04D-474F-9DE7-76648A79D973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DEBB-A6A4-4715-B44F-DCF689E4A7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85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DC4-A04D-474F-9DE7-76648A79D973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DEBB-A6A4-4715-B44F-DCF689E4A7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699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DC4-A04D-474F-9DE7-76648A79D973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DEBB-A6A4-4715-B44F-DCF689E4A7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430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DC4-A04D-474F-9DE7-76648A79D973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DEBB-A6A4-4715-B44F-DCF689E4A7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315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DC4-A04D-474F-9DE7-76648A79D973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DEBB-A6A4-4715-B44F-DCF689E4A7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688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EDC4-A04D-474F-9DE7-76648A79D973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DEBB-A6A4-4715-B44F-DCF689E4A7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29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EDC4-A04D-474F-9DE7-76648A79D973}" type="datetimeFigureOut">
              <a:rPr lang="es-CO" smtClean="0"/>
              <a:t>06/06/2016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DEBB-A6A4-4715-B44F-DCF689E4A7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517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230" y="3383280"/>
            <a:ext cx="4222509" cy="3383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56" y="0"/>
            <a:ext cx="4222509" cy="33832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155" y="3383280"/>
            <a:ext cx="4222509" cy="3383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231" y="0"/>
            <a:ext cx="4222509" cy="3383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695" y="1506974"/>
            <a:ext cx="88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Género</a:t>
            </a:r>
            <a:endParaRPr lang="es-CO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0142" y="4890254"/>
            <a:ext cx="65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Edad</a:t>
            </a:r>
            <a:endParaRPr lang="es-CO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318739" y="1506974"/>
            <a:ext cx="88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Carrera</a:t>
            </a:r>
            <a:endParaRPr lang="es-CO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13562" y="4890254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Puntaje</a:t>
            </a:r>
            <a:r>
              <a:rPr lang="en-US" b="1" dirty="0" smtClean="0"/>
              <a:t> AUDIT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09345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1707" y="206062"/>
            <a:ext cx="5847008" cy="6465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extBox 5"/>
          <p:cNvSpPr txBox="1"/>
          <p:nvPr/>
        </p:nvSpPr>
        <p:spPr>
          <a:xfrm>
            <a:off x="567463" y="347729"/>
            <a:ext cx="3245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Influencia del género</a:t>
            </a:r>
            <a:endParaRPr lang="es-CO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440231" y="347729"/>
            <a:ext cx="3207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dirty="0" smtClean="0"/>
              <a:t>Influencia de la edad</a:t>
            </a:r>
            <a:endParaRPr lang="es-CO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164" y="1152659"/>
            <a:ext cx="5706093" cy="457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79" y="1152659"/>
            <a:ext cx="5706094" cy="457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0079" y="206062"/>
            <a:ext cx="5821627" cy="6465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TextBox 11"/>
          <p:cNvSpPr txBox="1"/>
          <p:nvPr/>
        </p:nvSpPr>
        <p:spPr>
          <a:xfrm>
            <a:off x="834993" y="5724659"/>
            <a:ext cx="469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Mann-Whitney statistic: 10062.5, p-value: 0.008</a:t>
            </a:r>
            <a:endParaRPr lang="es-CO" dirty="0"/>
          </a:p>
        </p:txBody>
      </p:sp>
      <p:sp>
        <p:nvSpPr>
          <p:cNvPr id="13" name="TextBox 12"/>
          <p:cNvSpPr txBox="1"/>
          <p:nvPr/>
        </p:nvSpPr>
        <p:spPr>
          <a:xfrm>
            <a:off x="6669311" y="5724659"/>
            <a:ext cx="44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Spearman’s correlation: 0.162, p-value: 0.004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5585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51861"/>
              </p:ext>
            </p:extLst>
          </p:nvPr>
        </p:nvGraphicFramePr>
        <p:xfrm>
          <a:off x="459527" y="283335"/>
          <a:ext cx="6121400" cy="618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6100"/>
                <a:gridCol w="622300"/>
                <a:gridCol w="622300"/>
                <a:gridCol w="1816100"/>
                <a:gridCol w="622300"/>
                <a:gridCol w="622300"/>
              </a:tblGrid>
              <a:tr h="210184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Hombres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Mujeres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Carrera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AUDIT &lt; 8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AUDIT ≥ 8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Carrera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AUDIT &lt; 7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AUDIT ≥ 7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Econo y Nego Internacionales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48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9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Econo y Nego Internacionales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51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Ingeniería Industrial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29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5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Ingeniería Industrial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30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Derecho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16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Merca Interna y Publicidad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31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Medicina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30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Química Farmacéutica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25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Diseño Medios Interactivos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13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Medicina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32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Química Farmacéutica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25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Química Bioquímica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Administración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19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Antropología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Diseño Industrial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7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Biología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7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Ingeniería Sistemas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11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Ciencia Política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Merca Interna y Publicidad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33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Contaduría y Finanzas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8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Contaduría y Finanzas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8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Derecho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19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Economía Políticas Públicas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3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Diseño Industrial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8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Antropología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5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Psicología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11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Biología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8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Administración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21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Ciencia Política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5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Diseño Medios Interactivos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16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Ingeniería Telemática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Economía Políticas Públicas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Psicología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12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Ingeniería Sistemas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13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Química Bioquímica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4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Ingeniería Telemática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6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Sociología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0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Sociología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>
                          <a:effectLst/>
                        </a:rPr>
                        <a:t>1</a:t>
                      </a:r>
                      <a:endParaRPr lang="es-CO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400" dirty="0">
                          <a:effectLst/>
                        </a:rPr>
                        <a:t>0</a:t>
                      </a:r>
                      <a:endParaRPr lang="es-CO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31865" y="2305318"/>
            <a:ext cx="46939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Aunque el test estadístico no indicó ningún tipo</a:t>
            </a:r>
          </a:p>
          <a:p>
            <a:r>
              <a:rPr lang="es-CO" dirty="0" smtClean="0"/>
              <a:t>De relación entre el la Carrera y un alto patrón</a:t>
            </a:r>
          </a:p>
          <a:p>
            <a:r>
              <a:rPr lang="es-CO" dirty="0" smtClean="0"/>
              <a:t>De consumo de alcohol, se destacan las carreras</a:t>
            </a:r>
          </a:p>
          <a:p>
            <a:r>
              <a:rPr lang="es-CO" dirty="0" smtClean="0"/>
              <a:t>Donde hombres y mujeres puntúan con un</a:t>
            </a:r>
          </a:p>
          <a:p>
            <a:r>
              <a:rPr lang="es-CO" dirty="0" smtClean="0"/>
              <a:t>Fuerte patrón de consumo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368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235</Words>
  <Application>Microsoft Office PowerPoint</Application>
  <PresentationFormat>Widescreen</PresentationFormat>
  <Paragraphs>135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Achicanoy Estrella, Harold Armando (CIAT)</dc:creator>
  <cp:lastModifiedBy>Achicanoy Estrella, Harold Armando (CIAT)</cp:lastModifiedBy>
  <cp:revision>6</cp:revision>
  <dcterms:created xsi:type="dcterms:W3CDTF">2016-06-06T12:21:37Z</dcterms:created>
  <dcterms:modified xsi:type="dcterms:W3CDTF">2016-06-06T13:49:37Z</dcterms:modified>
</cp:coreProperties>
</file>