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027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910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4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02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43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63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55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36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0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574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64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7D5B8-0351-48A7-882C-FDE2E8C5F7DE}" type="datetimeFigureOut">
              <a:rPr lang="es-CO" smtClean="0"/>
              <a:t>09/06/2016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08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70479" y="218939"/>
            <a:ext cx="2150772" cy="2148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Ambiente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519707" y="2367779"/>
            <a:ext cx="2150772" cy="2148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Apoyos y servicios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670479" y="4516619"/>
            <a:ext cx="2150772" cy="2148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Calidad de vida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78969" y="2367779"/>
            <a:ext cx="2150772" cy="2148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Inclusión laboral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5"/>
          </p:cNvCxnSpPr>
          <p:nvPr/>
        </p:nvCxnSpPr>
        <p:spPr>
          <a:xfrm>
            <a:off x="5506278" y="2053089"/>
            <a:ext cx="2772691" cy="84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7"/>
          </p:cNvCxnSpPr>
          <p:nvPr/>
        </p:nvCxnSpPr>
        <p:spPr>
          <a:xfrm flipV="1">
            <a:off x="5506278" y="3986653"/>
            <a:ext cx="2772691" cy="84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</p:cNvCxnSpPr>
          <p:nvPr/>
        </p:nvCxnSpPr>
        <p:spPr>
          <a:xfrm>
            <a:off x="3670479" y="3442199"/>
            <a:ext cx="4468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Achicanoy Estrella, Harold Armando (CIAT)</dc:creator>
  <cp:lastModifiedBy>Achicanoy Estrella, Harold Armando (CIAT)</cp:lastModifiedBy>
  <cp:revision>2</cp:revision>
  <dcterms:created xsi:type="dcterms:W3CDTF">2016-06-10T01:55:27Z</dcterms:created>
  <dcterms:modified xsi:type="dcterms:W3CDTF">2016-06-10T03:04:25Z</dcterms:modified>
</cp:coreProperties>
</file>