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80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94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4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2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3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8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8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7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47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4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3E31-D92F-413E-B87B-D3F7B67718A8}" type="datetimeFigureOut">
              <a:rPr lang="es-CO" smtClean="0"/>
              <a:t>19/11/2017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3336-6671-47D3-A01A-D67C176F3FE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2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Gestión del conocimiento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pymes</a:t>
            </a:r>
            <a:r>
              <a:rPr lang="en-US" dirty="0" smtClean="0"/>
              <a:t> del Valle del Cauca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Modelo para </a:t>
            </a:r>
            <a:r>
              <a:rPr lang="en-US" sz="2800" dirty="0" err="1" smtClean="0"/>
              <a:t>innovación</a:t>
            </a:r>
            <a:endParaRPr lang="en-US" sz="2800" dirty="0" smtClean="0"/>
          </a:p>
          <a:p>
            <a:r>
              <a:rPr lang="en-US" dirty="0" smtClean="0"/>
              <a:t>Cesar Saavedra &amp; Harold </a:t>
            </a:r>
            <a:r>
              <a:rPr lang="en-US" dirty="0" err="1" smtClean="0"/>
              <a:t>Achicanoy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327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Modelo propuesto</a:t>
            </a:r>
            <a:endParaRPr lang="es-CO" dirty="0"/>
          </a:p>
        </p:txBody>
      </p:sp>
      <p:sp>
        <p:nvSpPr>
          <p:cNvPr id="5" name="Oval 4"/>
          <p:cNvSpPr/>
          <p:nvPr/>
        </p:nvSpPr>
        <p:spPr>
          <a:xfrm>
            <a:off x="1578634" y="2173857"/>
            <a:ext cx="1846053" cy="151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Aprendizaje</a:t>
            </a:r>
            <a:endParaRPr lang="es-CO" dirty="0"/>
          </a:p>
        </p:txBody>
      </p:sp>
      <p:sp>
        <p:nvSpPr>
          <p:cNvPr id="6" name="Oval 5"/>
          <p:cNvSpPr/>
          <p:nvPr/>
        </p:nvSpPr>
        <p:spPr>
          <a:xfrm>
            <a:off x="1578634" y="4175275"/>
            <a:ext cx="1846053" cy="151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Tecnología</a:t>
            </a:r>
            <a:endParaRPr lang="es-CO" dirty="0"/>
          </a:p>
        </p:txBody>
      </p:sp>
      <p:sp>
        <p:nvSpPr>
          <p:cNvPr id="7" name="Oval 6"/>
          <p:cNvSpPr/>
          <p:nvPr/>
        </p:nvSpPr>
        <p:spPr>
          <a:xfrm>
            <a:off x="4845169" y="3232030"/>
            <a:ext cx="1846053" cy="151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Gestión del conocimiento</a:t>
            </a:r>
            <a:endParaRPr lang="es-CO" sz="1500" dirty="0"/>
          </a:p>
        </p:txBody>
      </p:sp>
      <p:sp>
        <p:nvSpPr>
          <p:cNvPr id="8" name="Oval 7"/>
          <p:cNvSpPr/>
          <p:nvPr/>
        </p:nvSpPr>
        <p:spPr>
          <a:xfrm>
            <a:off x="8071458" y="3232029"/>
            <a:ext cx="1846053" cy="151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Innovación</a:t>
            </a:r>
            <a:endParaRPr lang="es-CO" dirty="0"/>
          </a:p>
        </p:txBody>
      </p:sp>
      <p:cxnSp>
        <p:nvCxnSpPr>
          <p:cNvPr id="10" name="Straight Arrow Connector 9"/>
          <p:cNvCxnSpPr>
            <a:stCxn id="5" idx="6"/>
            <a:endCxn id="7" idx="1"/>
          </p:cNvCxnSpPr>
          <p:nvPr/>
        </p:nvCxnSpPr>
        <p:spPr>
          <a:xfrm>
            <a:off x="3424687" y="2932982"/>
            <a:ext cx="1690830" cy="521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3"/>
          </p:cNvCxnSpPr>
          <p:nvPr/>
        </p:nvCxnSpPr>
        <p:spPr>
          <a:xfrm flipV="1">
            <a:off x="3424687" y="4527937"/>
            <a:ext cx="1690830" cy="406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691222" y="3991154"/>
            <a:ext cx="13802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982471"/>
            <a:ext cx="6096528" cy="5875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 obtenidos PLS-PM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709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Distribución de los índices calculados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18" y="1371600"/>
            <a:ext cx="56927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Correlación de los índices calculados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18" y="1371600"/>
            <a:ext cx="56927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Correlaciones cruzadas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87" y="1371600"/>
            <a:ext cx="8396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Gestión del conocimiento en las pymes del Valle del Cauca</vt:lpstr>
      <vt:lpstr>Modelo propuesto</vt:lpstr>
      <vt:lpstr>Resultados obtenidos PLS-PM</vt:lpstr>
      <vt:lpstr>Distribución de los índices calculados</vt:lpstr>
      <vt:lpstr>Correlación de los índices calculados</vt:lpstr>
      <vt:lpstr>Correlaciones cruzadas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del conocimiento en las pymes del Valle del Cauca</dc:title>
  <dc:creator>Achicanoy Estrella, Harold Armando (CIAT)</dc:creator>
  <cp:lastModifiedBy>Achicanoy Estrella, Harold Armando (CIAT)</cp:lastModifiedBy>
  <cp:revision>5</cp:revision>
  <dcterms:created xsi:type="dcterms:W3CDTF">2017-11-19T23:37:55Z</dcterms:created>
  <dcterms:modified xsi:type="dcterms:W3CDTF">2017-11-20T01:08:13Z</dcterms:modified>
</cp:coreProperties>
</file>