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70" r:id="rId5"/>
    <p:sldMasterId id="2147483666" r:id="rId6"/>
    <p:sldMasterId id="2147483668" r:id="rId7"/>
    <p:sldMasterId id="2147483662" r:id="rId8"/>
    <p:sldMasterId id="2147483676" r:id="rId9"/>
    <p:sldMasterId id="2147483697" r:id="rId10"/>
  </p:sldMasterIdLst>
  <p:sldIdLst>
    <p:sldId id="256" r:id="rId11"/>
    <p:sldId id="260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10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77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434975" y="409575"/>
            <a:ext cx="54832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000"/>
              </a:lnSpc>
              <a:defRPr/>
            </a:pPr>
            <a:r>
              <a:rPr lang="en-US" altLang="es-CO" sz="3500" b="1" dirty="0" smtClean="0">
                <a:solidFill>
                  <a:srgbClr val="BB3A26"/>
                </a:solidFill>
              </a:rPr>
              <a:t>Place title here</a:t>
            </a: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444500" y="2682875"/>
            <a:ext cx="2847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600"/>
              </a:lnSpc>
              <a:defRPr/>
            </a:pPr>
            <a:r>
              <a:rPr lang="en-US" altLang="es-CO" sz="2400" b="1" smtClean="0">
                <a:solidFill>
                  <a:srgbClr val="BB3A26"/>
                </a:solidFill>
              </a:rPr>
              <a:t>Your Name Here</a:t>
            </a:r>
            <a:endParaRPr lang="es-CO" altLang="es-CO" sz="2400" b="1" smtClean="0">
              <a:solidFill>
                <a:srgbClr val="BB3A26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34975" y="3195638"/>
            <a:ext cx="431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CO" sz="1200" smtClean="0">
                <a:solidFill>
                  <a:srgbClr val="7F7F7F"/>
                </a:solidFill>
              </a:rPr>
              <a:t>Your e-mail here@cgiar.org</a:t>
            </a:r>
            <a:endParaRPr lang="es-CO" altLang="es-CO" sz="1200" smtClean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4975" y="2051050"/>
            <a:ext cx="43180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800"/>
              </a:lnSpc>
              <a:defRPr/>
            </a:pPr>
            <a:r>
              <a:rPr lang="en-US" altLang="es-CO" smtClean="0">
                <a:solidFill>
                  <a:srgbClr val="7F7F7F"/>
                </a:solidFill>
              </a:rPr>
              <a:t>Date</a:t>
            </a:r>
          </a:p>
          <a:p>
            <a:pPr eaLnBrk="1" hangingPunct="1">
              <a:lnSpc>
                <a:spcPts val="1800"/>
              </a:lnSpc>
              <a:defRPr/>
            </a:pPr>
            <a:r>
              <a:rPr lang="en-US" altLang="es-CO" smtClean="0">
                <a:solidFill>
                  <a:srgbClr val="7F7F7F"/>
                </a:solidFill>
              </a:rPr>
              <a:t>City, Country</a:t>
            </a:r>
            <a:endParaRPr lang="es-CO" altLang="es-CO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0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3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3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21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6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8"/>
          <p:cNvSpPr txBox="1">
            <a:spLocks noChangeArrowheads="1"/>
          </p:cNvSpPr>
          <p:nvPr/>
        </p:nvSpPr>
        <p:spPr bwMode="auto">
          <a:xfrm>
            <a:off x="315913" y="723900"/>
            <a:ext cx="5483225" cy="8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es-CO" sz="3500" b="1" dirty="0" smtClean="0">
                <a:solidFill>
                  <a:srgbClr val="BB3A26"/>
                </a:solidFill>
              </a:rPr>
              <a:t>Crop yield simulation – DSSAT application</a:t>
            </a:r>
            <a:endParaRPr lang="en-US" altLang="es-CO" sz="3500" b="1" dirty="0">
              <a:solidFill>
                <a:srgbClr val="BB3A26"/>
              </a:solidFill>
            </a:endParaRPr>
          </a:p>
        </p:txBody>
      </p:sp>
      <p:sp>
        <p:nvSpPr>
          <p:cNvPr id="8195" name="TextBox 7"/>
          <p:cNvSpPr txBox="1">
            <a:spLocks noChangeArrowheads="1"/>
          </p:cNvSpPr>
          <p:nvPr/>
        </p:nvSpPr>
        <p:spPr bwMode="auto">
          <a:xfrm>
            <a:off x="325438" y="2997200"/>
            <a:ext cx="284797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es-CO" sz="2400" b="1" dirty="0">
                <a:solidFill>
                  <a:srgbClr val="BB3A26"/>
                </a:solidFill>
              </a:rPr>
              <a:t>Harold Achicanoy, Julián Ramirez </a:t>
            </a:r>
            <a:r>
              <a:rPr lang="en-US" altLang="es-CO" sz="2400" b="1" dirty="0" smtClean="0">
                <a:solidFill>
                  <a:srgbClr val="BB3A26"/>
                </a:solidFill>
              </a:rPr>
              <a:t>&amp; Jeison Mesa</a:t>
            </a:r>
            <a:endParaRPr lang="es-CO" altLang="es-CO" sz="2400" b="1" dirty="0">
              <a:solidFill>
                <a:srgbClr val="BB3A2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3" y="2365375"/>
            <a:ext cx="4318000" cy="557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Junio 7 de 2017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Bogotá, Colombia</a:t>
            </a:r>
            <a:endParaRPr lang="es-CO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6366" y="863180"/>
            <a:ext cx="3200400" cy="5791200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32966" y="863180"/>
            <a:ext cx="1752600" cy="543526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6595" y="192998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2711" y="338944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788" y="1847765"/>
            <a:ext cx="2073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RUNS CROP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3924" y="1015580"/>
            <a:ext cx="89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INPUTS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9052" y="1117348"/>
            <a:ext cx="110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/>
              <a:t>OUTPUTS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12115" y="3336673"/>
            <a:ext cx="1243737" cy="946666"/>
            <a:chOff x="5334000" y="3244334"/>
            <a:chExt cx="1243737" cy="946666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5334000" y="3244334"/>
              <a:ext cx="1193368" cy="946666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DSSAT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5000" y="3914775"/>
              <a:ext cx="86273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/>
                <a:t>Fortran code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32966" y="2842654"/>
            <a:ext cx="179889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YIELD</a:t>
            </a:r>
          </a:p>
          <a:p>
            <a:r>
              <a:rPr lang="en-US" sz="1600" b="1" dirty="0"/>
              <a:t>Biomass</a:t>
            </a:r>
          </a:p>
          <a:p>
            <a:r>
              <a:rPr lang="en-US" sz="1600" b="1" dirty="0"/>
              <a:t>Phenology</a:t>
            </a:r>
          </a:p>
          <a:p>
            <a:r>
              <a:rPr lang="en-US" sz="1600" b="1" dirty="0"/>
              <a:t>Irrigation</a:t>
            </a:r>
          </a:p>
          <a:p>
            <a:r>
              <a:rPr lang="en-US" sz="1600" b="1" dirty="0"/>
              <a:t>Precipitation</a:t>
            </a:r>
          </a:p>
          <a:p>
            <a:r>
              <a:rPr lang="en-US" sz="1600" b="1" dirty="0"/>
              <a:t>Evapotranspiration</a:t>
            </a:r>
          </a:p>
          <a:p>
            <a:r>
              <a:rPr lang="en-US" sz="1600" b="1" dirty="0"/>
              <a:t>Nitrogen applied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716" y="4901780"/>
            <a:ext cx="221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Crop management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56151" y="1938606"/>
            <a:ext cx="1316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[.WTH </a:t>
            </a:r>
            <a:r>
              <a:rPr lang="en-US" dirty="0"/>
              <a:t>files]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382" y="2310981"/>
            <a:ext cx="747384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 err="1"/>
              <a:t>Tmx</a:t>
            </a:r>
            <a:endParaRPr lang="en-US" sz="12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 err="1"/>
              <a:t>Tmn</a:t>
            </a:r>
            <a:endParaRPr lang="en-US" sz="12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 err="1"/>
              <a:t>Prec</a:t>
            </a:r>
            <a:endParaRPr lang="en-US" sz="12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 err="1"/>
              <a:t>Srad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965880" y="3389448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[.SOL </a:t>
            </a:r>
            <a:r>
              <a:rPr lang="en-US" dirty="0"/>
              <a:t>files]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4382" y="3765984"/>
            <a:ext cx="1749838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Texture class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Depth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Layers and thickness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Soil organic carbon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others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1104" y="5282781"/>
            <a:ext cx="172047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Initial conditions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Planting date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Cultivar selection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Water management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Fertilizer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1200" dirty="0"/>
              <a:t>others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87221" y="4901780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[.X </a:t>
            </a:r>
            <a:r>
              <a:rPr lang="en-US" dirty="0"/>
              <a:t>files]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35540" y="1424382"/>
            <a:ext cx="104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each </a:t>
            </a:r>
            <a:r>
              <a:rPr lang="en-US" sz="1200" dirty="0"/>
              <a:t>pixel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403916" y="3606381"/>
            <a:ext cx="685800" cy="364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699566" y="3606381"/>
            <a:ext cx="457200" cy="353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261167" y="1685246"/>
            <a:ext cx="2274617" cy="3902334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0" name="TextBox 8"/>
          <p:cNvSpPr txBox="1">
            <a:spLocks noChangeArrowheads="1"/>
          </p:cNvSpPr>
          <p:nvPr/>
        </p:nvSpPr>
        <p:spPr bwMode="auto">
          <a:xfrm>
            <a:off x="315913" y="266700"/>
            <a:ext cx="836119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es-CO" sz="3500" b="1" dirty="0">
                <a:solidFill>
                  <a:srgbClr val="BB3A26"/>
                </a:solidFill>
              </a:rPr>
              <a:t>DSSAT: </a:t>
            </a:r>
            <a:r>
              <a:rPr lang="en-US" altLang="es-CO" sz="2400" b="1" dirty="0">
                <a:solidFill>
                  <a:srgbClr val="BB3A26"/>
                </a:solidFill>
              </a:rPr>
              <a:t>Decision Support System for Agrotechnology Transfer</a:t>
            </a:r>
          </a:p>
        </p:txBody>
      </p:sp>
    </p:spTree>
    <p:extLst>
      <p:ext uri="{BB962C8B-B14F-4D97-AF65-F5344CB8AC3E}">
        <p14:creationId xmlns:p14="http://schemas.microsoft.com/office/powerpoint/2010/main" val="16996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/>
          <p:cNvSpPr txBox="1">
            <a:spLocks noChangeArrowheads="1"/>
          </p:cNvSpPr>
          <p:nvPr/>
        </p:nvSpPr>
        <p:spPr bwMode="auto">
          <a:xfrm>
            <a:off x="3041860" y="2233523"/>
            <a:ext cx="31346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es-CO" sz="3500" b="1" dirty="0" smtClean="0">
                <a:solidFill>
                  <a:srgbClr val="BB3A26"/>
                </a:solidFill>
              </a:rPr>
              <a:t>Let’s go to code</a:t>
            </a:r>
            <a:endParaRPr lang="en-US" altLang="es-CO" sz="3500" b="1" dirty="0">
              <a:solidFill>
                <a:srgbClr val="BB3A2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86" y="2710577"/>
            <a:ext cx="50292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DCB10D2B-DA80-44E9-B174-77641F9FC89E}"/>
    </a:ext>
  </a:extLst>
</a:theme>
</file>

<file path=ppt/theme/theme2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25E5A17B-A3BF-4811-98FA-54643D0B6F70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7A60D2DC-888F-4FB8-91D5-0AD39B10B0AA}"/>
    </a:ext>
  </a:extLst>
</a:theme>
</file>

<file path=ppt/theme/theme4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AB6C902D-B011-48A3-A8C2-864DE12A2554}"/>
    </a:ext>
  </a:extLst>
</a:theme>
</file>

<file path=ppt/theme/theme5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B3D285E0-969D-449F-905E-C67D39D43311}"/>
    </a:ext>
  </a:extLst>
</a:theme>
</file>

<file path=ppt/theme/theme6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C7F8265C-9F3A-440D-B9FA-E1299595E1FA}"/>
    </a:ext>
  </a:extLst>
</a:theme>
</file>

<file path=ppt/theme/theme7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AT50_4.3 PPT_2017 [Compatibility Mode]" id="{F544A7F1-43FB-4270-8448-FF7D22664245}" vid="{EEAA62FC-70F2-49FC-A73C-A13F2867FA4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CE13634503544802E82050425161A" ma:contentTypeVersion="1" ma:contentTypeDescription="Create a new document." ma:contentTypeScope="" ma:versionID="83c9f07e070c4866dc8f9013fef3f0ca">
  <xsd:schema xmlns:xsd="http://www.w3.org/2001/XMLSchema" xmlns:xs="http://www.w3.org/2001/XMLSchema" xmlns:p="http://schemas.microsoft.com/office/2006/metadata/properties" xmlns:ns2="e8d75344-758f-4099-8b96-254d9b2933f5" targetNamespace="http://schemas.microsoft.com/office/2006/metadata/properties" ma:root="true" ma:fieldsID="20a77a42957a06ca9de43b3ff7bdccf2" ns2:_="">
    <xsd:import namespace="e8d75344-758f-4099-8b96-254d9b2933f5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d75344-758f-4099-8b96-254d9b293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83B57C-ACA5-4F1B-94B3-02880EA7D9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d75344-758f-4099-8b96-254d9b293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1B9C8C-05BA-4A9C-9B1B-FBE6DEF552B2}">
  <ds:schemaRefs>
    <ds:schemaRef ds:uri="http://schemas.microsoft.com/office/infopath/2007/PartnerControls"/>
    <ds:schemaRef ds:uri="http://purl.org/dc/elements/1.1/"/>
    <ds:schemaRef ds:uri="e8d75344-758f-4099-8b96-254d9b2933f5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DD53AFE-922E-4F6F-BEA2-E05F55A51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92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2_Office Theme</vt:lpstr>
      <vt:lpstr>5_Office Theme</vt:lpstr>
      <vt:lpstr>3_Office Theme</vt:lpstr>
      <vt:lpstr>4_Office Theme</vt:lpstr>
      <vt:lpstr>1_Office Theme</vt:lpstr>
      <vt:lpstr>6_Office Theme</vt:lpstr>
      <vt:lpstr>7_Office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Gutierrez, Daniel (CIAT)</dc:creator>
  <cp:lastModifiedBy>Achicanoy Estrella, Harold Armando (Alliance Bioversity-CIAT)</cp:lastModifiedBy>
  <cp:revision>8</cp:revision>
  <dcterms:created xsi:type="dcterms:W3CDTF">2017-01-30T16:04:37Z</dcterms:created>
  <dcterms:modified xsi:type="dcterms:W3CDTF">2020-11-11T14:25:56Z</dcterms:modified>
</cp:coreProperties>
</file>