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60CE-7CE0-4C63-9EB3-02D84A719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4AA04-5AAD-48C7-9FB7-A779E7A5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D1862-3053-4441-8E7E-0C0AE41E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B07A-0FA3-4900-B667-1216388A28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F749-8511-493E-B074-A8987BAB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489B-2E8E-4792-96B0-A284BC31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3AA-838F-401E-842F-AD375EDD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5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B174-194C-4D96-AF18-4157E1AC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0EB42-3CD0-403D-A2CB-9B20AB7F0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0E1E-1D54-46A2-8DDD-8C97BCC4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B07A-0FA3-4900-B667-1216388A28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B207-2070-4AF9-9089-E9D5D20B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529E9-8280-43DD-A1BF-A34E0740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3AA-838F-401E-842F-AD375EDD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2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70C7B-383C-4D02-8912-161F9B0B3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68063-71E6-4D0F-9916-7B253A96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8D195-EF2C-4601-9663-37241903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B07A-0FA3-4900-B667-1216388A28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9173B-0BF2-4CA2-8C33-B20A83BD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F5AF1-BD23-4766-98BF-E909F39E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3AA-838F-401E-842F-AD375EDD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7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0D9F-F829-413B-8E35-1EC1EEC7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17A1-265D-4EB5-9427-86914384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715C8-CCEB-4AB6-AE7E-BA3B2ED2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B07A-0FA3-4900-B667-1216388A28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CDDE9-D3A8-4E98-980E-C0A43159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B1863-79E7-4261-A8B9-9A801432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3AA-838F-401E-842F-AD375EDD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7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F6B1-C8B8-49A7-A7DA-28DC35EB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2CE35-3E38-432C-96B0-7A335B05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0700-D7F1-4AA0-BA84-D8213EB1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B07A-0FA3-4900-B667-1216388A28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E67B-69A3-4F51-919A-5CCBC93C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9409-3FBA-4108-BF41-B4FE7725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3AA-838F-401E-842F-AD375EDD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AC15-A4B9-4530-9592-A90C6A99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F93E-2B7B-466C-BE25-8A99A1D94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0E70F-75E3-47AF-BA86-760E90086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C3378-32FE-4AFB-82FA-DCA18426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B07A-0FA3-4900-B667-1216388A28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58D17-E76E-4673-A32A-F71896A6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9D7AE-B307-4EA1-9A12-BDFD79C9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3AA-838F-401E-842F-AD375EDD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9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B85E-3695-4231-9D7F-E7F16741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C16A-D280-4D46-9491-CFCB379F8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6C27E-1337-403A-B9FB-5D1B40DA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B6009-E793-4DE1-87E1-29F94D1ED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B82AA-2E5D-47BA-A3A3-6A0A2B864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8F667-20DA-4186-B316-70B21A0E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B07A-0FA3-4900-B667-1216388A28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54B8D-6B55-4F12-97F9-E19DCD5A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6CE27-0734-48B1-8ED6-05E62FB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3AA-838F-401E-842F-AD375EDD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1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E9C-F876-4BB9-82E4-07260BAB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E577B-B699-46E6-AF7B-27813066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B07A-0FA3-4900-B667-1216388A28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2F601-440D-4460-AA13-486BFC7D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B0BDB-622A-42D7-84CB-A9219611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3AA-838F-401E-842F-AD375EDD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091FF-C1A3-48AE-8E10-B56519F5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B07A-0FA3-4900-B667-1216388A28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9AC97-C0FE-480A-A1DF-ABBDC9B0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EDF1D-408B-4181-A37B-245A918F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3AA-838F-401E-842F-AD375EDD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BB0-139A-47F4-9DCD-3DA95846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7BE8-5BEA-45D3-B4B9-7685BCF8B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A777D-E697-41C3-8E79-49DC96AA2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A144B-4C6D-4590-A32A-176323A6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B07A-0FA3-4900-B667-1216388A28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1D554-0BFA-424A-B079-E669F291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32415-8468-44F7-9ED7-1B915A36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3AA-838F-401E-842F-AD375EDD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09C7-C2DC-4FB0-A43A-6D2FDDFF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5C8C0-686A-4EF5-A6D4-DFB64C53E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819B-6144-476E-A9A2-30FDAC9C9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8E1B-C282-4C1E-8E90-9C61EA1E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B07A-0FA3-4900-B667-1216388A28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42B3B-583B-4FB4-AE0F-56E9927D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9CA9-D655-4537-BBDA-B2B9BAFE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D3AA-838F-401E-842F-AD375EDD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FF8A5-9D41-4B9F-82FD-4536B21A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1321B-8B30-4BBA-941E-211AA56D3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1116F-6B2B-4A73-80F7-588BB3683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EB07A-0FA3-4900-B667-1216388A28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26AC-1635-48D0-BDFA-2EB28C508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29BF7-8343-4585-9877-82F8DC6C3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ED3AA-838F-401E-842F-AD375EDD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5FF613-D403-4BDF-BB96-1382AC25A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3" y="237406"/>
            <a:ext cx="10835553" cy="1458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2DA056-434C-4817-A147-78652900E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09" y="2299252"/>
            <a:ext cx="1611084" cy="433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8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B5F46D-DB0D-4DE4-BCE0-F46C86EB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77" y="75882"/>
            <a:ext cx="3458058" cy="1590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E8B45-672A-4DF3-9ABF-6A62C093E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439" y="2195781"/>
            <a:ext cx="1745996" cy="2848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4C17F-77F0-4BB9-902C-CC5133DD0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94" y="2217050"/>
            <a:ext cx="1611084" cy="4330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5DB888-AE70-48D3-AC8A-A1564264DAC1}"/>
              </a:ext>
            </a:extLst>
          </p:cNvPr>
          <p:cNvSpPr txBox="1"/>
          <p:nvPr/>
        </p:nvSpPr>
        <p:spPr>
          <a:xfrm>
            <a:off x="715617" y="1755913"/>
            <a:ext cx="14378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Words match with Step 1 manual extraction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54CFC-6CCD-41AA-B671-DF24B1E8236C}"/>
              </a:ext>
            </a:extLst>
          </p:cNvPr>
          <p:cNvSpPr txBox="1"/>
          <p:nvPr/>
        </p:nvSpPr>
        <p:spPr>
          <a:xfrm>
            <a:off x="2478155" y="1795671"/>
            <a:ext cx="143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Top 10 tf-idf mean scores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B64209-CA8C-4837-867E-14E6F3CB5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163" y="296625"/>
            <a:ext cx="3485404" cy="3623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3B4970-C384-458C-B8BF-75C9A7263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3951" y="481281"/>
            <a:ext cx="3564732" cy="342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F1EC44-5737-4BC5-8129-B7E43646F6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471" y="4181149"/>
            <a:ext cx="2407057" cy="23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5DB888-AE70-48D3-AC8A-A1564264DAC1}"/>
              </a:ext>
            </a:extLst>
          </p:cNvPr>
          <p:cNvSpPr txBox="1"/>
          <p:nvPr/>
        </p:nvSpPr>
        <p:spPr>
          <a:xfrm>
            <a:off x="715617" y="1755913"/>
            <a:ext cx="14378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Words match with Step 1 manual extraction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54CFC-6CCD-41AA-B671-DF24B1E8236C}"/>
              </a:ext>
            </a:extLst>
          </p:cNvPr>
          <p:cNvSpPr txBox="1"/>
          <p:nvPr/>
        </p:nvSpPr>
        <p:spPr>
          <a:xfrm>
            <a:off x="2478155" y="1795671"/>
            <a:ext cx="143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Top 10 tf-idf mean scores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6575C-F786-49F9-9D8E-C4916E03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3" y="0"/>
            <a:ext cx="3702722" cy="1529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03605C-F189-47AC-A99B-8DEA313BA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674" y="2811817"/>
            <a:ext cx="1933845" cy="29436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1A1623-AA37-43BA-9BF2-B77569C53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27" y="2195781"/>
            <a:ext cx="1956903" cy="36551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32F073-9508-48B2-9B7E-6BCD648A4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061" y="113824"/>
            <a:ext cx="3963339" cy="418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6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5DB888-AE70-48D3-AC8A-A1564264DAC1}"/>
              </a:ext>
            </a:extLst>
          </p:cNvPr>
          <p:cNvSpPr txBox="1"/>
          <p:nvPr/>
        </p:nvSpPr>
        <p:spPr>
          <a:xfrm>
            <a:off x="715617" y="1755913"/>
            <a:ext cx="14378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Words match with Step 1 manual extraction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54CFC-6CCD-41AA-B671-DF24B1E8236C}"/>
              </a:ext>
            </a:extLst>
          </p:cNvPr>
          <p:cNvSpPr txBox="1"/>
          <p:nvPr/>
        </p:nvSpPr>
        <p:spPr>
          <a:xfrm>
            <a:off x="2478155" y="1795671"/>
            <a:ext cx="143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Top 10 tf-idf mean scores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8C79B-E82C-45CC-AAB2-6145B84ED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90" y="0"/>
            <a:ext cx="3410426" cy="1629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EE62F6-C13E-4802-9716-B5AF82CD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707" y="2258342"/>
            <a:ext cx="1710755" cy="2480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080CB2-48C3-4A6E-BF62-BE4FA8E6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47" y="2300859"/>
            <a:ext cx="1882259" cy="41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5DB888-AE70-48D3-AC8A-A1564264DAC1}"/>
              </a:ext>
            </a:extLst>
          </p:cNvPr>
          <p:cNvSpPr txBox="1"/>
          <p:nvPr/>
        </p:nvSpPr>
        <p:spPr>
          <a:xfrm>
            <a:off x="715617" y="1755913"/>
            <a:ext cx="14378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Words match with Step 1 manual extraction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54CFC-6CCD-41AA-B671-DF24B1E8236C}"/>
              </a:ext>
            </a:extLst>
          </p:cNvPr>
          <p:cNvSpPr txBox="1"/>
          <p:nvPr/>
        </p:nvSpPr>
        <p:spPr>
          <a:xfrm>
            <a:off x="2478155" y="1795671"/>
            <a:ext cx="143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Top 10 tf-idf mean scores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152CD-948F-42F9-8537-660424ACB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92" y="126911"/>
            <a:ext cx="3219899" cy="1629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CFD1D7-5728-44BA-89E2-D4077FED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341" y="2309749"/>
            <a:ext cx="1722322" cy="25381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54DA9D-A0C7-49AB-846D-C021676F5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56" y="2357560"/>
            <a:ext cx="1570122" cy="139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3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5DB888-AE70-48D3-AC8A-A1564264DAC1}"/>
              </a:ext>
            </a:extLst>
          </p:cNvPr>
          <p:cNvSpPr txBox="1"/>
          <p:nvPr/>
        </p:nvSpPr>
        <p:spPr>
          <a:xfrm>
            <a:off x="715617" y="1755913"/>
            <a:ext cx="14378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Words match with Step 1 manual extraction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54CFC-6CCD-41AA-B671-DF24B1E8236C}"/>
              </a:ext>
            </a:extLst>
          </p:cNvPr>
          <p:cNvSpPr txBox="1"/>
          <p:nvPr/>
        </p:nvSpPr>
        <p:spPr>
          <a:xfrm>
            <a:off x="2478155" y="1795671"/>
            <a:ext cx="143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Top 10 tf-idf mean scores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23B5D-C563-492C-BECF-97EBE2EA5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37" y="-47494"/>
            <a:ext cx="3429479" cy="162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5DD13F-9C2E-4ED0-9205-B99EA60CB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070" y="2195781"/>
            <a:ext cx="1598228" cy="2519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E612AE-1EB4-4960-A30A-AD0654787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60" y="2241176"/>
            <a:ext cx="1483216" cy="38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8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96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95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27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60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Husein Adenwala</dc:creator>
  <cp:lastModifiedBy>Husein Adenwala</cp:lastModifiedBy>
  <cp:revision>2</cp:revision>
  <dcterms:created xsi:type="dcterms:W3CDTF">2022-01-23T19:34:53Z</dcterms:created>
  <dcterms:modified xsi:type="dcterms:W3CDTF">2022-01-24T03:47:15Z</dcterms:modified>
</cp:coreProperties>
</file>