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8F7F4D-6769-4816-A551-FD97671F0ECF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B9264C-BC21-48CD-98D8-9C703EDDDAD3}">
      <dgm:prSet custT="1"/>
      <dgm:spPr/>
      <dgm:t>
        <a:bodyPr/>
        <a:lstStyle/>
        <a:p>
          <a:pPr algn="ctr"/>
          <a:r>
            <a:rPr lang="en-US" sz="2800" b="1" dirty="0">
              <a:latin typeface="+mj-lt"/>
            </a:rPr>
            <a:t>Introduction</a:t>
          </a:r>
        </a:p>
      </dgm:t>
    </dgm:pt>
    <dgm:pt modelId="{C2EAA46A-13E4-483D-A8F9-601AE49C946A}" type="parTrans" cxnId="{1B97D475-3452-4C0E-B11B-FCDE29AA09A0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60DC7440-82C1-44F4-A147-CDC5874A0364}" type="sibTrans" cxnId="{1B97D475-3452-4C0E-B11B-FCDE29AA09A0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6C3F5C8F-5B44-4BE0-8488-29AF874335DF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Background</a:t>
          </a:r>
        </a:p>
      </dgm:t>
    </dgm:pt>
    <dgm:pt modelId="{EDA71534-CCEF-4264-87F0-AAEC74671EC4}" type="parTrans" cxnId="{C8B05F20-BD14-4277-BD93-44C9E9473BFA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01FB3880-CEBC-4EB9-AF9D-A943E85FF7F6}" type="sibTrans" cxnId="{C8B05F20-BD14-4277-BD93-44C9E9473BFA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B9110FC1-52B4-4AE2-9A7C-AE805C898471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Methodology</a:t>
          </a:r>
        </a:p>
      </dgm:t>
    </dgm:pt>
    <dgm:pt modelId="{06DCFC4B-4AFA-43E8-B51A-DD69222C64F0}" type="parTrans" cxnId="{024549FF-5E0F-4CA1-8744-435C15EE3F63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99D6BDA9-79AF-4B59-AE70-B5404F3C481C}" type="sibTrans" cxnId="{024549FF-5E0F-4CA1-8744-435C15EE3F63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70BCDAC6-3E7F-4D2B-9357-1AF78878B5C7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Implementation</a:t>
          </a:r>
        </a:p>
      </dgm:t>
    </dgm:pt>
    <dgm:pt modelId="{C51DCD9D-B167-4C5B-86EF-83E4EF0ADAD6}" type="parTrans" cxnId="{5FE7E833-EC07-415F-8545-532E437B7526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58AE1B44-7225-4529-B93E-C06020A7FEAA}" type="sibTrans" cxnId="{5FE7E833-EC07-415F-8545-532E437B7526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DED8B4B9-DAD2-417C-ABD5-F2F3B11B7263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Discussion</a:t>
          </a:r>
        </a:p>
      </dgm:t>
    </dgm:pt>
    <dgm:pt modelId="{3258C744-489D-46B8-83CD-0702AB70C675}" type="parTrans" cxnId="{878F7BBD-D85F-443E-8E6A-FB6A06CFB075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D75DA487-263C-4B2F-9F02-407883DF0302}" type="sibTrans" cxnId="{878F7BBD-D85F-443E-8E6A-FB6A06CFB075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9E9DA2CE-AF5D-4C5F-AA68-1E3347C56FAC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Conclusion</a:t>
          </a:r>
        </a:p>
      </dgm:t>
    </dgm:pt>
    <dgm:pt modelId="{B99607ED-B7A2-461F-ACE9-2DF91B4F9EAB}" type="parTrans" cxnId="{B13BA194-FE29-4E36-ABD3-88BD146C4C02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46E1AF8B-233A-4501-BEDE-828D47AC1990}" type="sibTrans" cxnId="{B13BA194-FE29-4E36-ABD3-88BD146C4C02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F8C13F93-38AF-439F-9564-6E25405693D0}" type="pres">
      <dgm:prSet presAssocID="{E68F7F4D-6769-4816-A551-FD97671F0ECF}" presName="Name0" presStyleCnt="0">
        <dgm:presLayoutVars>
          <dgm:dir/>
          <dgm:animLvl val="lvl"/>
          <dgm:resizeHandles val="exact"/>
        </dgm:presLayoutVars>
      </dgm:prSet>
      <dgm:spPr/>
    </dgm:pt>
    <dgm:pt modelId="{B4143604-7FC3-4ED4-92F9-6701C886CA9E}" type="pres">
      <dgm:prSet presAssocID="{9E9DA2CE-AF5D-4C5F-AA68-1E3347C56FAC}" presName="boxAndChildren" presStyleCnt="0"/>
      <dgm:spPr/>
    </dgm:pt>
    <dgm:pt modelId="{31AF5FD8-311F-4772-BCF1-7E01B53F9C34}" type="pres">
      <dgm:prSet presAssocID="{9E9DA2CE-AF5D-4C5F-AA68-1E3347C56FAC}" presName="parentTextBox" presStyleLbl="node1" presStyleIdx="0" presStyleCnt="6"/>
      <dgm:spPr/>
    </dgm:pt>
    <dgm:pt modelId="{10E95D81-F511-4DEC-8D9C-9780A3D9A03E}" type="pres">
      <dgm:prSet presAssocID="{D75DA487-263C-4B2F-9F02-407883DF0302}" presName="sp" presStyleCnt="0"/>
      <dgm:spPr/>
    </dgm:pt>
    <dgm:pt modelId="{FF4E3E8D-41E5-493C-8252-C90C542A5AAF}" type="pres">
      <dgm:prSet presAssocID="{DED8B4B9-DAD2-417C-ABD5-F2F3B11B7263}" presName="arrowAndChildren" presStyleCnt="0"/>
      <dgm:spPr/>
    </dgm:pt>
    <dgm:pt modelId="{AC2E06CD-1D99-4089-A790-E52345F9D4E8}" type="pres">
      <dgm:prSet presAssocID="{DED8B4B9-DAD2-417C-ABD5-F2F3B11B7263}" presName="parentTextArrow" presStyleLbl="node1" presStyleIdx="1" presStyleCnt="6"/>
      <dgm:spPr/>
    </dgm:pt>
    <dgm:pt modelId="{04055F90-C0A3-4614-B24A-09A6759D3D66}" type="pres">
      <dgm:prSet presAssocID="{58AE1B44-7225-4529-B93E-C06020A7FEAA}" presName="sp" presStyleCnt="0"/>
      <dgm:spPr/>
    </dgm:pt>
    <dgm:pt modelId="{E8D41C16-038B-4503-9B2D-1347FF8545D1}" type="pres">
      <dgm:prSet presAssocID="{70BCDAC6-3E7F-4D2B-9357-1AF78878B5C7}" presName="arrowAndChildren" presStyleCnt="0"/>
      <dgm:spPr/>
    </dgm:pt>
    <dgm:pt modelId="{6782AC42-870F-410C-9D08-DBD1950DEAE9}" type="pres">
      <dgm:prSet presAssocID="{70BCDAC6-3E7F-4D2B-9357-1AF78878B5C7}" presName="parentTextArrow" presStyleLbl="node1" presStyleIdx="2" presStyleCnt="6"/>
      <dgm:spPr/>
    </dgm:pt>
    <dgm:pt modelId="{A59D1778-71D2-4AD4-B643-D1F33DBF9482}" type="pres">
      <dgm:prSet presAssocID="{99D6BDA9-79AF-4B59-AE70-B5404F3C481C}" presName="sp" presStyleCnt="0"/>
      <dgm:spPr/>
    </dgm:pt>
    <dgm:pt modelId="{5A78A9A7-FF1D-42D3-96B8-42C66B74813E}" type="pres">
      <dgm:prSet presAssocID="{B9110FC1-52B4-4AE2-9A7C-AE805C898471}" presName="arrowAndChildren" presStyleCnt="0"/>
      <dgm:spPr/>
    </dgm:pt>
    <dgm:pt modelId="{B0BA9946-AA0A-4B2C-88B1-7832D8D2EF34}" type="pres">
      <dgm:prSet presAssocID="{B9110FC1-52B4-4AE2-9A7C-AE805C898471}" presName="parentTextArrow" presStyleLbl="node1" presStyleIdx="3" presStyleCnt="6"/>
      <dgm:spPr/>
    </dgm:pt>
    <dgm:pt modelId="{1E8D3814-CB99-4694-BB55-F73ADA800E69}" type="pres">
      <dgm:prSet presAssocID="{01FB3880-CEBC-4EB9-AF9D-A943E85FF7F6}" presName="sp" presStyleCnt="0"/>
      <dgm:spPr/>
    </dgm:pt>
    <dgm:pt modelId="{231F7B21-86BB-4A7C-8CC4-1B7B67D1A6FE}" type="pres">
      <dgm:prSet presAssocID="{6C3F5C8F-5B44-4BE0-8488-29AF874335DF}" presName="arrowAndChildren" presStyleCnt="0"/>
      <dgm:spPr/>
    </dgm:pt>
    <dgm:pt modelId="{26E21CE6-35B9-4396-8BEE-C9F040481D4F}" type="pres">
      <dgm:prSet presAssocID="{6C3F5C8F-5B44-4BE0-8488-29AF874335DF}" presName="parentTextArrow" presStyleLbl="node1" presStyleIdx="4" presStyleCnt="6"/>
      <dgm:spPr/>
    </dgm:pt>
    <dgm:pt modelId="{AD6FEB4F-06BC-4240-81B1-A3826DF03E24}" type="pres">
      <dgm:prSet presAssocID="{60DC7440-82C1-44F4-A147-CDC5874A0364}" presName="sp" presStyleCnt="0"/>
      <dgm:spPr/>
    </dgm:pt>
    <dgm:pt modelId="{8F1442D2-525E-47DF-AABE-0D8E61946FF7}" type="pres">
      <dgm:prSet presAssocID="{5CB9264C-BC21-48CD-98D8-9C703EDDDAD3}" presName="arrowAndChildren" presStyleCnt="0"/>
      <dgm:spPr/>
    </dgm:pt>
    <dgm:pt modelId="{827A8DBF-366F-4DAE-9694-E012E9FCD802}" type="pres">
      <dgm:prSet presAssocID="{5CB9264C-BC21-48CD-98D8-9C703EDDDAD3}" presName="parentTextArrow" presStyleLbl="node1" presStyleIdx="5" presStyleCnt="6"/>
      <dgm:spPr/>
    </dgm:pt>
  </dgm:ptLst>
  <dgm:cxnLst>
    <dgm:cxn modelId="{C8B05F20-BD14-4277-BD93-44C9E9473BFA}" srcId="{E68F7F4D-6769-4816-A551-FD97671F0ECF}" destId="{6C3F5C8F-5B44-4BE0-8488-29AF874335DF}" srcOrd="1" destOrd="0" parTransId="{EDA71534-CCEF-4264-87F0-AAEC74671EC4}" sibTransId="{01FB3880-CEBC-4EB9-AF9D-A943E85FF7F6}"/>
    <dgm:cxn modelId="{B8C51222-E830-4402-8532-F4A5361B215A}" type="presOf" srcId="{5CB9264C-BC21-48CD-98D8-9C703EDDDAD3}" destId="{827A8DBF-366F-4DAE-9694-E012E9FCD802}" srcOrd="0" destOrd="0" presId="urn:microsoft.com/office/officeart/2005/8/layout/process4"/>
    <dgm:cxn modelId="{E6FA9330-5125-4EE0-AD5E-4A3CE0279664}" type="presOf" srcId="{E68F7F4D-6769-4816-A551-FD97671F0ECF}" destId="{F8C13F93-38AF-439F-9564-6E25405693D0}" srcOrd="0" destOrd="0" presId="urn:microsoft.com/office/officeart/2005/8/layout/process4"/>
    <dgm:cxn modelId="{9E7D6033-B597-42C8-B929-FC3F7EA20FA9}" type="presOf" srcId="{6C3F5C8F-5B44-4BE0-8488-29AF874335DF}" destId="{26E21CE6-35B9-4396-8BEE-C9F040481D4F}" srcOrd="0" destOrd="0" presId="urn:microsoft.com/office/officeart/2005/8/layout/process4"/>
    <dgm:cxn modelId="{5FE7E833-EC07-415F-8545-532E437B7526}" srcId="{E68F7F4D-6769-4816-A551-FD97671F0ECF}" destId="{70BCDAC6-3E7F-4D2B-9357-1AF78878B5C7}" srcOrd="3" destOrd="0" parTransId="{C51DCD9D-B167-4C5B-86EF-83E4EF0ADAD6}" sibTransId="{58AE1B44-7225-4529-B93E-C06020A7FEAA}"/>
    <dgm:cxn modelId="{C56A663C-DAE5-4004-973C-399D2EB731A1}" type="presOf" srcId="{DED8B4B9-DAD2-417C-ABD5-F2F3B11B7263}" destId="{AC2E06CD-1D99-4089-A790-E52345F9D4E8}" srcOrd="0" destOrd="0" presId="urn:microsoft.com/office/officeart/2005/8/layout/process4"/>
    <dgm:cxn modelId="{1B97D475-3452-4C0E-B11B-FCDE29AA09A0}" srcId="{E68F7F4D-6769-4816-A551-FD97671F0ECF}" destId="{5CB9264C-BC21-48CD-98D8-9C703EDDDAD3}" srcOrd="0" destOrd="0" parTransId="{C2EAA46A-13E4-483D-A8F9-601AE49C946A}" sibTransId="{60DC7440-82C1-44F4-A147-CDC5874A0364}"/>
    <dgm:cxn modelId="{C7058F81-250B-4CA7-93DD-21CA484D41D6}" type="presOf" srcId="{9E9DA2CE-AF5D-4C5F-AA68-1E3347C56FAC}" destId="{31AF5FD8-311F-4772-BCF1-7E01B53F9C34}" srcOrd="0" destOrd="0" presId="urn:microsoft.com/office/officeart/2005/8/layout/process4"/>
    <dgm:cxn modelId="{38DE7789-3A76-402B-85E1-FB90EC462F61}" type="presOf" srcId="{B9110FC1-52B4-4AE2-9A7C-AE805C898471}" destId="{B0BA9946-AA0A-4B2C-88B1-7832D8D2EF34}" srcOrd="0" destOrd="0" presId="urn:microsoft.com/office/officeart/2005/8/layout/process4"/>
    <dgm:cxn modelId="{B13BA194-FE29-4E36-ABD3-88BD146C4C02}" srcId="{E68F7F4D-6769-4816-A551-FD97671F0ECF}" destId="{9E9DA2CE-AF5D-4C5F-AA68-1E3347C56FAC}" srcOrd="5" destOrd="0" parTransId="{B99607ED-B7A2-461F-ACE9-2DF91B4F9EAB}" sibTransId="{46E1AF8B-233A-4501-BEDE-828D47AC1990}"/>
    <dgm:cxn modelId="{878F7BBD-D85F-443E-8E6A-FB6A06CFB075}" srcId="{E68F7F4D-6769-4816-A551-FD97671F0ECF}" destId="{DED8B4B9-DAD2-417C-ABD5-F2F3B11B7263}" srcOrd="4" destOrd="0" parTransId="{3258C744-489D-46B8-83CD-0702AB70C675}" sibTransId="{D75DA487-263C-4B2F-9F02-407883DF0302}"/>
    <dgm:cxn modelId="{15707BE6-E05E-40B5-8579-AD12603E4FCE}" type="presOf" srcId="{70BCDAC6-3E7F-4D2B-9357-1AF78878B5C7}" destId="{6782AC42-870F-410C-9D08-DBD1950DEAE9}" srcOrd="0" destOrd="0" presId="urn:microsoft.com/office/officeart/2005/8/layout/process4"/>
    <dgm:cxn modelId="{024549FF-5E0F-4CA1-8744-435C15EE3F63}" srcId="{E68F7F4D-6769-4816-A551-FD97671F0ECF}" destId="{B9110FC1-52B4-4AE2-9A7C-AE805C898471}" srcOrd="2" destOrd="0" parTransId="{06DCFC4B-4AFA-43E8-B51A-DD69222C64F0}" sibTransId="{99D6BDA9-79AF-4B59-AE70-B5404F3C481C}"/>
    <dgm:cxn modelId="{7F41C9E4-D453-458C-B769-8CD17F0CB6FA}" type="presParOf" srcId="{F8C13F93-38AF-439F-9564-6E25405693D0}" destId="{B4143604-7FC3-4ED4-92F9-6701C886CA9E}" srcOrd="0" destOrd="0" presId="urn:microsoft.com/office/officeart/2005/8/layout/process4"/>
    <dgm:cxn modelId="{05840E24-48C1-4F4E-A0CB-B0E61C13DA83}" type="presParOf" srcId="{B4143604-7FC3-4ED4-92F9-6701C886CA9E}" destId="{31AF5FD8-311F-4772-BCF1-7E01B53F9C34}" srcOrd="0" destOrd="0" presId="urn:microsoft.com/office/officeart/2005/8/layout/process4"/>
    <dgm:cxn modelId="{F3F90A82-D693-4306-93AA-C79692C3768E}" type="presParOf" srcId="{F8C13F93-38AF-439F-9564-6E25405693D0}" destId="{10E95D81-F511-4DEC-8D9C-9780A3D9A03E}" srcOrd="1" destOrd="0" presId="urn:microsoft.com/office/officeart/2005/8/layout/process4"/>
    <dgm:cxn modelId="{0DB527B2-9078-4837-BF14-02B05BCE92AD}" type="presParOf" srcId="{F8C13F93-38AF-439F-9564-6E25405693D0}" destId="{FF4E3E8D-41E5-493C-8252-C90C542A5AAF}" srcOrd="2" destOrd="0" presId="urn:microsoft.com/office/officeart/2005/8/layout/process4"/>
    <dgm:cxn modelId="{6BC8D046-732B-4F64-9A13-888895A8C7C5}" type="presParOf" srcId="{FF4E3E8D-41E5-493C-8252-C90C542A5AAF}" destId="{AC2E06CD-1D99-4089-A790-E52345F9D4E8}" srcOrd="0" destOrd="0" presId="urn:microsoft.com/office/officeart/2005/8/layout/process4"/>
    <dgm:cxn modelId="{2D94D837-113C-42DC-84DC-3F2AACEEB0CE}" type="presParOf" srcId="{F8C13F93-38AF-439F-9564-6E25405693D0}" destId="{04055F90-C0A3-4614-B24A-09A6759D3D66}" srcOrd="3" destOrd="0" presId="urn:microsoft.com/office/officeart/2005/8/layout/process4"/>
    <dgm:cxn modelId="{03C06D36-D0AB-4D28-8546-D1F07FADCA75}" type="presParOf" srcId="{F8C13F93-38AF-439F-9564-6E25405693D0}" destId="{E8D41C16-038B-4503-9B2D-1347FF8545D1}" srcOrd="4" destOrd="0" presId="urn:microsoft.com/office/officeart/2005/8/layout/process4"/>
    <dgm:cxn modelId="{F03296B9-1D45-4712-887D-E741B108EF0D}" type="presParOf" srcId="{E8D41C16-038B-4503-9B2D-1347FF8545D1}" destId="{6782AC42-870F-410C-9D08-DBD1950DEAE9}" srcOrd="0" destOrd="0" presId="urn:microsoft.com/office/officeart/2005/8/layout/process4"/>
    <dgm:cxn modelId="{F505C8A4-1EEC-4163-A31A-D3D6F405FB87}" type="presParOf" srcId="{F8C13F93-38AF-439F-9564-6E25405693D0}" destId="{A59D1778-71D2-4AD4-B643-D1F33DBF9482}" srcOrd="5" destOrd="0" presId="urn:microsoft.com/office/officeart/2005/8/layout/process4"/>
    <dgm:cxn modelId="{FC6489F4-D97C-498C-BFD5-230CB3D24B43}" type="presParOf" srcId="{F8C13F93-38AF-439F-9564-6E25405693D0}" destId="{5A78A9A7-FF1D-42D3-96B8-42C66B74813E}" srcOrd="6" destOrd="0" presId="urn:microsoft.com/office/officeart/2005/8/layout/process4"/>
    <dgm:cxn modelId="{D15BA41D-4F2B-402F-A5B5-2A74B1C38E34}" type="presParOf" srcId="{5A78A9A7-FF1D-42D3-96B8-42C66B74813E}" destId="{B0BA9946-AA0A-4B2C-88B1-7832D8D2EF34}" srcOrd="0" destOrd="0" presId="urn:microsoft.com/office/officeart/2005/8/layout/process4"/>
    <dgm:cxn modelId="{D39F631D-2773-4EB2-8A58-F01D46185BF6}" type="presParOf" srcId="{F8C13F93-38AF-439F-9564-6E25405693D0}" destId="{1E8D3814-CB99-4694-BB55-F73ADA800E69}" srcOrd="7" destOrd="0" presId="urn:microsoft.com/office/officeart/2005/8/layout/process4"/>
    <dgm:cxn modelId="{7DC9C0A8-7105-45ED-9866-EBF77731E029}" type="presParOf" srcId="{F8C13F93-38AF-439F-9564-6E25405693D0}" destId="{231F7B21-86BB-4A7C-8CC4-1B7B67D1A6FE}" srcOrd="8" destOrd="0" presId="urn:microsoft.com/office/officeart/2005/8/layout/process4"/>
    <dgm:cxn modelId="{BE7CC9E9-C28F-4B41-8AE9-1C4F32499C4A}" type="presParOf" srcId="{231F7B21-86BB-4A7C-8CC4-1B7B67D1A6FE}" destId="{26E21CE6-35B9-4396-8BEE-C9F040481D4F}" srcOrd="0" destOrd="0" presId="urn:microsoft.com/office/officeart/2005/8/layout/process4"/>
    <dgm:cxn modelId="{6BFC82BF-E298-49B4-A2EC-6049CF8B4AC1}" type="presParOf" srcId="{F8C13F93-38AF-439F-9564-6E25405693D0}" destId="{AD6FEB4F-06BC-4240-81B1-A3826DF03E24}" srcOrd="9" destOrd="0" presId="urn:microsoft.com/office/officeart/2005/8/layout/process4"/>
    <dgm:cxn modelId="{4CBC183D-C4C7-4284-A1D0-68158BF787C4}" type="presParOf" srcId="{F8C13F93-38AF-439F-9564-6E25405693D0}" destId="{8F1442D2-525E-47DF-AABE-0D8E61946FF7}" srcOrd="10" destOrd="0" presId="urn:microsoft.com/office/officeart/2005/8/layout/process4"/>
    <dgm:cxn modelId="{04C9AB9B-5C4A-4A88-ADD9-E158E53E6AEC}" type="presParOf" srcId="{8F1442D2-525E-47DF-AABE-0D8E61946FF7}" destId="{827A8DBF-366F-4DAE-9694-E012E9FCD80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8F7F4D-6769-4816-A551-FD97671F0ECF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B9264C-BC21-48CD-98D8-9C703EDDDAD3}">
      <dgm:prSet custT="1"/>
      <dgm:spPr/>
      <dgm:t>
        <a:bodyPr/>
        <a:lstStyle/>
        <a:p>
          <a:pPr algn="ctr"/>
          <a:r>
            <a:rPr lang="en-US" sz="2800" b="1" dirty="0">
              <a:latin typeface="+mj-lt"/>
            </a:rPr>
            <a:t>Introduction</a:t>
          </a:r>
        </a:p>
      </dgm:t>
    </dgm:pt>
    <dgm:pt modelId="{C2EAA46A-13E4-483D-A8F9-601AE49C946A}" type="parTrans" cxnId="{1B97D475-3452-4C0E-B11B-FCDE29AA09A0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60DC7440-82C1-44F4-A147-CDC5874A0364}" type="sibTrans" cxnId="{1B97D475-3452-4C0E-B11B-FCDE29AA09A0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6C3F5C8F-5B44-4BE0-8488-29AF874335DF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Background</a:t>
          </a:r>
        </a:p>
      </dgm:t>
    </dgm:pt>
    <dgm:pt modelId="{EDA71534-CCEF-4264-87F0-AAEC74671EC4}" type="parTrans" cxnId="{C8B05F20-BD14-4277-BD93-44C9E9473BFA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01FB3880-CEBC-4EB9-AF9D-A943E85FF7F6}" type="sibTrans" cxnId="{C8B05F20-BD14-4277-BD93-44C9E9473BFA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B9110FC1-52B4-4AE2-9A7C-AE805C898471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Methodology</a:t>
          </a:r>
        </a:p>
      </dgm:t>
    </dgm:pt>
    <dgm:pt modelId="{06DCFC4B-4AFA-43E8-B51A-DD69222C64F0}" type="parTrans" cxnId="{024549FF-5E0F-4CA1-8744-435C15EE3F63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99D6BDA9-79AF-4B59-AE70-B5404F3C481C}" type="sibTrans" cxnId="{024549FF-5E0F-4CA1-8744-435C15EE3F63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70BCDAC6-3E7F-4D2B-9357-1AF78878B5C7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Implementation</a:t>
          </a:r>
        </a:p>
      </dgm:t>
    </dgm:pt>
    <dgm:pt modelId="{C51DCD9D-B167-4C5B-86EF-83E4EF0ADAD6}" type="parTrans" cxnId="{5FE7E833-EC07-415F-8545-532E437B7526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58AE1B44-7225-4529-B93E-C06020A7FEAA}" type="sibTrans" cxnId="{5FE7E833-EC07-415F-8545-532E437B7526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DED8B4B9-DAD2-417C-ABD5-F2F3B11B7263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Discussion</a:t>
          </a:r>
        </a:p>
      </dgm:t>
    </dgm:pt>
    <dgm:pt modelId="{3258C744-489D-46B8-83CD-0702AB70C675}" type="parTrans" cxnId="{878F7BBD-D85F-443E-8E6A-FB6A06CFB075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D75DA487-263C-4B2F-9F02-407883DF0302}" type="sibTrans" cxnId="{878F7BBD-D85F-443E-8E6A-FB6A06CFB075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9E9DA2CE-AF5D-4C5F-AA68-1E3347C56FAC}">
      <dgm:prSet custT="1"/>
      <dgm:spPr/>
      <dgm:t>
        <a:bodyPr/>
        <a:lstStyle/>
        <a:p>
          <a:pPr algn="ctr"/>
          <a:r>
            <a:rPr lang="en-US" sz="2800" b="1">
              <a:latin typeface="+mj-lt"/>
            </a:rPr>
            <a:t>Conclusion</a:t>
          </a:r>
        </a:p>
      </dgm:t>
    </dgm:pt>
    <dgm:pt modelId="{B99607ED-B7A2-461F-ACE9-2DF91B4F9EAB}" type="parTrans" cxnId="{B13BA194-FE29-4E36-ABD3-88BD146C4C02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46E1AF8B-233A-4501-BEDE-828D47AC1990}" type="sibTrans" cxnId="{B13BA194-FE29-4E36-ABD3-88BD146C4C02}">
      <dgm:prSet/>
      <dgm:spPr/>
      <dgm:t>
        <a:bodyPr/>
        <a:lstStyle/>
        <a:p>
          <a:pPr algn="ctr"/>
          <a:endParaRPr lang="en-US" sz="2800" b="1">
            <a:latin typeface="+mj-lt"/>
          </a:endParaRPr>
        </a:p>
      </dgm:t>
    </dgm:pt>
    <dgm:pt modelId="{F8C13F93-38AF-439F-9564-6E25405693D0}" type="pres">
      <dgm:prSet presAssocID="{E68F7F4D-6769-4816-A551-FD97671F0ECF}" presName="Name0" presStyleCnt="0">
        <dgm:presLayoutVars>
          <dgm:dir/>
          <dgm:animLvl val="lvl"/>
          <dgm:resizeHandles val="exact"/>
        </dgm:presLayoutVars>
      </dgm:prSet>
      <dgm:spPr/>
    </dgm:pt>
    <dgm:pt modelId="{B4143604-7FC3-4ED4-92F9-6701C886CA9E}" type="pres">
      <dgm:prSet presAssocID="{9E9DA2CE-AF5D-4C5F-AA68-1E3347C56FAC}" presName="boxAndChildren" presStyleCnt="0"/>
      <dgm:spPr/>
    </dgm:pt>
    <dgm:pt modelId="{31AF5FD8-311F-4772-BCF1-7E01B53F9C34}" type="pres">
      <dgm:prSet presAssocID="{9E9DA2CE-AF5D-4C5F-AA68-1E3347C56FAC}" presName="parentTextBox" presStyleLbl="node1" presStyleIdx="0" presStyleCnt="6"/>
      <dgm:spPr/>
    </dgm:pt>
    <dgm:pt modelId="{10E95D81-F511-4DEC-8D9C-9780A3D9A03E}" type="pres">
      <dgm:prSet presAssocID="{D75DA487-263C-4B2F-9F02-407883DF0302}" presName="sp" presStyleCnt="0"/>
      <dgm:spPr/>
    </dgm:pt>
    <dgm:pt modelId="{FF4E3E8D-41E5-493C-8252-C90C542A5AAF}" type="pres">
      <dgm:prSet presAssocID="{DED8B4B9-DAD2-417C-ABD5-F2F3B11B7263}" presName="arrowAndChildren" presStyleCnt="0"/>
      <dgm:spPr/>
    </dgm:pt>
    <dgm:pt modelId="{AC2E06CD-1D99-4089-A790-E52345F9D4E8}" type="pres">
      <dgm:prSet presAssocID="{DED8B4B9-DAD2-417C-ABD5-F2F3B11B7263}" presName="parentTextArrow" presStyleLbl="node1" presStyleIdx="1" presStyleCnt="6"/>
      <dgm:spPr/>
    </dgm:pt>
    <dgm:pt modelId="{04055F90-C0A3-4614-B24A-09A6759D3D66}" type="pres">
      <dgm:prSet presAssocID="{58AE1B44-7225-4529-B93E-C06020A7FEAA}" presName="sp" presStyleCnt="0"/>
      <dgm:spPr/>
    </dgm:pt>
    <dgm:pt modelId="{E8D41C16-038B-4503-9B2D-1347FF8545D1}" type="pres">
      <dgm:prSet presAssocID="{70BCDAC6-3E7F-4D2B-9357-1AF78878B5C7}" presName="arrowAndChildren" presStyleCnt="0"/>
      <dgm:spPr/>
    </dgm:pt>
    <dgm:pt modelId="{6782AC42-870F-410C-9D08-DBD1950DEAE9}" type="pres">
      <dgm:prSet presAssocID="{70BCDAC6-3E7F-4D2B-9357-1AF78878B5C7}" presName="parentTextArrow" presStyleLbl="node1" presStyleIdx="2" presStyleCnt="6"/>
      <dgm:spPr/>
    </dgm:pt>
    <dgm:pt modelId="{A59D1778-71D2-4AD4-B643-D1F33DBF9482}" type="pres">
      <dgm:prSet presAssocID="{99D6BDA9-79AF-4B59-AE70-B5404F3C481C}" presName="sp" presStyleCnt="0"/>
      <dgm:spPr/>
    </dgm:pt>
    <dgm:pt modelId="{5A78A9A7-FF1D-42D3-96B8-42C66B74813E}" type="pres">
      <dgm:prSet presAssocID="{B9110FC1-52B4-4AE2-9A7C-AE805C898471}" presName="arrowAndChildren" presStyleCnt="0"/>
      <dgm:spPr/>
    </dgm:pt>
    <dgm:pt modelId="{B0BA9946-AA0A-4B2C-88B1-7832D8D2EF34}" type="pres">
      <dgm:prSet presAssocID="{B9110FC1-52B4-4AE2-9A7C-AE805C898471}" presName="parentTextArrow" presStyleLbl="node1" presStyleIdx="3" presStyleCnt="6"/>
      <dgm:spPr/>
    </dgm:pt>
    <dgm:pt modelId="{1E8D3814-CB99-4694-BB55-F73ADA800E69}" type="pres">
      <dgm:prSet presAssocID="{01FB3880-CEBC-4EB9-AF9D-A943E85FF7F6}" presName="sp" presStyleCnt="0"/>
      <dgm:spPr/>
    </dgm:pt>
    <dgm:pt modelId="{231F7B21-86BB-4A7C-8CC4-1B7B67D1A6FE}" type="pres">
      <dgm:prSet presAssocID="{6C3F5C8F-5B44-4BE0-8488-29AF874335DF}" presName="arrowAndChildren" presStyleCnt="0"/>
      <dgm:spPr/>
    </dgm:pt>
    <dgm:pt modelId="{26E21CE6-35B9-4396-8BEE-C9F040481D4F}" type="pres">
      <dgm:prSet presAssocID="{6C3F5C8F-5B44-4BE0-8488-29AF874335DF}" presName="parentTextArrow" presStyleLbl="node1" presStyleIdx="4" presStyleCnt="6"/>
      <dgm:spPr/>
    </dgm:pt>
    <dgm:pt modelId="{AD6FEB4F-06BC-4240-81B1-A3826DF03E24}" type="pres">
      <dgm:prSet presAssocID="{60DC7440-82C1-44F4-A147-CDC5874A0364}" presName="sp" presStyleCnt="0"/>
      <dgm:spPr/>
    </dgm:pt>
    <dgm:pt modelId="{8F1442D2-525E-47DF-AABE-0D8E61946FF7}" type="pres">
      <dgm:prSet presAssocID="{5CB9264C-BC21-48CD-98D8-9C703EDDDAD3}" presName="arrowAndChildren" presStyleCnt="0"/>
      <dgm:spPr/>
    </dgm:pt>
    <dgm:pt modelId="{827A8DBF-366F-4DAE-9694-E012E9FCD802}" type="pres">
      <dgm:prSet presAssocID="{5CB9264C-BC21-48CD-98D8-9C703EDDDAD3}" presName="parentTextArrow" presStyleLbl="node1" presStyleIdx="5" presStyleCnt="6" custLinFactNeighborX="-21036" custLinFactNeighborY="-66947"/>
      <dgm:spPr/>
    </dgm:pt>
  </dgm:ptLst>
  <dgm:cxnLst>
    <dgm:cxn modelId="{C8B05F20-BD14-4277-BD93-44C9E9473BFA}" srcId="{E68F7F4D-6769-4816-A551-FD97671F0ECF}" destId="{6C3F5C8F-5B44-4BE0-8488-29AF874335DF}" srcOrd="1" destOrd="0" parTransId="{EDA71534-CCEF-4264-87F0-AAEC74671EC4}" sibTransId="{01FB3880-CEBC-4EB9-AF9D-A943E85FF7F6}"/>
    <dgm:cxn modelId="{B8C51222-E830-4402-8532-F4A5361B215A}" type="presOf" srcId="{5CB9264C-BC21-48CD-98D8-9C703EDDDAD3}" destId="{827A8DBF-366F-4DAE-9694-E012E9FCD802}" srcOrd="0" destOrd="0" presId="urn:microsoft.com/office/officeart/2005/8/layout/process4"/>
    <dgm:cxn modelId="{E6FA9330-5125-4EE0-AD5E-4A3CE0279664}" type="presOf" srcId="{E68F7F4D-6769-4816-A551-FD97671F0ECF}" destId="{F8C13F93-38AF-439F-9564-6E25405693D0}" srcOrd="0" destOrd="0" presId="urn:microsoft.com/office/officeart/2005/8/layout/process4"/>
    <dgm:cxn modelId="{9E7D6033-B597-42C8-B929-FC3F7EA20FA9}" type="presOf" srcId="{6C3F5C8F-5B44-4BE0-8488-29AF874335DF}" destId="{26E21CE6-35B9-4396-8BEE-C9F040481D4F}" srcOrd="0" destOrd="0" presId="urn:microsoft.com/office/officeart/2005/8/layout/process4"/>
    <dgm:cxn modelId="{5FE7E833-EC07-415F-8545-532E437B7526}" srcId="{E68F7F4D-6769-4816-A551-FD97671F0ECF}" destId="{70BCDAC6-3E7F-4D2B-9357-1AF78878B5C7}" srcOrd="3" destOrd="0" parTransId="{C51DCD9D-B167-4C5B-86EF-83E4EF0ADAD6}" sibTransId="{58AE1B44-7225-4529-B93E-C06020A7FEAA}"/>
    <dgm:cxn modelId="{C56A663C-DAE5-4004-973C-399D2EB731A1}" type="presOf" srcId="{DED8B4B9-DAD2-417C-ABD5-F2F3B11B7263}" destId="{AC2E06CD-1D99-4089-A790-E52345F9D4E8}" srcOrd="0" destOrd="0" presId="urn:microsoft.com/office/officeart/2005/8/layout/process4"/>
    <dgm:cxn modelId="{1B97D475-3452-4C0E-B11B-FCDE29AA09A0}" srcId="{E68F7F4D-6769-4816-A551-FD97671F0ECF}" destId="{5CB9264C-BC21-48CD-98D8-9C703EDDDAD3}" srcOrd="0" destOrd="0" parTransId="{C2EAA46A-13E4-483D-A8F9-601AE49C946A}" sibTransId="{60DC7440-82C1-44F4-A147-CDC5874A0364}"/>
    <dgm:cxn modelId="{C7058F81-250B-4CA7-93DD-21CA484D41D6}" type="presOf" srcId="{9E9DA2CE-AF5D-4C5F-AA68-1E3347C56FAC}" destId="{31AF5FD8-311F-4772-BCF1-7E01B53F9C34}" srcOrd="0" destOrd="0" presId="urn:microsoft.com/office/officeart/2005/8/layout/process4"/>
    <dgm:cxn modelId="{38DE7789-3A76-402B-85E1-FB90EC462F61}" type="presOf" srcId="{B9110FC1-52B4-4AE2-9A7C-AE805C898471}" destId="{B0BA9946-AA0A-4B2C-88B1-7832D8D2EF34}" srcOrd="0" destOrd="0" presId="urn:microsoft.com/office/officeart/2005/8/layout/process4"/>
    <dgm:cxn modelId="{B13BA194-FE29-4E36-ABD3-88BD146C4C02}" srcId="{E68F7F4D-6769-4816-A551-FD97671F0ECF}" destId="{9E9DA2CE-AF5D-4C5F-AA68-1E3347C56FAC}" srcOrd="5" destOrd="0" parTransId="{B99607ED-B7A2-461F-ACE9-2DF91B4F9EAB}" sibTransId="{46E1AF8B-233A-4501-BEDE-828D47AC1990}"/>
    <dgm:cxn modelId="{878F7BBD-D85F-443E-8E6A-FB6A06CFB075}" srcId="{E68F7F4D-6769-4816-A551-FD97671F0ECF}" destId="{DED8B4B9-DAD2-417C-ABD5-F2F3B11B7263}" srcOrd="4" destOrd="0" parTransId="{3258C744-489D-46B8-83CD-0702AB70C675}" sibTransId="{D75DA487-263C-4B2F-9F02-407883DF0302}"/>
    <dgm:cxn modelId="{15707BE6-E05E-40B5-8579-AD12603E4FCE}" type="presOf" srcId="{70BCDAC6-3E7F-4D2B-9357-1AF78878B5C7}" destId="{6782AC42-870F-410C-9D08-DBD1950DEAE9}" srcOrd="0" destOrd="0" presId="urn:microsoft.com/office/officeart/2005/8/layout/process4"/>
    <dgm:cxn modelId="{024549FF-5E0F-4CA1-8744-435C15EE3F63}" srcId="{E68F7F4D-6769-4816-A551-FD97671F0ECF}" destId="{B9110FC1-52B4-4AE2-9A7C-AE805C898471}" srcOrd="2" destOrd="0" parTransId="{06DCFC4B-4AFA-43E8-B51A-DD69222C64F0}" sibTransId="{99D6BDA9-79AF-4B59-AE70-B5404F3C481C}"/>
    <dgm:cxn modelId="{7F41C9E4-D453-458C-B769-8CD17F0CB6FA}" type="presParOf" srcId="{F8C13F93-38AF-439F-9564-6E25405693D0}" destId="{B4143604-7FC3-4ED4-92F9-6701C886CA9E}" srcOrd="0" destOrd="0" presId="urn:microsoft.com/office/officeart/2005/8/layout/process4"/>
    <dgm:cxn modelId="{05840E24-48C1-4F4E-A0CB-B0E61C13DA83}" type="presParOf" srcId="{B4143604-7FC3-4ED4-92F9-6701C886CA9E}" destId="{31AF5FD8-311F-4772-BCF1-7E01B53F9C34}" srcOrd="0" destOrd="0" presId="urn:microsoft.com/office/officeart/2005/8/layout/process4"/>
    <dgm:cxn modelId="{F3F90A82-D693-4306-93AA-C79692C3768E}" type="presParOf" srcId="{F8C13F93-38AF-439F-9564-6E25405693D0}" destId="{10E95D81-F511-4DEC-8D9C-9780A3D9A03E}" srcOrd="1" destOrd="0" presId="urn:microsoft.com/office/officeart/2005/8/layout/process4"/>
    <dgm:cxn modelId="{0DB527B2-9078-4837-BF14-02B05BCE92AD}" type="presParOf" srcId="{F8C13F93-38AF-439F-9564-6E25405693D0}" destId="{FF4E3E8D-41E5-493C-8252-C90C542A5AAF}" srcOrd="2" destOrd="0" presId="urn:microsoft.com/office/officeart/2005/8/layout/process4"/>
    <dgm:cxn modelId="{6BC8D046-732B-4F64-9A13-888895A8C7C5}" type="presParOf" srcId="{FF4E3E8D-41E5-493C-8252-C90C542A5AAF}" destId="{AC2E06CD-1D99-4089-A790-E52345F9D4E8}" srcOrd="0" destOrd="0" presId="urn:microsoft.com/office/officeart/2005/8/layout/process4"/>
    <dgm:cxn modelId="{2D94D837-113C-42DC-84DC-3F2AACEEB0CE}" type="presParOf" srcId="{F8C13F93-38AF-439F-9564-6E25405693D0}" destId="{04055F90-C0A3-4614-B24A-09A6759D3D66}" srcOrd="3" destOrd="0" presId="urn:microsoft.com/office/officeart/2005/8/layout/process4"/>
    <dgm:cxn modelId="{03C06D36-D0AB-4D28-8546-D1F07FADCA75}" type="presParOf" srcId="{F8C13F93-38AF-439F-9564-6E25405693D0}" destId="{E8D41C16-038B-4503-9B2D-1347FF8545D1}" srcOrd="4" destOrd="0" presId="urn:microsoft.com/office/officeart/2005/8/layout/process4"/>
    <dgm:cxn modelId="{F03296B9-1D45-4712-887D-E741B108EF0D}" type="presParOf" srcId="{E8D41C16-038B-4503-9B2D-1347FF8545D1}" destId="{6782AC42-870F-410C-9D08-DBD1950DEAE9}" srcOrd="0" destOrd="0" presId="urn:microsoft.com/office/officeart/2005/8/layout/process4"/>
    <dgm:cxn modelId="{F505C8A4-1EEC-4163-A31A-D3D6F405FB87}" type="presParOf" srcId="{F8C13F93-38AF-439F-9564-6E25405693D0}" destId="{A59D1778-71D2-4AD4-B643-D1F33DBF9482}" srcOrd="5" destOrd="0" presId="urn:microsoft.com/office/officeart/2005/8/layout/process4"/>
    <dgm:cxn modelId="{FC6489F4-D97C-498C-BFD5-230CB3D24B43}" type="presParOf" srcId="{F8C13F93-38AF-439F-9564-6E25405693D0}" destId="{5A78A9A7-FF1D-42D3-96B8-42C66B74813E}" srcOrd="6" destOrd="0" presId="urn:microsoft.com/office/officeart/2005/8/layout/process4"/>
    <dgm:cxn modelId="{D15BA41D-4F2B-402F-A5B5-2A74B1C38E34}" type="presParOf" srcId="{5A78A9A7-FF1D-42D3-96B8-42C66B74813E}" destId="{B0BA9946-AA0A-4B2C-88B1-7832D8D2EF34}" srcOrd="0" destOrd="0" presId="urn:microsoft.com/office/officeart/2005/8/layout/process4"/>
    <dgm:cxn modelId="{D39F631D-2773-4EB2-8A58-F01D46185BF6}" type="presParOf" srcId="{F8C13F93-38AF-439F-9564-6E25405693D0}" destId="{1E8D3814-CB99-4694-BB55-F73ADA800E69}" srcOrd="7" destOrd="0" presId="urn:microsoft.com/office/officeart/2005/8/layout/process4"/>
    <dgm:cxn modelId="{7DC9C0A8-7105-45ED-9866-EBF77731E029}" type="presParOf" srcId="{F8C13F93-38AF-439F-9564-6E25405693D0}" destId="{231F7B21-86BB-4A7C-8CC4-1B7B67D1A6FE}" srcOrd="8" destOrd="0" presId="urn:microsoft.com/office/officeart/2005/8/layout/process4"/>
    <dgm:cxn modelId="{BE7CC9E9-C28F-4B41-8AE9-1C4F32499C4A}" type="presParOf" srcId="{231F7B21-86BB-4A7C-8CC4-1B7B67D1A6FE}" destId="{26E21CE6-35B9-4396-8BEE-C9F040481D4F}" srcOrd="0" destOrd="0" presId="urn:microsoft.com/office/officeart/2005/8/layout/process4"/>
    <dgm:cxn modelId="{6BFC82BF-E298-49B4-A2EC-6049CF8B4AC1}" type="presParOf" srcId="{F8C13F93-38AF-439F-9564-6E25405693D0}" destId="{AD6FEB4F-06BC-4240-81B1-A3826DF03E24}" srcOrd="9" destOrd="0" presId="urn:microsoft.com/office/officeart/2005/8/layout/process4"/>
    <dgm:cxn modelId="{4CBC183D-C4C7-4284-A1D0-68158BF787C4}" type="presParOf" srcId="{F8C13F93-38AF-439F-9564-6E25405693D0}" destId="{8F1442D2-525E-47DF-AABE-0D8E61946FF7}" srcOrd="10" destOrd="0" presId="urn:microsoft.com/office/officeart/2005/8/layout/process4"/>
    <dgm:cxn modelId="{04C9AB9B-5C4A-4A88-ADD9-E158E53E6AEC}" type="presParOf" srcId="{8F1442D2-525E-47DF-AABE-0D8E61946FF7}" destId="{827A8DBF-366F-4DAE-9694-E012E9FCD80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F5FD8-311F-4772-BCF1-7E01B53F9C34}">
      <dsp:nvSpPr>
        <dsp:cNvPr id="0" name=""/>
        <dsp:cNvSpPr/>
      </dsp:nvSpPr>
      <dsp:spPr>
        <a:xfrm>
          <a:off x="0" y="3263129"/>
          <a:ext cx="3386639" cy="42828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Conclusion</a:t>
          </a:r>
        </a:p>
      </dsp:txBody>
      <dsp:txXfrm>
        <a:off x="0" y="3263129"/>
        <a:ext cx="3386639" cy="428283"/>
      </dsp:txXfrm>
    </dsp:sp>
    <dsp:sp modelId="{AC2E06CD-1D99-4089-A790-E52345F9D4E8}">
      <dsp:nvSpPr>
        <dsp:cNvPr id="0" name=""/>
        <dsp:cNvSpPr/>
      </dsp:nvSpPr>
      <dsp:spPr>
        <a:xfrm rot="10800000">
          <a:off x="0" y="2610852"/>
          <a:ext cx="3386639" cy="658700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Discussion</a:t>
          </a:r>
        </a:p>
      </dsp:txBody>
      <dsp:txXfrm rot="10800000">
        <a:off x="0" y="2610852"/>
        <a:ext cx="3386639" cy="428003"/>
      </dsp:txXfrm>
    </dsp:sp>
    <dsp:sp modelId="{6782AC42-870F-410C-9D08-DBD1950DEAE9}">
      <dsp:nvSpPr>
        <dsp:cNvPr id="0" name=""/>
        <dsp:cNvSpPr/>
      </dsp:nvSpPr>
      <dsp:spPr>
        <a:xfrm rot="10800000">
          <a:off x="0" y="1958576"/>
          <a:ext cx="3386639" cy="658700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Implementation</a:t>
          </a:r>
        </a:p>
      </dsp:txBody>
      <dsp:txXfrm rot="10800000">
        <a:off x="0" y="1958576"/>
        <a:ext cx="3386639" cy="428003"/>
      </dsp:txXfrm>
    </dsp:sp>
    <dsp:sp modelId="{B0BA9946-AA0A-4B2C-88B1-7832D8D2EF34}">
      <dsp:nvSpPr>
        <dsp:cNvPr id="0" name=""/>
        <dsp:cNvSpPr/>
      </dsp:nvSpPr>
      <dsp:spPr>
        <a:xfrm rot="10800000">
          <a:off x="0" y="1306299"/>
          <a:ext cx="3386639" cy="658700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Methodology</a:t>
          </a:r>
        </a:p>
      </dsp:txBody>
      <dsp:txXfrm rot="10800000">
        <a:off x="0" y="1306299"/>
        <a:ext cx="3386639" cy="428003"/>
      </dsp:txXfrm>
    </dsp:sp>
    <dsp:sp modelId="{26E21CE6-35B9-4396-8BEE-C9F040481D4F}">
      <dsp:nvSpPr>
        <dsp:cNvPr id="0" name=""/>
        <dsp:cNvSpPr/>
      </dsp:nvSpPr>
      <dsp:spPr>
        <a:xfrm rot="10800000">
          <a:off x="0" y="654023"/>
          <a:ext cx="3386639" cy="658700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Background</a:t>
          </a:r>
        </a:p>
      </dsp:txBody>
      <dsp:txXfrm rot="10800000">
        <a:off x="0" y="654023"/>
        <a:ext cx="3386639" cy="428003"/>
      </dsp:txXfrm>
    </dsp:sp>
    <dsp:sp modelId="{827A8DBF-366F-4DAE-9694-E012E9FCD802}">
      <dsp:nvSpPr>
        <dsp:cNvPr id="0" name=""/>
        <dsp:cNvSpPr/>
      </dsp:nvSpPr>
      <dsp:spPr>
        <a:xfrm rot="10800000">
          <a:off x="0" y="1746"/>
          <a:ext cx="3386639" cy="658700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+mj-lt"/>
            </a:rPr>
            <a:t>Introduction</a:t>
          </a:r>
        </a:p>
      </dsp:txBody>
      <dsp:txXfrm rot="10800000">
        <a:off x="0" y="1746"/>
        <a:ext cx="3386639" cy="4280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F5FD8-311F-4772-BCF1-7E01B53F9C34}">
      <dsp:nvSpPr>
        <dsp:cNvPr id="0" name=""/>
        <dsp:cNvSpPr/>
      </dsp:nvSpPr>
      <dsp:spPr>
        <a:xfrm>
          <a:off x="0" y="5319405"/>
          <a:ext cx="5604324" cy="6981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Conclusion</a:t>
          </a:r>
        </a:p>
      </dsp:txBody>
      <dsp:txXfrm>
        <a:off x="0" y="5319405"/>
        <a:ext cx="5604324" cy="698169"/>
      </dsp:txXfrm>
    </dsp:sp>
    <dsp:sp modelId="{AC2E06CD-1D99-4089-A790-E52345F9D4E8}">
      <dsp:nvSpPr>
        <dsp:cNvPr id="0" name=""/>
        <dsp:cNvSpPr/>
      </dsp:nvSpPr>
      <dsp:spPr>
        <a:xfrm rot="10800000">
          <a:off x="0" y="4256093"/>
          <a:ext cx="5604324" cy="107378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Discussion</a:t>
          </a:r>
        </a:p>
      </dsp:txBody>
      <dsp:txXfrm rot="10800000">
        <a:off x="0" y="4256093"/>
        <a:ext cx="5604324" cy="697713"/>
      </dsp:txXfrm>
    </dsp:sp>
    <dsp:sp modelId="{6782AC42-870F-410C-9D08-DBD1950DEAE9}">
      <dsp:nvSpPr>
        <dsp:cNvPr id="0" name=""/>
        <dsp:cNvSpPr/>
      </dsp:nvSpPr>
      <dsp:spPr>
        <a:xfrm rot="10800000">
          <a:off x="0" y="3192782"/>
          <a:ext cx="5604324" cy="1073784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Implementation</a:t>
          </a:r>
        </a:p>
      </dsp:txBody>
      <dsp:txXfrm rot="10800000">
        <a:off x="0" y="3192782"/>
        <a:ext cx="5604324" cy="697713"/>
      </dsp:txXfrm>
    </dsp:sp>
    <dsp:sp modelId="{B0BA9946-AA0A-4B2C-88B1-7832D8D2EF34}">
      <dsp:nvSpPr>
        <dsp:cNvPr id="0" name=""/>
        <dsp:cNvSpPr/>
      </dsp:nvSpPr>
      <dsp:spPr>
        <a:xfrm rot="10800000">
          <a:off x="0" y="2129470"/>
          <a:ext cx="5604324" cy="1073784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Methodology</a:t>
          </a:r>
        </a:p>
      </dsp:txBody>
      <dsp:txXfrm rot="10800000">
        <a:off x="0" y="2129470"/>
        <a:ext cx="5604324" cy="697713"/>
      </dsp:txXfrm>
    </dsp:sp>
    <dsp:sp modelId="{26E21CE6-35B9-4396-8BEE-C9F040481D4F}">
      <dsp:nvSpPr>
        <dsp:cNvPr id="0" name=""/>
        <dsp:cNvSpPr/>
      </dsp:nvSpPr>
      <dsp:spPr>
        <a:xfrm rot="10800000">
          <a:off x="0" y="1066159"/>
          <a:ext cx="5604324" cy="1073784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latin typeface="+mj-lt"/>
            </a:rPr>
            <a:t>Background</a:t>
          </a:r>
        </a:p>
      </dsp:txBody>
      <dsp:txXfrm rot="10800000">
        <a:off x="0" y="1066159"/>
        <a:ext cx="5604324" cy="697713"/>
      </dsp:txXfrm>
    </dsp:sp>
    <dsp:sp modelId="{827A8DBF-366F-4DAE-9694-E012E9FCD802}">
      <dsp:nvSpPr>
        <dsp:cNvPr id="0" name=""/>
        <dsp:cNvSpPr/>
      </dsp:nvSpPr>
      <dsp:spPr>
        <a:xfrm rot="10800000">
          <a:off x="0" y="0"/>
          <a:ext cx="5604324" cy="1073784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+mj-lt"/>
            </a:rPr>
            <a:t>Introduction</a:t>
          </a:r>
        </a:p>
      </dsp:txBody>
      <dsp:txXfrm rot="10800000">
        <a:off x="0" y="0"/>
        <a:ext cx="5604324" cy="697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6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77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8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5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2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0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D05F87-CBBA-4DBF-B0DA-6DCF45EE1A9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AA447C6-8A11-490B-B56B-5ED0002F759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07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9F79-4BBA-CE0A-A574-23A2DFA14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28C98-2DD9-081B-B1ED-4436856EFC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0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92E735-5DE6-AFAB-82DC-67452C35BB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41444"/>
              </p:ext>
            </p:extLst>
          </p:nvPr>
        </p:nvGraphicFramePr>
        <p:xfrm>
          <a:off x="2633810" y="1394487"/>
          <a:ext cx="3386639" cy="3693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242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B94278-F848-E556-116A-C4AFE1040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809582"/>
              </p:ext>
            </p:extLst>
          </p:nvPr>
        </p:nvGraphicFramePr>
        <p:xfrm>
          <a:off x="1457957" y="98276"/>
          <a:ext cx="5604324" cy="6020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5029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</TotalTime>
  <Words>12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 Ahmed</dc:creator>
  <cp:lastModifiedBy>Hasan Ahmed</cp:lastModifiedBy>
  <cp:revision>2</cp:revision>
  <cp:lastPrinted>2025-07-29T17:59:04Z</cp:lastPrinted>
  <dcterms:created xsi:type="dcterms:W3CDTF">2025-07-29T17:52:14Z</dcterms:created>
  <dcterms:modified xsi:type="dcterms:W3CDTF">2025-07-29T18:00:10Z</dcterms:modified>
</cp:coreProperties>
</file>