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Multi-Vector Embeddings in Transformers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How ColBERT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ColBERT vs. Traditional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ColBERT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Extensions of ColBERT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Late Interaction in ColBERT: A Deep Dive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Understanding Late Interaction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The MaxSim Mechanism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Early Interaction vs. Late Interaction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MaxSim in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Real-World Applications of Late Interaction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Understanding Multi-Vector Embeddings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MaxSim for Query-Document Comparison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The MaxSim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MaxSim in Vespa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MaxSim in PyTorch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Scaling MaxSim to Billions of Documents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Hamming Distance in MaxSim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Early vs. Late Interaction in Transformers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Early Interaction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Late Interaction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ColBERT and MaxSim (Late Interaction)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Textual Multi-Vector Embeddings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Choosing Between Early and Late Interaction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Real-world Applications of Early and Late Interaction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Computational Cost Analysis of Retrieval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The Challenge of Efficient Retrieval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Single Vector vs. Bag-of-Vectors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ColBERT and MaxSim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Approximate Nearest Neighbor Search (ANN)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Phased Retrieval and Ranking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Computational Cost Trade-offs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Real-world Examples and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Visual Multi-Vector Embeddings (ColPali)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Benefits of Multi-Vector Embeddings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Similarity Calculation (MaxSim)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Approximate Nearest Neighbor Search (ANN)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ColBERT Architecture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Key Concepts of ColBERT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